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25198"/>
    <a:srgbClr val="000099"/>
    <a:srgbClr val="1C1C1C"/>
    <a:srgbClr val="3366FF"/>
    <a:srgbClr val="000058"/>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72" d="100"/>
          <a:sy n="72" d="100"/>
        </p:scale>
        <p:origin x="12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984086-E30D-42B3-823F-DD3E3FD92D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CF1B36B8-D469-4069-81FB-425DD2A0574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50B0EB7F-1487-462F-BDC0-E94FE455DE80}" type="datetimeFigureOut">
              <a:rPr lang="en-US"/>
              <a:pPr>
                <a:defRPr/>
              </a:pPr>
              <a:t>11/19/2017</a:t>
            </a:fld>
            <a:endParaRPr lang="en-US"/>
          </a:p>
        </p:txBody>
      </p:sp>
      <p:sp>
        <p:nvSpPr>
          <p:cNvPr id="4" name="Slide Image Placeholder 3">
            <a:extLst>
              <a:ext uri="{FF2B5EF4-FFF2-40B4-BE49-F238E27FC236}">
                <a16:creationId xmlns:a16="http://schemas.microsoft.com/office/drawing/2014/main" id="{26F06884-AD45-4D46-876A-DE6F4F1440C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CAA19DC-F2C0-47A7-9AFC-D35A316EA93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E388181-D028-4BF7-8FBB-998B8E87A02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D226F25F-542F-4954-88D1-BAB4CA98C77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9695E06D-BF99-4A87-9F06-E9281FE2078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9">
            <a:extLst>
              <a:ext uri="{FF2B5EF4-FFF2-40B4-BE49-F238E27FC236}">
                <a16:creationId xmlns:a16="http://schemas.microsoft.com/office/drawing/2014/main" id="{6A7AB879-CAAE-4EF6-A15A-12B3A4AD87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1EFA8D-FF5B-45B7-9F2C-0633F77A29B3}" type="slidenum">
              <a:rPr lang="en-GB" altLang="en-US"/>
              <a:pPr/>
              <a:t>2</a:t>
            </a:fld>
            <a:endParaRPr lang="en-GB" altLang="en-US"/>
          </a:p>
        </p:txBody>
      </p:sp>
      <p:sp>
        <p:nvSpPr>
          <p:cNvPr id="5123" name="Text Box 1">
            <a:extLst>
              <a:ext uri="{FF2B5EF4-FFF2-40B4-BE49-F238E27FC236}">
                <a16:creationId xmlns:a16="http://schemas.microsoft.com/office/drawing/2014/main" id="{960FDF79-C071-4C0E-B0F0-E58CEE9D1818}"/>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882AA03-07CE-4387-B403-EE7ADEE95FFD}" type="slidenum">
              <a:rPr lang="en-GB" altLang="en-US" sz="1300">
                <a:solidFill>
                  <a:srgbClr val="000000"/>
                </a:solidFill>
                <a:latin typeface="Times New Roman" panose="02020603050405020304" pitchFamily="18" charset="0"/>
              </a:rPr>
              <a:pPr algn="r" eaLnBrk="1" hangingPunct="1"/>
              <a:t>2</a:t>
            </a:fld>
            <a:endParaRPr lang="en-GB" altLang="en-US" sz="1300">
              <a:solidFill>
                <a:srgbClr val="000000"/>
              </a:solidFill>
              <a:latin typeface="Times New Roman" panose="02020603050405020304" pitchFamily="18" charset="0"/>
            </a:endParaRPr>
          </a:p>
        </p:txBody>
      </p:sp>
      <p:sp>
        <p:nvSpPr>
          <p:cNvPr id="5124" name="Text Box 2">
            <a:extLst>
              <a:ext uri="{FF2B5EF4-FFF2-40B4-BE49-F238E27FC236}">
                <a16:creationId xmlns:a16="http://schemas.microsoft.com/office/drawing/2014/main" id="{D3C496DE-8480-41A7-8E2B-26A36412EC1A}"/>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4C61CEF-7CDA-4F00-9CD9-B3D4EA4405E5}" type="slidenum">
              <a:rPr lang="en-GB" altLang="en-US" sz="1300">
                <a:solidFill>
                  <a:srgbClr val="000000"/>
                </a:solidFill>
                <a:latin typeface="Times New Roman" panose="02020603050405020304" pitchFamily="18" charset="0"/>
              </a:rPr>
              <a:pPr algn="r" eaLnBrk="1" hangingPunct="1"/>
              <a:t>2</a:t>
            </a:fld>
            <a:endParaRPr lang="en-GB" altLang="en-US" sz="1300">
              <a:solidFill>
                <a:srgbClr val="000000"/>
              </a:solidFill>
              <a:latin typeface="Times New Roman" panose="02020603050405020304" pitchFamily="18" charset="0"/>
            </a:endParaRPr>
          </a:p>
        </p:txBody>
      </p:sp>
      <p:sp>
        <p:nvSpPr>
          <p:cNvPr id="5125" name="Text Box 3">
            <a:extLst>
              <a:ext uri="{FF2B5EF4-FFF2-40B4-BE49-F238E27FC236}">
                <a16:creationId xmlns:a16="http://schemas.microsoft.com/office/drawing/2014/main" id="{B80E527C-FE56-47E4-91C6-9C38F7759854}"/>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E926394B-08CF-474A-B0E9-57909C723C98}" type="slidenum">
              <a:rPr lang="en-GB" altLang="en-US" sz="1300">
                <a:solidFill>
                  <a:srgbClr val="000000"/>
                </a:solidFill>
                <a:latin typeface="Times New Roman" panose="02020603050405020304" pitchFamily="18" charset="0"/>
              </a:rPr>
              <a:pPr algn="r" eaLnBrk="1" hangingPunct="1"/>
              <a:t>2</a:t>
            </a:fld>
            <a:endParaRPr lang="en-GB" altLang="en-US" sz="1300">
              <a:solidFill>
                <a:srgbClr val="000000"/>
              </a:solidFill>
              <a:latin typeface="Times New Roman" panose="02020603050405020304" pitchFamily="18" charset="0"/>
            </a:endParaRPr>
          </a:p>
        </p:txBody>
      </p:sp>
      <p:sp>
        <p:nvSpPr>
          <p:cNvPr id="5126" name="Text Box 4">
            <a:extLst>
              <a:ext uri="{FF2B5EF4-FFF2-40B4-BE49-F238E27FC236}">
                <a16:creationId xmlns:a16="http://schemas.microsoft.com/office/drawing/2014/main" id="{AF29A7AE-CD1E-495F-9021-EE9701BD03D4}"/>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4A1779D4-D9AD-4CC8-9516-D7D9A01566A0}" type="slidenum">
              <a:rPr lang="en-GB" altLang="en-US" sz="1300">
                <a:solidFill>
                  <a:srgbClr val="000000"/>
                </a:solidFill>
                <a:latin typeface="Times New Roman" panose="02020603050405020304" pitchFamily="18" charset="0"/>
              </a:rPr>
              <a:pPr algn="r" eaLnBrk="1" hangingPunct="1"/>
              <a:t>2</a:t>
            </a:fld>
            <a:endParaRPr lang="en-GB" altLang="en-US" sz="1300">
              <a:solidFill>
                <a:srgbClr val="000000"/>
              </a:solidFill>
              <a:latin typeface="Times New Roman" panose="02020603050405020304" pitchFamily="18" charset="0"/>
            </a:endParaRPr>
          </a:p>
        </p:txBody>
      </p:sp>
      <p:sp>
        <p:nvSpPr>
          <p:cNvPr id="5127" name="Text Box 5">
            <a:extLst>
              <a:ext uri="{FF2B5EF4-FFF2-40B4-BE49-F238E27FC236}">
                <a16:creationId xmlns:a16="http://schemas.microsoft.com/office/drawing/2014/main" id="{1BFAD2ED-FEC0-480F-8D88-E4587153D53B}"/>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8" name="Rectangle 6">
            <a:extLst>
              <a:ext uri="{FF2B5EF4-FFF2-40B4-BE49-F238E27FC236}">
                <a16:creationId xmlns:a16="http://schemas.microsoft.com/office/drawing/2014/main" id="{837D58AB-91DD-44AF-93C5-FFB373BA292E}"/>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29">
            <a:extLst>
              <a:ext uri="{FF2B5EF4-FFF2-40B4-BE49-F238E27FC236}">
                <a16:creationId xmlns:a16="http://schemas.microsoft.com/office/drawing/2014/main" id="{2D3FF951-12BF-4628-8B30-4F67C00DA0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5191C3-B33F-429B-BBD2-95AE18156084}" type="slidenum">
              <a:rPr lang="en-GB" altLang="en-US"/>
              <a:pPr/>
              <a:t>11</a:t>
            </a:fld>
            <a:endParaRPr lang="en-GB" altLang="en-US"/>
          </a:p>
        </p:txBody>
      </p:sp>
      <p:sp>
        <p:nvSpPr>
          <p:cNvPr id="23555" name="Text Box 1">
            <a:extLst>
              <a:ext uri="{FF2B5EF4-FFF2-40B4-BE49-F238E27FC236}">
                <a16:creationId xmlns:a16="http://schemas.microsoft.com/office/drawing/2014/main" id="{FC9EAF4A-CB05-4651-8704-4E4C25E5D90C}"/>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5D515F7-262D-4D79-8B1C-E566C908BB59}" type="slidenum">
              <a:rPr lang="en-GB" altLang="en-US" sz="1300">
                <a:solidFill>
                  <a:srgbClr val="000000"/>
                </a:solidFill>
                <a:latin typeface="Times New Roman" panose="02020603050405020304" pitchFamily="18" charset="0"/>
              </a:rPr>
              <a:pPr algn="r" eaLnBrk="1" hangingPunct="1"/>
              <a:t>11</a:t>
            </a:fld>
            <a:endParaRPr lang="en-GB" altLang="en-US" sz="1300">
              <a:solidFill>
                <a:srgbClr val="000000"/>
              </a:solidFill>
              <a:latin typeface="Times New Roman" panose="02020603050405020304" pitchFamily="18" charset="0"/>
            </a:endParaRPr>
          </a:p>
        </p:txBody>
      </p:sp>
      <p:sp>
        <p:nvSpPr>
          <p:cNvPr id="23556" name="Text Box 2">
            <a:extLst>
              <a:ext uri="{FF2B5EF4-FFF2-40B4-BE49-F238E27FC236}">
                <a16:creationId xmlns:a16="http://schemas.microsoft.com/office/drawing/2014/main" id="{7337D8F2-B355-40AD-951A-BBA39AC9026F}"/>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AD876F6-57EB-4989-A956-A8A10C3E6DDA}" type="slidenum">
              <a:rPr lang="en-GB" altLang="en-US" sz="1300">
                <a:solidFill>
                  <a:srgbClr val="000000"/>
                </a:solidFill>
                <a:latin typeface="Times New Roman" panose="02020603050405020304" pitchFamily="18" charset="0"/>
              </a:rPr>
              <a:pPr algn="r" eaLnBrk="1" hangingPunct="1"/>
              <a:t>11</a:t>
            </a:fld>
            <a:endParaRPr lang="en-GB" altLang="en-US" sz="1300">
              <a:solidFill>
                <a:srgbClr val="000000"/>
              </a:solidFill>
              <a:latin typeface="Times New Roman" panose="02020603050405020304" pitchFamily="18" charset="0"/>
            </a:endParaRPr>
          </a:p>
        </p:txBody>
      </p:sp>
      <p:sp>
        <p:nvSpPr>
          <p:cNvPr id="23557" name="Text Box 3">
            <a:extLst>
              <a:ext uri="{FF2B5EF4-FFF2-40B4-BE49-F238E27FC236}">
                <a16:creationId xmlns:a16="http://schemas.microsoft.com/office/drawing/2014/main" id="{C161ED57-3D2F-4268-A319-69E9EE45A1FC}"/>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7ED1481-DEAE-4B12-BCDD-2A70F6599EF8}" type="slidenum">
              <a:rPr lang="en-GB" altLang="en-US" sz="1300">
                <a:solidFill>
                  <a:srgbClr val="000000"/>
                </a:solidFill>
                <a:latin typeface="Times New Roman" panose="02020603050405020304" pitchFamily="18" charset="0"/>
              </a:rPr>
              <a:pPr algn="r" eaLnBrk="1" hangingPunct="1"/>
              <a:t>11</a:t>
            </a:fld>
            <a:endParaRPr lang="en-GB" altLang="en-US" sz="1300">
              <a:solidFill>
                <a:srgbClr val="000000"/>
              </a:solidFill>
              <a:latin typeface="Times New Roman" panose="02020603050405020304" pitchFamily="18" charset="0"/>
            </a:endParaRPr>
          </a:p>
        </p:txBody>
      </p:sp>
      <p:sp>
        <p:nvSpPr>
          <p:cNvPr id="23558" name="Text Box 4">
            <a:extLst>
              <a:ext uri="{FF2B5EF4-FFF2-40B4-BE49-F238E27FC236}">
                <a16:creationId xmlns:a16="http://schemas.microsoft.com/office/drawing/2014/main" id="{4526EC30-70F1-4D27-A38F-B6218CCE5B26}"/>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ED47B2F0-AE9D-489B-94F0-3DB9FFBBF07E}" type="slidenum">
              <a:rPr lang="en-GB" altLang="en-US" sz="1300">
                <a:solidFill>
                  <a:srgbClr val="000000"/>
                </a:solidFill>
                <a:latin typeface="Times New Roman" panose="02020603050405020304" pitchFamily="18" charset="0"/>
              </a:rPr>
              <a:pPr algn="r" eaLnBrk="1" hangingPunct="1"/>
              <a:t>11</a:t>
            </a:fld>
            <a:endParaRPr lang="en-GB" altLang="en-US" sz="1300">
              <a:solidFill>
                <a:srgbClr val="000000"/>
              </a:solidFill>
              <a:latin typeface="Times New Roman" panose="02020603050405020304" pitchFamily="18" charset="0"/>
            </a:endParaRPr>
          </a:p>
        </p:txBody>
      </p:sp>
      <p:sp>
        <p:nvSpPr>
          <p:cNvPr id="23559" name="Text Box 5">
            <a:extLst>
              <a:ext uri="{FF2B5EF4-FFF2-40B4-BE49-F238E27FC236}">
                <a16:creationId xmlns:a16="http://schemas.microsoft.com/office/drawing/2014/main" id="{9AEF8CBC-A9AD-4A46-8289-B16430A96F55}"/>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0" name="Rectangle 6">
            <a:extLst>
              <a:ext uri="{FF2B5EF4-FFF2-40B4-BE49-F238E27FC236}">
                <a16:creationId xmlns:a16="http://schemas.microsoft.com/office/drawing/2014/main" id="{D2B3E9AF-925E-4DD1-BB74-FEB7CF71B232}"/>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29">
            <a:extLst>
              <a:ext uri="{FF2B5EF4-FFF2-40B4-BE49-F238E27FC236}">
                <a16:creationId xmlns:a16="http://schemas.microsoft.com/office/drawing/2014/main" id="{E6FE126B-7EC9-4330-B39D-7DFECD0585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B424A3-233B-4938-B8FE-39168F4AF973}" type="slidenum">
              <a:rPr lang="en-GB" altLang="en-US"/>
              <a:pPr/>
              <a:t>12</a:t>
            </a:fld>
            <a:endParaRPr lang="en-GB" altLang="en-US"/>
          </a:p>
        </p:txBody>
      </p:sp>
      <p:sp>
        <p:nvSpPr>
          <p:cNvPr id="25603" name="Text Box 1">
            <a:extLst>
              <a:ext uri="{FF2B5EF4-FFF2-40B4-BE49-F238E27FC236}">
                <a16:creationId xmlns:a16="http://schemas.microsoft.com/office/drawing/2014/main" id="{D54E2A22-991C-40F7-9B60-C17056784969}"/>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7A5BEF7-83BC-4F9C-9B73-B5EAF5F1B48D}" type="slidenum">
              <a:rPr lang="en-GB" altLang="en-US" sz="1300">
                <a:solidFill>
                  <a:srgbClr val="000000"/>
                </a:solidFill>
                <a:latin typeface="Times New Roman" panose="02020603050405020304" pitchFamily="18" charset="0"/>
              </a:rPr>
              <a:pPr algn="r" eaLnBrk="1" hangingPunct="1"/>
              <a:t>12</a:t>
            </a:fld>
            <a:endParaRPr lang="en-GB" altLang="en-US" sz="1300">
              <a:solidFill>
                <a:srgbClr val="000000"/>
              </a:solidFill>
              <a:latin typeface="Times New Roman" panose="02020603050405020304" pitchFamily="18" charset="0"/>
            </a:endParaRPr>
          </a:p>
        </p:txBody>
      </p:sp>
      <p:sp>
        <p:nvSpPr>
          <p:cNvPr id="25604" name="Text Box 2">
            <a:extLst>
              <a:ext uri="{FF2B5EF4-FFF2-40B4-BE49-F238E27FC236}">
                <a16:creationId xmlns:a16="http://schemas.microsoft.com/office/drawing/2014/main" id="{60FC454E-6139-4021-8293-515F13A6A8B2}"/>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91E39150-9464-48AD-B2ED-153DCBC2ACED}" type="slidenum">
              <a:rPr lang="en-GB" altLang="en-US" sz="1300">
                <a:solidFill>
                  <a:srgbClr val="000000"/>
                </a:solidFill>
                <a:latin typeface="Times New Roman" panose="02020603050405020304" pitchFamily="18" charset="0"/>
              </a:rPr>
              <a:pPr algn="r" eaLnBrk="1" hangingPunct="1"/>
              <a:t>12</a:t>
            </a:fld>
            <a:endParaRPr lang="en-GB" altLang="en-US" sz="1300">
              <a:solidFill>
                <a:srgbClr val="000000"/>
              </a:solidFill>
              <a:latin typeface="Times New Roman" panose="02020603050405020304" pitchFamily="18" charset="0"/>
            </a:endParaRPr>
          </a:p>
        </p:txBody>
      </p:sp>
      <p:sp>
        <p:nvSpPr>
          <p:cNvPr id="25605" name="Text Box 3">
            <a:extLst>
              <a:ext uri="{FF2B5EF4-FFF2-40B4-BE49-F238E27FC236}">
                <a16:creationId xmlns:a16="http://schemas.microsoft.com/office/drawing/2014/main" id="{46F6EAAA-EA47-4C16-8EAD-22BC6AD4D942}"/>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D22440B7-E789-44CE-993F-5B22C2B2A0EB}" type="slidenum">
              <a:rPr lang="en-GB" altLang="en-US" sz="1300">
                <a:solidFill>
                  <a:srgbClr val="000000"/>
                </a:solidFill>
                <a:latin typeface="Times New Roman" panose="02020603050405020304" pitchFamily="18" charset="0"/>
              </a:rPr>
              <a:pPr algn="r" eaLnBrk="1" hangingPunct="1"/>
              <a:t>12</a:t>
            </a:fld>
            <a:endParaRPr lang="en-GB" altLang="en-US" sz="1300">
              <a:solidFill>
                <a:srgbClr val="000000"/>
              </a:solidFill>
              <a:latin typeface="Times New Roman" panose="02020603050405020304" pitchFamily="18" charset="0"/>
            </a:endParaRPr>
          </a:p>
        </p:txBody>
      </p:sp>
      <p:sp>
        <p:nvSpPr>
          <p:cNvPr id="25606" name="Text Box 4">
            <a:extLst>
              <a:ext uri="{FF2B5EF4-FFF2-40B4-BE49-F238E27FC236}">
                <a16:creationId xmlns:a16="http://schemas.microsoft.com/office/drawing/2014/main" id="{57E68BF8-81F0-4644-8C6C-7231FBCD78BA}"/>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39E31AE7-27D4-4A49-8735-317775266ECB}" type="slidenum">
              <a:rPr lang="en-GB" altLang="en-US" sz="1300">
                <a:solidFill>
                  <a:srgbClr val="000000"/>
                </a:solidFill>
                <a:latin typeface="Times New Roman" panose="02020603050405020304" pitchFamily="18" charset="0"/>
              </a:rPr>
              <a:pPr algn="r" eaLnBrk="1" hangingPunct="1"/>
              <a:t>12</a:t>
            </a:fld>
            <a:endParaRPr lang="en-GB" altLang="en-US" sz="1300">
              <a:solidFill>
                <a:srgbClr val="000000"/>
              </a:solidFill>
              <a:latin typeface="Times New Roman" panose="02020603050405020304" pitchFamily="18" charset="0"/>
            </a:endParaRPr>
          </a:p>
        </p:txBody>
      </p:sp>
      <p:sp>
        <p:nvSpPr>
          <p:cNvPr id="25607" name="Text Box 5">
            <a:extLst>
              <a:ext uri="{FF2B5EF4-FFF2-40B4-BE49-F238E27FC236}">
                <a16:creationId xmlns:a16="http://schemas.microsoft.com/office/drawing/2014/main" id="{9952DE68-02F9-4688-B23F-36FAAF23D52C}"/>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8" name="Rectangle 6">
            <a:extLst>
              <a:ext uri="{FF2B5EF4-FFF2-40B4-BE49-F238E27FC236}">
                <a16:creationId xmlns:a16="http://schemas.microsoft.com/office/drawing/2014/main" id="{8F5CCC25-419D-41C7-BAC4-26D03DAFC139}"/>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9">
            <a:extLst>
              <a:ext uri="{FF2B5EF4-FFF2-40B4-BE49-F238E27FC236}">
                <a16:creationId xmlns:a16="http://schemas.microsoft.com/office/drawing/2014/main" id="{0DB91607-2F32-47A3-8293-564DE8DC7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E82C58-22CE-4519-98F1-F8C206E01C91}" type="slidenum">
              <a:rPr lang="en-GB" altLang="en-US"/>
              <a:pPr/>
              <a:t>13</a:t>
            </a:fld>
            <a:endParaRPr lang="en-GB" altLang="en-US"/>
          </a:p>
        </p:txBody>
      </p:sp>
      <p:sp>
        <p:nvSpPr>
          <p:cNvPr id="27651" name="Text Box 1">
            <a:extLst>
              <a:ext uri="{FF2B5EF4-FFF2-40B4-BE49-F238E27FC236}">
                <a16:creationId xmlns:a16="http://schemas.microsoft.com/office/drawing/2014/main" id="{7FFB165E-1A32-4E90-B4C5-107C9193F814}"/>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D5CCA582-1454-4FB0-8267-A47506BBDE2E}" type="slidenum">
              <a:rPr lang="en-GB" altLang="en-US" sz="1300">
                <a:solidFill>
                  <a:srgbClr val="000000"/>
                </a:solidFill>
                <a:latin typeface="Times New Roman" panose="02020603050405020304" pitchFamily="18" charset="0"/>
              </a:rPr>
              <a:pPr algn="r" eaLnBrk="1" hangingPunct="1"/>
              <a:t>13</a:t>
            </a:fld>
            <a:endParaRPr lang="en-GB" altLang="en-US" sz="1300">
              <a:solidFill>
                <a:srgbClr val="000000"/>
              </a:solidFill>
              <a:latin typeface="Times New Roman" panose="02020603050405020304" pitchFamily="18" charset="0"/>
            </a:endParaRPr>
          </a:p>
        </p:txBody>
      </p:sp>
      <p:sp>
        <p:nvSpPr>
          <p:cNvPr id="27652" name="Text Box 2">
            <a:extLst>
              <a:ext uri="{FF2B5EF4-FFF2-40B4-BE49-F238E27FC236}">
                <a16:creationId xmlns:a16="http://schemas.microsoft.com/office/drawing/2014/main" id="{91484868-CF1D-4F86-9554-862790F5602A}"/>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E726FC9B-30D3-4D8B-87E5-2EE23AAA4363}" type="slidenum">
              <a:rPr lang="en-GB" altLang="en-US" sz="1300">
                <a:solidFill>
                  <a:srgbClr val="000000"/>
                </a:solidFill>
                <a:latin typeface="Times New Roman" panose="02020603050405020304" pitchFamily="18" charset="0"/>
              </a:rPr>
              <a:pPr algn="r" eaLnBrk="1" hangingPunct="1"/>
              <a:t>13</a:t>
            </a:fld>
            <a:endParaRPr lang="en-GB" altLang="en-US" sz="1300">
              <a:solidFill>
                <a:srgbClr val="000000"/>
              </a:solidFill>
              <a:latin typeface="Times New Roman" panose="02020603050405020304" pitchFamily="18" charset="0"/>
            </a:endParaRPr>
          </a:p>
        </p:txBody>
      </p:sp>
      <p:sp>
        <p:nvSpPr>
          <p:cNvPr id="27653" name="Text Box 3">
            <a:extLst>
              <a:ext uri="{FF2B5EF4-FFF2-40B4-BE49-F238E27FC236}">
                <a16:creationId xmlns:a16="http://schemas.microsoft.com/office/drawing/2014/main" id="{EC9E2605-EF25-437A-BCE2-DF6A1F40373D}"/>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2C19870-E4CA-4F6E-82FC-F0F4A5F62D23}" type="slidenum">
              <a:rPr lang="en-GB" altLang="en-US" sz="1300">
                <a:solidFill>
                  <a:srgbClr val="000000"/>
                </a:solidFill>
                <a:latin typeface="Times New Roman" panose="02020603050405020304" pitchFamily="18" charset="0"/>
              </a:rPr>
              <a:pPr algn="r" eaLnBrk="1" hangingPunct="1"/>
              <a:t>13</a:t>
            </a:fld>
            <a:endParaRPr lang="en-GB" altLang="en-US" sz="1300">
              <a:solidFill>
                <a:srgbClr val="000000"/>
              </a:solidFill>
              <a:latin typeface="Times New Roman" panose="02020603050405020304" pitchFamily="18" charset="0"/>
            </a:endParaRPr>
          </a:p>
        </p:txBody>
      </p:sp>
      <p:sp>
        <p:nvSpPr>
          <p:cNvPr id="27654" name="Text Box 4">
            <a:extLst>
              <a:ext uri="{FF2B5EF4-FFF2-40B4-BE49-F238E27FC236}">
                <a16:creationId xmlns:a16="http://schemas.microsoft.com/office/drawing/2014/main" id="{3178999A-8F86-481F-A2DF-F5C2331C8B8C}"/>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C85A952A-2ED1-4892-8445-D5B55A23FDE0}" type="slidenum">
              <a:rPr lang="en-GB" altLang="en-US" sz="1300">
                <a:solidFill>
                  <a:srgbClr val="000000"/>
                </a:solidFill>
                <a:latin typeface="Times New Roman" panose="02020603050405020304" pitchFamily="18" charset="0"/>
              </a:rPr>
              <a:pPr algn="r" eaLnBrk="1" hangingPunct="1"/>
              <a:t>13</a:t>
            </a:fld>
            <a:endParaRPr lang="en-GB" altLang="en-US" sz="1300">
              <a:solidFill>
                <a:srgbClr val="000000"/>
              </a:solidFill>
              <a:latin typeface="Times New Roman" panose="02020603050405020304" pitchFamily="18" charset="0"/>
            </a:endParaRPr>
          </a:p>
        </p:txBody>
      </p:sp>
      <p:sp>
        <p:nvSpPr>
          <p:cNvPr id="27655" name="Text Box 5">
            <a:extLst>
              <a:ext uri="{FF2B5EF4-FFF2-40B4-BE49-F238E27FC236}">
                <a16:creationId xmlns:a16="http://schemas.microsoft.com/office/drawing/2014/main" id="{43A381D9-0834-42F7-82C3-A6E3E4528A87}"/>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56" name="Rectangle 6">
            <a:extLst>
              <a:ext uri="{FF2B5EF4-FFF2-40B4-BE49-F238E27FC236}">
                <a16:creationId xmlns:a16="http://schemas.microsoft.com/office/drawing/2014/main" id="{5DE6DFAC-BD48-4D8F-B63B-8C1886B35F7A}"/>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9">
            <a:extLst>
              <a:ext uri="{FF2B5EF4-FFF2-40B4-BE49-F238E27FC236}">
                <a16:creationId xmlns:a16="http://schemas.microsoft.com/office/drawing/2014/main" id="{CC30313C-CF89-40A9-A741-332B1EF59A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563414-7045-4884-A445-2B46E738ECFF}" type="slidenum">
              <a:rPr lang="en-GB" altLang="en-US"/>
              <a:pPr/>
              <a:t>14</a:t>
            </a:fld>
            <a:endParaRPr lang="en-GB" altLang="en-US"/>
          </a:p>
        </p:txBody>
      </p:sp>
      <p:sp>
        <p:nvSpPr>
          <p:cNvPr id="29699" name="Text Box 1">
            <a:extLst>
              <a:ext uri="{FF2B5EF4-FFF2-40B4-BE49-F238E27FC236}">
                <a16:creationId xmlns:a16="http://schemas.microsoft.com/office/drawing/2014/main" id="{32CEB424-DB16-4932-A076-EEDFE0F9589A}"/>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2DA77C6-70E5-4633-AD2E-B54EA2561DBB}" type="slidenum">
              <a:rPr lang="en-GB" altLang="en-US" sz="1300">
                <a:solidFill>
                  <a:srgbClr val="000000"/>
                </a:solidFill>
                <a:latin typeface="Times New Roman" panose="02020603050405020304" pitchFamily="18" charset="0"/>
              </a:rPr>
              <a:pPr algn="r" eaLnBrk="1" hangingPunct="1"/>
              <a:t>14</a:t>
            </a:fld>
            <a:endParaRPr lang="en-GB" altLang="en-US" sz="1300">
              <a:solidFill>
                <a:srgbClr val="000000"/>
              </a:solidFill>
              <a:latin typeface="Times New Roman" panose="02020603050405020304" pitchFamily="18" charset="0"/>
            </a:endParaRPr>
          </a:p>
        </p:txBody>
      </p:sp>
      <p:sp>
        <p:nvSpPr>
          <p:cNvPr id="29700" name="Text Box 2">
            <a:extLst>
              <a:ext uri="{FF2B5EF4-FFF2-40B4-BE49-F238E27FC236}">
                <a16:creationId xmlns:a16="http://schemas.microsoft.com/office/drawing/2014/main" id="{5E021888-C9E4-42AC-9B82-59AA93ABFA32}"/>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4853C46-5476-41D6-886E-DCB9F6B770EA}" type="slidenum">
              <a:rPr lang="en-GB" altLang="en-US" sz="1300">
                <a:solidFill>
                  <a:srgbClr val="000000"/>
                </a:solidFill>
                <a:latin typeface="Times New Roman" panose="02020603050405020304" pitchFamily="18" charset="0"/>
              </a:rPr>
              <a:pPr algn="r" eaLnBrk="1" hangingPunct="1"/>
              <a:t>14</a:t>
            </a:fld>
            <a:endParaRPr lang="en-GB" altLang="en-US" sz="1300">
              <a:solidFill>
                <a:srgbClr val="000000"/>
              </a:solidFill>
              <a:latin typeface="Times New Roman" panose="02020603050405020304" pitchFamily="18" charset="0"/>
            </a:endParaRPr>
          </a:p>
        </p:txBody>
      </p:sp>
      <p:sp>
        <p:nvSpPr>
          <p:cNvPr id="29701" name="Text Box 3">
            <a:extLst>
              <a:ext uri="{FF2B5EF4-FFF2-40B4-BE49-F238E27FC236}">
                <a16:creationId xmlns:a16="http://schemas.microsoft.com/office/drawing/2014/main" id="{1EEA0A77-E035-45CE-B029-5C27366FFA1B}"/>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DE7E15D6-8C5B-4614-AADC-CD6C11F0C673}" type="slidenum">
              <a:rPr lang="en-GB" altLang="en-US" sz="1300">
                <a:solidFill>
                  <a:srgbClr val="000000"/>
                </a:solidFill>
                <a:latin typeface="Times New Roman" panose="02020603050405020304" pitchFamily="18" charset="0"/>
              </a:rPr>
              <a:pPr algn="r" eaLnBrk="1" hangingPunct="1"/>
              <a:t>14</a:t>
            </a:fld>
            <a:endParaRPr lang="en-GB" altLang="en-US" sz="1300">
              <a:solidFill>
                <a:srgbClr val="000000"/>
              </a:solidFill>
              <a:latin typeface="Times New Roman" panose="02020603050405020304" pitchFamily="18" charset="0"/>
            </a:endParaRPr>
          </a:p>
        </p:txBody>
      </p:sp>
      <p:sp>
        <p:nvSpPr>
          <p:cNvPr id="29702" name="Text Box 4">
            <a:extLst>
              <a:ext uri="{FF2B5EF4-FFF2-40B4-BE49-F238E27FC236}">
                <a16:creationId xmlns:a16="http://schemas.microsoft.com/office/drawing/2014/main" id="{EF6ADEAC-1E44-40CD-A890-C04607B966FC}"/>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2985DB3-0C69-4544-886A-A6F5673ADF27}" type="slidenum">
              <a:rPr lang="en-GB" altLang="en-US" sz="1300">
                <a:solidFill>
                  <a:srgbClr val="000000"/>
                </a:solidFill>
                <a:latin typeface="Times New Roman" panose="02020603050405020304" pitchFamily="18" charset="0"/>
              </a:rPr>
              <a:pPr algn="r" eaLnBrk="1" hangingPunct="1"/>
              <a:t>14</a:t>
            </a:fld>
            <a:endParaRPr lang="en-GB" altLang="en-US" sz="1300">
              <a:solidFill>
                <a:srgbClr val="000000"/>
              </a:solidFill>
              <a:latin typeface="Times New Roman" panose="02020603050405020304" pitchFamily="18" charset="0"/>
            </a:endParaRPr>
          </a:p>
        </p:txBody>
      </p:sp>
      <p:sp>
        <p:nvSpPr>
          <p:cNvPr id="29703" name="Text Box 5">
            <a:extLst>
              <a:ext uri="{FF2B5EF4-FFF2-40B4-BE49-F238E27FC236}">
                <a16:creationId xmlns:a16="http://schemas.microsoft.com/office/drawing/2014/main" id="{C9BD0C3A-1869-412B-B601-3FD89E62AB90}"/>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4" name="Rectangle 6">
            <a:extLst>
              <a:ext uri="{FF2B5EF4-FFF2-40B4-BE49-F238E27FC236}">
                <a16:creationId xmlns:a16="http://schemas.microsoft.com/office/drawing/2014/main" id="{A212D921-B2FC-421A-A590-D009203234F8}"/>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9">
            <a:extLst>
              <a:ext uri="{FF2B5EF4-FFF2-40B4-BE49-F238E27FC236}">
                <a16:creationId xmlns:a16="http://schemas.microsoft.com/office/drawing/2014/main" id="{43CB5CC8-4228-45B4-B8DF-0DFB0BF343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D62635-DAD1-44CE-8549-168E654F69F2}" type="slidenum">
              <a:rPr lang="en-GB" altLang="en-US"/>
              <a:pPr/>
              <a:t>15</a:t>
            </a:fld>
            <a:endParaRPr lang="en-GB" altLang="en-US"/>
          </a:p>
        </p:txBody>
      </p:sp>
      <p:sp>
        <p:nvSpPr>
          <p:cNvPr id="31747" name="Text Box 1">
            <a:extLst>
              <a:ext uri="{FF2B5EF4-FFF2-40B4-BE49-F238E27FC236}">
                <a16:creationId xmlns:a16="http://schemas.microsoft.com/office/drawing/2014/main" id="{401594EC-580A-42C8-A44A-DDEA5AD5476A}"/>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5585CF2-2009-4260-9780-2B52FF671DAF}" type="slidenum">
              <a:rPr lang="en-GB" altLang="en-US" sz="1300">
                <a:solidFill>
                  <a:srgbClr val="000000"/>
                </a:solidFill>
                <a:latin typeface="Times New Roman" panose="02020603050405020304" pitchFamily="18" charset="0"/>
              </a:rPr>
              <a:pPr algn="r" eaLnBrk="1" hangingPunct="1"/>
              <a:t>15</a:t>
            </a:fld>
            <a:endParaRPr lang="en-GB" altLang="en-US" sz="1300">
              <a:solidFill>
                <a:srgbClr val="000000"/>
              </a:solidFill>
              <a:latin typeface="Times New Roman" panose="02020603050405020304" pitchFamily="18" charset="0"/>
            </a:endParaRPr>
          </a:p>
        </p:txBody>
      </p:sp>
      <p:sp>
        <p:nvSpPr>
          <p:cNvPr id="31748" name="Text Box 2">
            <a:extLst>
              <a:ext uri="{FF2B5EF4-FFF2-40B4-BE49-F238E27FC236}">
                <a16:creationId xmlns:a16="http://schemas.microsoft.com/office/drawing/2014/main" id="{E475F46D-9D28-4E8A-9B34-7EFDA7D29167}"/>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E536CAF4-7BD3-4CF9-BE5B-8A469B4F799C}" type="slidenum">
              <a:rPr lang="en-GB" altLang="en-US" sz="1300">
                <a:solidFill>
                  <a:srgbClr val="000000"/>
                </a:solidFill>
                <a:latin typeface="Times New Roman" panose="02020603050405020304" pitchFamily="18" charset="0"/>
              </a:rPr>
              <a:pPr algn="r" eaLnBrk="1" hangingPunct="1"/>
              <a:t>15</a:t>
            </a:fld>
            <a:endParaRPr lang="en-GB" altLang="en-US" sz="1300">
              <a:solidFill>
                <a:srgbClr val="000000"/>
              </a:solidFill>
              <a:latin typeface="Times New Roman" panose="02020603050405020304" pitchFamily="18" charset="0"/>
            </a:endParaRPr>
          </a:p>
        </p:txBody>
      </p:sp>
      <p:sp>
        <p:nvSpPr>
          <p:cNvPr id="31749" name="Text Box 3">
            <a:extLst>
              <a:ext uri="{FF2B5EF4-FFF2-40B4-BE49-F238E27FC236}">
                <a16:creationId xmlns:a16="http://schemas.microsoft.com/office/drawing/2014/main" id="{1D3F196C-934B-4235-8F36-9B89FB7DFD6B}"/>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9412DA0-C136-465C-98A6-25C5D59F6CCA}" type="slidenum">
              <a:rPr lang="en-GB" altLang="en-US" sz="1300">
                <a:solidFill>
                  <a:srgbClr val="000000"/>
                </a:solidFill>
                <a:latin typeface="Times New Roman" panose="02020603050405020304" pitchFamily="18" charset="0"/>
              </a:rPr>
              <a:pPr algn="r" eaLnBrk="1" hangingPunct="1"/>
              <a:t>15</a:t>
            </a:fld>
            <a:endParaRPr lang="en-GB" altLang="en-US" sz="1300">
              <a:solidFill>
                <a:srgbClr val="000000"/>
              </a:solidFill>
              <a:latin typeface="Times New Roman" panose="02020603050405020304" pitchFamily="18" charset="0"/>
            </a:endParaRPr>
          </a:p>
        </p:txBody>
      </p:sp>
      <p:sp>
        <p:nvSpPr>
          <p:cNvPr id="31750" name="Text Box 4">
            <a:extLst>
              <a:ext uri="{FF2B5EF4-FFF2-40B4-BE49-F238E27FC236}">
                <a16:creationId xmlns:a16="http://schemas.microsoft.com/office/drawing/2014/main" id="{9DCBF01F-9526-47D9-B60F-F2AF6EF25DB5}"/>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5032EB9-CBA3-4DFA-94C6-7CA5A1397300}" type="slidenum">
              <a:rPr lang="en-GB" altLang="en-US" sz="1300">
                <a:solidFill>
                  <a:srgbClr val="000000"/>
                </a:solidFill>
                <a:latin typeface="Times New Roman" panose="02020603050405020304" pitchFamily="18" charset="0"/>
              </a:rPr>
              <a:pPr algn="r" eaLnBrk="1" hangingPunct="1"/>
              <a:t>15</a:t>
            </a:fld>
            <a:endParaRPr lang="en-GB" altLang="en-US" sz="1300">
              <a:solidFill>
                <a:srgbClr val="000000"/>
              </a:solidFill>
              <a:latin typeface="Times New Roman" panose="02020603050405020304" pitchFamily="18" charset="0"/>
            </a:endParaRPr>
          </a:p>
        </p:txBody>
      </p:sp>
      <p:sp>
        <p:nvSpPr>
          <p:cNvPr id="31751" name="Text Box 5">
            <a:extLst>
              <a:ext uri="{FF2B5EF4-FFF2-40B4-BE49-F238E27FC236}">
                <a16:creationId xmlns:a16="http://schemas.microsoft.com/office/drawing/2014/main" id="{2182F77C-B2C1-4A32-AF21-2D7C8E8D56E2}"/>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2" name="Rectangle 6">
            <a:extLst>
              <a:ext uri="{FF2B5EF4-FFF2-40B4-BE49-F238E27FC236}">
                <a16:creationId xmlns:a16="http://schemas.microsoft.com/office/drawing/2014/main" id="{493B75FA-89DB-4C7A-A8CC-B4B3B18261A0}"/>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9">
            <a:extLst>
              <a:ext uri="{FF2B5EF4-FFF2-40B4-BE49-F238E27FC236}">
                <a16:creationId xmlns:a16="http://schemas.microsoft.com/office/drawing/2014/main" id="{33D99FCD-EC6F-4E42-ADF9-7FF230F864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7A6ED5-40C5-472A-894F-7D78F83CE157}" type="slidenum">
              <a:rPr lang="en-GB" altLang="en-US"/>
              <a:pPr/>
              <a:t>16</a:t>
            </a:fld>
            <a:endParaRPr lang="en-GB" altLang="en-US"/>
          </a:p>
        </p:txBody>
      </p:sp>
      <p:sp>
        <p:nvSpPr>
          <p:cNvPr id="33795" name="Text Box 1">
            <a:extLst>
              <a:ext uri="{FF2B5EF4-FFF2-40B4-BE49-F238E27FC236}">
                <a16:creationId xmlns:a16="http://schemas.microsoft.com/office/drawing/2014/main" id="{F4BC9305-AE8C-448A-AE6B-A93A6FCF9A45}"/>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FB23EF8-FD9A-4914-B1CC-434E19784EA7}" type="slidenum">
              <a:rPr lang="en-GB" altLang="en-US" sz="1300">
                <a:solidFill>
                  <a:srgbClr val="000000"/>
                </a:solidFill>
                <a:latin typeface="Times New Roman" panose="02020603050405020304" pitchFamily="18" charset="0"/>
              </a:rPr>
              <a:pPr algn="r" eaLnBrk="1" hangingPunct="1"/>
              <a:t>16</a:t>
            </a:fld>
            <a:endParaRPr lang="en-GB" altLang="en-US" sz="1300">
              <a:solidFill>
                <a:srgbClr val="000000"/>
              </a:solidFill>
              <a:latin typeface="Times New Roman" panose="02020603050405020304" pitchFamily="18" charset="0"/>
            </a:endParaRPr>
          </a:p>
        </p:txBody>
      </p:sp>
      <p:sp>
        <p:nvSpPr>
          <p:cNvPr id="33796" name="Text Box 2">
            <a:extLst>
              <a:ext uri="{FF2B5EF4-FFF2-40B4-BE49-F238E27FC236}">
                <a16:creationId xmlns:a16="http://schemas.microsoft.com/office/drawing/2014/main" id="{61B2636B-AB38-4BF0-90E1-712C7D386CC0}"/>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4C38C440-0318-4F38-9EA8-679958491D0D}" type="slidenum">
              <a:rPr lang="en-GB" altLang="en-US" sz="1300">
                <a:solidFill>
                  <a:srgbClr val="000000"/>
                </a:solidFill>
                <a:latin typeface="Times New Roman" panose="02020603050405020304" pitchFamily="18" charset="0"/>
              </a:rPr>
              <a:pPr algn="r" eaLnBrk="1" hangingPunct="1"/>
              <a:t>16</a:t>
            </a:fld>
            <a:endParaRPr lang="en-GB" altLang="en-US" sz="1300">
              <a:solidFill>
                <a:srgbClr val="000000"/>
              </a:solidFill>
              <a:latin typeface="Times New Roman" panose="02020603050405020304" pitchFamily="18" charset="0"/>
            </a:endParaRPr>
          </a:p>
        </p:txBody>
      </p:sp>
      <p:sp>
        <p:nvSpPr>
          <p:cNvPr id="33797" name="Text Box 3">
            <a:extLst>
              <a:ext uri="{FF2B5EF4-FFF2-40B4-BE49-F238E27FC236}">
                <a16:creationId xmlns:a16="http://schemas.microsoft.com/office/drawing/2014/main" id="{8422E8AD-B12B-48D5-A52F-3468159F9D43}"/>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A73971B7-6DFE-4A7D-833D-DFD8CAD801F2}" type="slidenum">
              <a:rPr lang="en-GB" altLang="en-US" sz="1300">
                <a:solidFill>
                  <a:srgbClr val="000000"/>
                </a:solidFill>
                <a:latin typeface="Times New Roman" panose="02020603050405020304" pitchFamily="18" charset="0"/>
              </a:rPr>
              <a:pPr algn="r" eaLnBrk="1" hangingPunct="1"/>
              <a:t>16</a:t>
            </a:fld>
            <a:endParaRPr lang="en-GB" altLang="en-US" sz="1300">
              <a:solidFill>
                <a:srgbClr val="000000"/>
              </a:solidFill>
              <a:latin typeface="Times New Roman" panose="02020603050405020304" pitchFamily="18" charset="0"/>
            </a:endParaRPr>
          </a:p>
        </p:txBody>
      </p:sp>
      <p:sp>
        <p:nvSpPr>
          <p:cNvPr id="33798" name="Text Box 4">
            <a:extLst>
              <a:ext uri="{FF2B5EF4-FFF2-40B4-BE49-F238E27FC236}">
                <a16:creationId xmlns:a16="http://schemas.microsoft.com/office/drawing/2014/main" id="{F5DC9214-69E4-47C7-A4CA-E1EC62165111}"/>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9DCFE2F-443E-4BA6-A12A-B40659C1565A}" type="slidenum">
              <a:rPr lang="en-GB" altLang="en-US" sz="1300">
                <a:solidFill>
                  <a:srgbClr val="000000"/>
                </a:solidFill>
                <a:latin typeface="Times New Roman" panose="02020603050405020304" pitchFamily="18" charset="0"/>
              </a:rPr>
              <a:pPr algn="r" eaLnBrk="1" hangingPunct="1"/>
              <a:t>16</a:t>
            </a:fld>
            <a:endParaRPr lang="en-GB" altLang="en-US" sz="1300">
              <a:solidFill>
                <a:srgbClr val="000000"/>
              </a:solidFill>
              <a:latin typeface="Times New Roman" panose="02020603050405020304" pitchFamily="18" charset="0"/>
            </a:endParaRPr>
          </a:p>
        </p:txBody>
      </p:sp>
      <p:sp>
        <p:nvSpPr>
          <p:cNvPr id="33799" name="Text Box 5">
            <a:extLst>
              <a:ext uri="{FF2B5EF4-FFF2-40B4-BE49-F238E27FC236}">
                <a16:creationId xmlns:a16="http://schemas.microsoft.com/office/drawing/2014/main" id="{0EC37405-6E40-4EF9-9A23-FE5A189B1256}"/>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0" name="Rectangle 6">
            <a:extLst>
              <a:ext uri="{FF2B5EF4-FFF2-40B4-BE49-F238E27FC236}">
                <a16:creationId xmlns:a16="http://schemas.microsoft.com/office/drawing/2014/main" id="{AB223BA7-01EC-44D7-8EFB-6A9234D760AD}"/>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9">
            <a:extLst>
              <a:ext uri="{FF2B5EF4-FFF2-40B4-BE49-F238E27FC236}">
                <a16:creationId xmlns:a16="http://schemas.microsoft.com/office/drawing/2014/main" id="{86E61517-C36A-4898-B9A2-911DCDCA18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C2C37B-0694-4E7D-BD80-FA11844BEF52}" type="slidenum">
              <a:rPr lang="en-GB" altLang="en-US"/>
              <a:pPr/>
              <a:t>17</a:t>
            </a:fld>
            <a:endParaRPr lang="en-GB" altLang="en-US"/>
          </a:p>
        </p:txBody>
      </p:sp>
      <p:sp>
        <p:nvSpPr>
          <p:cNvPr id="35843" name="Text Box 1">
            <a:extLst>
              <a:ext uri="{FF2B5EF4-FFF2-40B4-BE49-F238E27FC236}">
                <a16:creationId xmlns:a16="http://schemas.microsoft.com/office/drawing/2014/main" id="{023AE2BE-1070-48C2-B96A-EF0CA3C153CC}"/>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19E7ED8-9E7F-45A5-8556-242C73DE4C68}" type="slidenum">
              <a:rPr lang="en-GB" altLang="en-US" sz="1300">
                <a:solidFill>
                  <a:srgbClr val="000000"/>
                </a:solidFill>
                <a:latin typeface="Times New Roman" panose="02020603050405020304" pitchFamily="18" charset="0"/>
              </a:rPr>
              <a:pPr algn="r" eaLnBrk="1" hangingPunct="1"/>
              <a:t>17</a:t>
            </a:fld>
            <a:endParaRPr lang="en-GB" altLang="en-US" sz="1300">
              <a:solidFill>
                <a:srgbClr val="000000"/>
              </a:solidFill>
              <a:latin typeface="Times New Roman" panose="02020603050405020304" pitchFamily="18" charset="0"/>
            </a:endParaRPr>
          </a:p>
        </p:txBody>
      </p:sp>
      <p:sp>
        <p:nvSpPr>
          <p:cNvPr id="35844" name="Text Box 2">
            <a:extLst>
              <a:ext uri="{FF2B5EF4-FFF2-40B4-BE49-F238E27FC236}">
                <a16:creationId xmlns:a16="http://schemas.microsoft.com/office/drawing/2014/main" id="{BF46B62F-1A41-4BFA-A4C1-E4D83EB3C893}"/>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1D6FE6EF-A202-473A-9F80-4B03503D3498}" type="slidenum">
              <a:rPr lang="en-GB" altLang="en-US" sz="1300">
                <a:solidFill>
                  <a:srgbClr val="000000"/>
                </a:solidFill>
                <a:latin typeface="Times New Roman" panose="02020603050405020304" pitchFamily="18" charset="0"/>
              </a:rPr>
              <a:pPr algn="r" eaLnBrk="1" hangingPunct="1"/>
              <a:t>17</a:t>
            </a:fld>
            <a:endParaRPr lang="en-GB" altLang="en-US" sz="1300">
              <a:solidFill>
                <a:srgbClr val="000000"/>
              </a:solidFill>
              <a:latin typeface="Times New Roman" panose="02020603050405020304" pitchFamily="18" charset="0"/>
            </a:endParaRPr>
          </a:p>
        </p:txBody>
      </p:sp>
      <p:sp>
        <p:nvSpPr>
          <p:cNvPr id="35845" name="Text Box 3">
            <a:extLst>
              <a:ext uri="{FF2B5EF4-FFF2-40B4-BE49-F238E27FC236}">
                <a16:creationId xmlns:a16="http://schemas.microsoft.com/office/drawing/2014/main" id="{53FA21E4-36AE-48F1-A35C-5860AEA91881}"/>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D142D19-AE12-435C-95A9-09B76DF6EC46}" type="slidenum">
              <a:rPr lang="en-GB" altLang="en-US" sz="1300">
                <a:solidFill>
                  <a:srgbClr val="000000"/>
                </a:solidFill>
                <a:latin typeface="Times New Roman" panose="02020603050405020304" pitchFamily="18" charset="0"/>
              </a:rPr>
              <a:pPr algn="r" eaLnBrk="1" hangingPunct="1"/>
              <a:t>17</a:t>
            </a:fld>
            <a:endParaRPr lang="en-GB" altLang="en-US" sz="1300">
              <a:solidFill>
                <a:srgbClr val="000000"/>
              </a:solidFill>
              <a:latin typeface="Times New Roman" panose="02020603050405020304" pitchFamily="18" charset="0"/>
            </a:endParaRPr>
          </a:p>
        </p:txBody>
      </p:sp>
      <p:sp>
        <p:nvSpPr>
          <p:cNvPr id="35846" name="Text Box 4">
            <a:extLst>
              <a:ext uri="{FF2B5EF4-FFF2-40B4-BE49-F238E27FC236}">
                <a16:creationId xmlns:a16="http://schemas.microsoft.com/office/drawing/2014/main" id="{78294CE7-DD6C-48AD-9623-10606F8368D6}"/>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AEA921D-8E80-452F-A6EA-8A78F2B091A7}" type="slidenum">
              <a:rPr lang="en-GB" altLang="en-US" sz="1300">
                <a:solidFill>
                  <a:srgbClr val="000000"/>
                </a:solidFill>
                <a:latin typeface="Times New Roman" panose="02020603050405020304" pitchFamily="18" charset="0"/>
              </a:rPr>
              <a:pPr algn="r" eaLnBrk="1" hangingPunct="1"/>
              <a:t>17</a:t>
            </a:fld>
            <a:endParaRPr lang="en-GB" altLang="en-US" sz="1300">
              <a:solidFill>
                <a:srgbClr val="000000"/>
              </a:solidFill>
              <a:latin typeface="Times New Roman" panose="02020603050405020304" pitchFamily="18" charset="0"/>
            </a:endParaRPr>
          </a:p>
        </p:txBody>
      </p:sp>
      <p:sp>
        <p:nvSpPr>
          <p:cNvPr id="35847" name="Text Box 5">
            <a:extLst>
              <a:ext uri="{FF2B5EF4-FFF2-40B4-BE49-F238E27FC236}">
                <a16:creationId xmlns:a16="http://schemas.microsoft.com/office/drawing/2014/main" id="{C8F05907-EB52-469B-91E0-C8083A18C035}"/>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8" name="Rectangle 6">
            <a:extLst>
              <a:ext uri="{FF2B5EF4-FFF2-40B4-BE49-F238E27FC236}">
                <a16:creationId xmlns:a16="http://schemas.microsoft.com/office/drawing/2014/main" id="{CBC393D2-A96A-4CA1-88A7-50B76E5395EC}"/>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9">
            <a:extLst>
              <a:ext uri="{FF2B5EF4-FFF2-40B4-BE49-F238E27FC236}">
                <a16:creationId xmlns:a16="http://schemas.microsoft.com/office/drawing/2014/main" id="{A22CFC54-BB2E-42E9-9DCE-8CF7D42681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536A0E-9B97-4E6D-BF66-62EF60B5F50A}" type="slidenum">
              <a:rPr lang="en-GB" altLang="en-US"/>
              <a:pPr/>
              <a:t>18</a:t>
            </a:fld>
            <a:endParaRPr lang="en-GB" altLang="en-US"/>
          </a:p>
        </p:txBody>
      </p:sp>
      <p:sp>
        <p:nvSpPr>
          <p:cNvPr id="37891" name="Text Box 1">
            <a:extLst>
              <a:ext uri="{FF2B5EF4-FFF2-40B4-BE49-F238E27FC236}">
                <a16:creationId xmlns:a16="http://schemas.microsoft.com/office/drawing/2014/main" id="{A00A285E-F823-4AC9-93B2-0E98F3417D7F}"/>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0AD2D3B1-0A0C-48D4-942E-5E75DEA39F12}" type="slidenum">
              <a:rPr lang="en-GB" altLang="en-US" sz="1300">
                <a:solidFill>
                  <a:srgbClr val="000000"/>
                </a:solidFill>
                <a:latin typeface="Times New Roman" panose="02020603050405020304" pitchFamily="18" charset="0"/>
              </a:rPr>
              <a:pPr algn="r" eaLnBrk="1" hangingPunct="1"/>
              <a:t>18</a:t>
            </a:fld>
            <a:endParaRPr lang="en-GB" altLang="en-US" sz="1300">
              <a:solidFill>
                <a:srgbClr val="000000"/>
              </a:solidFill>
              <a:latin typeface="Times New Roman" panose="02020603050405020304" pitchFamily="18" charset="0"/>
            </a:endParaRPr>
          </a:p>
        </p:txBody>
      </p:sp>
      <p:sp>
        <p:nvSpPr>
          <p:cNvPr id="37892" name="Text Box 2">
            <a:extLst>
              <a:ext uri="{FF2B5EF4-FFF2-40B4-BE49-F238E27FC236}">
                <a16:creationId xmlns:a16="http://schemas.microsoft.com/office/drawing/2014/main" id="{BFE2C063-1528-44F6-A975-974106AA022E}"/>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3C4EB383-C111-4CAF-8F38-52108A29D5EF}" type="slidenum">
              <a:rPr lang="en-GB" altLang="en-US" sz="1300">
                <a:solidFill>
                  <a:srgbClr val="000000"/>
                </a:solidFill>
                <a:latin typeface="Times New Roman" panose="02020603050405020304" pitchFamily="18" charset="0"/>
              </a:rPr>
              <a:pPr algn="r" eaLnBrk="1" hangingPunct="1"/>
              <a:t>18</a:t>
            </a:fld>
            <a:endParaRPr lang="en-GB" altLang="en-US" sz="1300">
              <a:solidFill>
                <a:srgbClr val="000000"/>
              </a:solidFill>
              <a:latin typeface="Times New Roman" panose="02020603050405020304" pitchFamily="18" charset="0"/>
            </a:endParaRPr>
          </a:p>
        </p:txBody>
      </p:sp>
      <p:sp>
        <p:nvSpPr>
          <p:cNvPr id="37893" name="Text Box 3">
            <a:extLst>
              <a:ext uri="{FF2B5EF4-FFF2-40B4-BE49-F238E27FC236}">
                <a16:creationId xmlns:a16="http://schemas.microsoft.com/office/drawing/2014/main" id="{813E59A5-5B95-4605-8E79-DC35E3838874}"/>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D9587442-6E76-4D5D-B193-8CADB29C6D61}" type="slidenum">
              <a:rPr lang="en-GB" altLang="en-US" sz="1300">
                <a:solidFill>
                  <a:srgbClr val="000000"/>
                </a:solidFill>
                <a:latin typeface="Times New Roman" panose="02020603050405020304" pitchFamily="18" charset="0"/>
              </a:rPr>
              <a:pPr algn="r" eaLnBrk="1" hangingPunct="1"/>
              <a:t>18</a:t>
            </a:fld>
            <a:endParaRPr lang="en-GB" altLang="en-US" sz="1300">
              <a:solidFill>
                <a:srgbClr val="000000"/>
              </a:solidFill>
              <a:latin typeface="Times New Roman" panose="02020603050405020304" pitchFamily="18" charset="0"/>
            </a:endParaRPr>
          </a:p>
        </p:txBody>
      </p:sp>
      <p:sp>
        <p:nvSpPr>
          <p:cNvPr id="37894" name="Text Box 4">
            <a:extLst>
              <a:ext uri="{FF2B5EF4-FFF2-40B4-BE49-F238E27FC236}">
                <a16:creationId xmlns:a16="http://schemas.microsoft.com/office/drawing/2014/main" id="{72E9C12E-8DA3-410C-935D-95DB3926F101}"/>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37E6996-AFB9-498A-9265-DFE901CF13E7}" type="slidenum">
              <a:rPr lang="en-GB" altLang="en-US" sz="1300">
                <a:solidFill>
                  <a:srgbClr val="000000"/>
                </a:solidFill>
                <a:latin typeface="Times New Roman" panose="02020603050405020304" pitchFamily="18" charset="0"/>
              </a:rPr>
              <a:pPr algn="r" eaLnBrk="1" hangingPunct="1"/>
              <a:t>18</a:t>
            </a:fld>
            <a:endParaRPr lang="en-GB" altLang="en-US" sz="1300">
              <a:solidFill>
                <a:srgbClr val="000000"/>
              </a:solidFill>
              <a:latin typeface="Times New Roman" panose="02020603050405020304" pitchFamily="18" charset="0"/>
            </a:endParaRPr>
          </a:p>
        </p:txBody>
      </p:sp>
      <p:sp>
        <p:nvSpPr>
          <p:cNvPr id="37895" name="Text Box 5">
            <a:extLst>
              <a:ext uri="{FF2B5EF4-FFF2-40B4-BE49-F238E27FC236}">
                <a16:creationId xmlns:a16="http://schemas.microsoft.com/office/drawing/2014/main" id="{9AAB8A4D-43B5-4933-943B-7267DB498D7C}"/>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6" name="Rectangle 6">
            <a:extLst>
              <a:ext uri="{FF2B5EF4-FFF2-40B4-BE49-F238E27FC236}">
                <a16:creationId xmlns:a16="http://schemas.microsoft.com/office/drawing/2014/main" id="{93D72622-082E-4405-9DF7-6DCF68A0EFDE}"/>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9">
            <a:extLst>
              <a:ext uri="{FF2B5EF4-FFF2-40B4-BE49-F238E27FC236}">
                <a16:creationId xmlns:a16="http://schemas.microsoft.com/office/drawing/2014/main" id="{29C69840-EA66-4106-ABDA-143B1789A6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2B7AFD-98FE-4C2F-BA4A-EFEAEA96C070}" type="slidenum">
              <a:rPr lang="en-GB" altLang="en-US"/>
              <a:pPr/>
              <a:t>19</a:t>
            </a:fld>
            <a:endParaRPr lang="en-GB" altLang="en-US"/>
          </a:p>
        </p:txBody>
      </p:sp>
      <p:sp>
        <p:nvSpPr>
          <p:cNvPr id="39939" name="Text Box 1">
            <a:extLst>
              <a:ext uri="{FF2B5EF4-FFF2-40B4-BE49-F238E27FC236}">
                <a16:creationId xmlns:a16="http://schemas.microsoft.com/office/drawing/2014/main" id="{529DC488-2DF1-40AE-ABF2-0139BD956A14}"/>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D14B1C2-3BA7-4750-AE9B-2FCA434BBAC3}" type="slidenum">
              <a:rPr lang="en-GB" altLang="en-US" sz="1300">
                <a:solidFill>
                  <a:srgbClr val="000000"/>
                </a:solidFill>
                <a:latin typeface="Times New Roman" panose="02020603050405020304" pitchFamily="18" charset="0"/>
              </a:rPr>
              <a:pPr algn="r" eaLnBrk="1" hangingPunct="1"/>
              <a:t>19</a:t>
            </a:fld>
            <a:endParaRPr lang="en-GB" altLang="en-US" sz="1300">
              <a:solidFill>
                <a:srgbClr val="000000"/>
              </a:solidFill>
              <a:latin typeface="Times New Roman" panose="02020603050405020304" pitchFamily="18" charset="0"/>
            </a:endParaRPr>
          </a:p>
        </p:txBody>
      </p:sp>
      <p:sp>
        <p:nvSpPr>
          <p:cNvPr id="39940" name="Text Box 2">
            <a:extLst>
              <a:ext uri="{FF2B5EF4-FFF2-40B4-BE49-F238E27FC236}">
                <a16:creationId xmlns:a16="http://schemas.microsoft.com/office/drawing/2014/main" id="{5645A1B5-E279-48C2-9298-34E9A4197DB1}"/>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2CF9ABF-FD16-472F-8925-010489AF79D4}" type="slidenum">
              <a:rPr lang="en-GB" altLang="en-US" sz="1300">
                <a:solidFill>
                  <a:srgbClr val="000000"/>
                </a:solidFill>
                <a:latin typeface="Times New Roman" panose="02020603050405020304" pitchFamily="18" charset="0"/>
              </a:rPr>
              <a:pPr algn="r" eaLnBrk="1" hangingPunct="1"/>
              <a:t>19</a:t>
            </a:fld>
            <a:endParaRPr lang="en-GB" altLang="en-US" sz="1300">
              <a:solidFill>
                <a:srgbClr val="000000"/>
              </a:solidFill>
              <a:latin typeface="Times New Roman" panose="02020603050405020304" pitchFamily="18" charset="0"/>
            </a:endParaRPr>
          </a:p>
        </p:txBody>
      </p:sp>
      <p:sp>
        <p:nvSpPr>
          <p:cNvPr id="39941" name="Text Box 3">
            <a:extLst>
              <a:ext uri="{FF2B5EF4-FFF2-40B4-BE49-F238E27FC236}">
                <a16:creationId xmlns:a16="http://schemas.microsoft.com/office/drawing/2014/main" id="{DACBA366-3F7E-463B-860D-9A10CCC35D15}"/>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156D7FBF-9899-48E1-9CD8-F6AACF6A548D}" type="slidenum">
              <a:rPr lang="en-GB" altLang="en-US" sz="1300">
                <a:solidFill>
                  <a:srgbClr val="000000"/>
                </a:solidFill>
                <a:latin typeface="Times New Roman" panose="02020603050405020304" pitchFamily="18" charset="0"/>
              </a:rPr>
              <a:pPr algn="r" eaLnBrk="1" hangingPunct="1"/>
              <a:t>19</a:t>
            </a:fld>
            <a:endParaRPr lang="en-GB" altLang="en-US" sz="1300">
              <a:solidFill>
                <a:srgbClr val="000000"/>
              </a:solidFill>
              <a:latin typeface="Times New Roman" panose="02020603050405020304" pitchFamily="18" charset="0"/>
            </a:endParaRPr>
          </a:p>
        </p:txBody>
      </p:sp>
      <p:sp>
        <p:nvSpPr>
          <p:cNvPr id="39942" name="Text Box 4">
            <a:extLst>
              <a:ext uri="{FF2B5EF4-FFF2-40B4-BE49-F238E27FC236}">
                <a16:creationId xmlns:a16="http://schemas.microsoft.com/office/drawing/2014/main" id="{95153845-8AC3-48A1-8FBC-38F2EB29965D}"/>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E502776B-39F7-4707-A869-0CAEC978B14F}" type="slidenum">
              <a:rPr lang="en-GB" altLang="en-US" sz="1300">
                <a:solidFill>
                  <a:srgbClr val="000000"/>
                </a:solidFill>
                <a:latin typeface="Times New Roman" panose="02020603050405020304" pitchFamily="18" charset="0"/>
              </a:rPr>
              <a:pPr algn="r" eaLnBrk="1" hangingPunct="1"/>
              <a:t>19</a:t>
            </a:fld>
            <a:endParaRPr lang="en-GB" altLang="en-US" sz="1300">
              <a:solidFill>
                <a:srgbClr val="000000"/>
              </a:solidFill>
              <a:latin typeface="Times New Roman" panose="02020603050405020304" pitchFamily="18" charset="0"/>
            </a:endParaRPr>
          </a:p>
        </p:txBody>
      </p:sp>
      <p:sp>
        <p:nvSpPr>
          <p:cNvPr id="39943" name="Text Box 5">
            <a:extLst>
              <a:ext uri="{FF2B5EF4-FFF2-40B4-BE49-F238E27FC236}">
                <a16:creationId xmlns:a16="http://schemas.microsoft.com/office/drawing/2014/main" id="{C2076209-C534-405C-9E1B-FD2F9D63424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4" name="Rectangle 6">
            <a:extLst>
              <a:ext uri="{FF2B5EF4-FFF2-40B4-BE49-F238E27FC236}">
                <a16:creationId xmlns:a16="http://schemas.microsoft.com/office/drawing/2014/main" id="{1D2CA372-390D-4CB4-B98C-1E5672916DFD}"/>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9">
            <a:extLst>
              <a:ext uri="{FF2B5EF4-FFF2-40B4-BE49-F238E27FC236}">
                <a16:creationId xmlns:a16="http://schemas.microsoft.com/office/drawing/2014/main" id="{3C8621FB-C48A-4A5A-8B5E-58DBF1946B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8B1338-BF24-41AA-B255-929119C06F13}" type="slidenum">
              <a:rPr lang="en-GB" altLang="en-US"/>
              <a:pPr/>
              <a:t>20</a:t>
            </a:fld>
            <a:endParaRPr lang="en-GB" altLang="en-US"/>
          </a:p>
        </p:txBody>
      </p:sp>
      <p:sp>
        <p:nvSpPr>
          <p:cNvPr id="41987" name="Text Box 1">
            <a:extLst>
              <a:ext uri="{FF2B5EF4-FFF2-40B4-BE49-F238E27FC236}">
                <a16:creationId xmlns:a16="http://schemas.microsoft.com/office/drawing/2014/main" id="{B68E45A0-FB9F-4E91-B88F-12299C731DAD}"/>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CCD68B59-B39E-4614-946C-15DA51074F75}" type="slidenum">
              <a:rPr lang="en-GB" altLang="en-US" sz="1300">
                <a:solidFill>
                  <a:srgbClr val="000000"/>
                </a:solidFill>
                <a:latin typeface="Times New Roman" panose="02020603050405020304" pitchFamily="18" charset="0"/>
              </a:rPr>
              <a:pPr algn="r" eaLnBrk="1" hangingPunct="1"/>
              <a:t>20</a:t>
            </a:fld>
            <a:endParaRPr lang="en-GB" altLang="en-US" sz="1300">
              <a:solidFill>
                <a:srgbClr val="000000"/>
              </a:solidFill>
              <a:latin typeface="Times New Roman" panose="02020603050405020304" pitchFamily="18" charset="0"/>
            </a:endParaRPr>
          </a:p>
        </p:txBody>
      </p:sp>
      <p:sp>
        <p:nvSpPr>
          <p:cNvPr id="41988" name="Text Box 2">
            <a:extLst>
              <a:ext uri="{FF2B5EF4-FFF2-40B4-BE49-F238E27FC236}">
                <a16:creationId xmlns:a16="http://schemas.microsoft.com/office/drawing/2014/main" id="{76DB6B44-E91C-47BE-9CB5-086A8967CB60}"/>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252D529-D8B4-4784-92D5-8390B38D1466}" type="slidenum">
              <a:rPr lang="en-GB" altLang="en-US" sz="1300">
                <a:solidFill>
                  <a:srgbClr val="000000"/>
                </a:solidFill>
                <a:latin typeface="Times New Roman" panose="02020603050405020304" pitchFamily="18" charset="0"/>
              </a:rPr>
              <a:pPr algn="r" eaLnBrk="1" hangingPunct="1"/>
              <a:t>20</a:t>
            </a:fld>
            <a:endParaRPr lang="en-GB" altLang="en-US" sz="1300">
              <a:solidFill>
                <a:srgbClr val="000000"/>
              </a:solidFill>
              <a:latin typeface="Times New Roman" panose="02020603050405020304" pitchFamily="18" charset="0"/>
            </a:endParaRPr>
          </a:p>
        </p:txBody>
      </p:sp>
      <p:sp>
        <p:nvSpPr>
          <p:cNvPr id="41989" name="Text Box 3">
            <a:extLst>
              <a:ext uri="{FF2B5EF4-FFF2-40B4-BE49-F238E27FC236}">
                <a16:creationId xmlns:a16="http://schemas.microsoft.com/office/drawing/2014/main" id="{51532132-3F87-4A5D-A25F-4F0A298C06F0}"/>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A4760904-C524-4527-9C87-F6D4421A1B4B}" type="slidenum">
              <a:rPr lang="en-GB" altLang="en-US" sz="1300">
                <a:solidFill>
                  <a:srgbClr val="000000"/>
                </a:solidFill>
                <a:latin typeface="Times New Roman" panose="02020603050405020304" pitchFamily="18" charset="0"/>
              </a:rPr>
              <a:pPr algn="r" eaLnBrk="1" hangingPunct="1"/>
              <a:t>20</a:t>
            </a:fld>
            <a:endParaRPr lang="en-GB" altLang="en-US" sz="1300">
              <a:solidFill>
                <a:srgbClr val="000000"/>
              </a:solidFill>
              <a:latin typeface="Times New Roman" panose="02020603050405020304" pitchFamily="18" charset="0"/>
            </a:endParaRPr>
          </a:p>
        </p:txBody>
      </p:sp>
      <p:sp>
        <p:nvSpPr>
          <p:cNvPr id="41990" name="Text Box 4">
            <a:extLst>
              <a:ext uri="{FF2B5EF4-FFF2-40B4-BE49-F238E27FC236}">
                <a16:creationId xmlns:a16="http://schemas.microsoft.com/office/drawing/2014/main" id="{775FCA2D-6F21-409A-8C73-B5BF5A9DEB7B}"/>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0F88D15-99FC-4DBD-B3E5-9B770FE6709F}" type="slidenum">
              <a:rPr lang="en-GB" altLang="en-US" sz="1300">
                <a:solidFill>
                  <a:srgbClr val="000000"/>
                </a:solidFill>
                <a:latin typeface="Times New Roman" panose="02020603050405020304" pitchFamily="18" charset="0"/>
              </a:rPr>
              <a:pPr algn="r" eaLnBrk="1" hangingPunct="1"/>
              <a:t>20</a:t>
            </a:fld>
            <a:endParaRPr lang="en-GB" altLang="en-US" sz="1300">
              <a:solidFill>
                <a:srgbClr val="000000"/>
              </a:solidFill>
              <a:latin typeface="Times New Roman" panose="02020603050405020304" pitchFamily="18" charset="0"/>
            </a:endParaRPr>
          </a:p>
        </p:txBody>
      </p:sp>
      <p:sp>
        <p:nvSpPr>
          <p:cNvPr id="41991" name="Text Box 5">
            <a:extLst>
              <a:ext uri="{FF2B5EF4-FFF2-40B4-BE49-F238E27FC236}">
                <a16:creationId xmlns:a16="http://schemas.microsoft.com/office/drawing/2014/main" id="{B8D5BB65-2420-478A-8170-A89799B07427}"/>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2" name="Rectangle 6">
            <a:extLst>
              <a:ext uri="{FF2B5EF4-FFF2-40B4-BE49-F238E27FC236}">
                <a16:creationId xmlns:a16="http://schemas.microsoft.com/office/drawing/2014/main" id="{A8FBBD35-78B6-4C73-8E1D-6AD530A48B8B}"/>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9">
            <a:extLst>
              <a:ext uri="{FF2B5EF4-FFF2-40B4-BE49-F238E27FC236}">
                <a16:creationId xmlns:a16="http://schemas.microsoft.com/office/drawing/2014/main" id="{38B07A2F-76AC-4881-9097-1A26612362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ED5614-8EEF-4F1A-B48D-5B436D06A605}" type="slidenum">
              <a:rPr lang="en-GB" altLang="en-US"/>
              <a:pPr/>
              <a:t>3</a:t>
            </a:fld>
            <a:endParaRPr lang="en-GB" altLang="en-US"/>
          </a:p>
        </p:txBody>
      </p:sp>
      <p:sp>
        <p:nvSpPr>
          <p:cNvPr id="7171" name="Text Box 1">
            <a:extLst>
              <a:ext uri="{FF2B5EF4-FFF2-40B4-BE49-F238E27FC236}">
                <a16:creationId xmlns:a16="http://schemas.microsoft.com/office/drawing/2014/main" id="{58E3D9C2-97C0-462E-8B9D-90A6AE69EEC6}"/>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8A6537F-A487-4DF2-8F9A-F12281114506}" type="slidenum">
              <a:rPr lang="en-GB" altLang="en-US" sz="1300">
                <a:solidFill>
                  <a:srgbClr val="000000"/>
                </a:solidFill>
                <a:latin typeface="Times New Roman" panose="02020603050405020304" pitchFamily="18" charset="0"/>
              </a:rPr>
              <a:pPr algn="r" eaLnBrk="1" hangingPunct="1"/>
              <a:t>3</a:t>
            </a:fld>
            <a:endParaRPr lang="en-GB" altLang="en-US" sz="1300">
              <a:solidFill>
                <a:srgbClr val="000000"/>
              </a:solidFill>
              <a:latin typeface="Times New Roman" panose="02020603050405020304" pitchFamily="18" charset="0"/>
            </a:endParaRPr>
          </a:p>
        </p:txBody>
      </p:sp>
      <p:sp>
        <p:nvSpPr>
          <p:cNvPr id="7172" name="Text Box 2">
            <a:extLst>
              <a:ext uri="{FF2B5EF4-FFF2-40B4-BE49-F238E27FC236}">
                <a16:creationId xmlns:a16="http://schemas.microsoft.com/office/drawing/2014/main" id="{9344FB3D-012A-43ED-A3B1-AC6591C2B0C0}"/>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FAA60D9-8286-4841-BF68-79A3123BC23E}" type="slidenum">
              <a:rPr lang="en-GB" altLang="en-US" sz="1300">
                <a:solidFill>
                  <a:srgbClr val="000000"/>
                </a:solidFill>
                <a:latin typeface="Times New Roman" panose="02020603050405020304" pitchFamily="18" charset="0"/>
              </a:rPr>
              <a:pPr algn="r" eaLnBrk="1" hangingPunct="1"/>
              <a:t>3</a:t>
            </a:fld>
            <a:endParaRPr lang="en-GB" altLang="en-US" sz="1300">
              <a:solidFill>
                <a:srgbClr val="000000"/>
              </a:solidFill>
              <a:latin typeface="Times New Roman" panose="02020603050405020304" pitchFamily="18" charset="0"/>
            </a:endParaRPr>
          </a:p>
        </p:txBody>
      </p:sp>
      <p:sp>
        <p:nvSpPr>
          <p:cNvPr id="7173" name="Text Box 3">
            <a:extLst>
              <a:ext uri="{FF2B5EF4-FFF2-40B4-BE49-F238E27FC236}">
                <a16:creationId xmlns:a16="http://schemas.microsoft.com/office/drawing/2014/main" id="{F09E2173-6811-4177-85F3-9C8317E169DE}"/>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5FE6E6F-EE7F-444B-A06E-8B289BEF9DC5}" type="slidenum">
              <a:rPr lang="en-GB" altLang="en-US" sz="1300">
                <a:solidFill>
                  <a:srgbClr val="000000"/>
                </a:solidFill>
                <a:latin typeface="Times New Roman" panose="02020603050405020304" pitchFamily="18" charset="0"/>
              </a:rPr>
              <a:pPr algn="r" eaLnBrk="1" hangingPunct="1"/>
              <a:t>3</a:t>
            </a:fld>
            <a:endParaRPr lang="en-GB" altLang="en-US" sz="1300">
              <a:solidFill>
                <a:srgbClr val="000000"/>
              </a:solidFill>
              <a:latin typeface="Times New Roman" panose="02020603050405020304" pitchFamily="18" charset="0"/>
            </a:endParaRPr>
          </a:p>
        </p:txBody>
      </p:sp>
      <p:sp>
        <p:nvSpPr>
          <p:cNvPr id="7174" name="Text Box 4">
            <a:extLst>
              <a:ext uri="{FF2B5EF4-FFF2-40B4-BE49-F238E27FC236}">
                <a16:creationId xmlns:a16="http://schemas.microsoft.com/office/drawing/2014/main" id="{24F48DD1-7E56-45A4-B054-46CC02E68DE0}"/>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73A0E9E4-D3AA-4AC8-AB44-45FCC4CB5E0D}" type="slidenum">
              <a:rPr lang="en-GB" altLang="en-US" sz="1300">
                <a:solidFill>
                  <a:srgbClr val="000000"/>
                </a:solidFill>
                <a:latin typeface="Times New Roman" panose="02020603050405020304" pitchFamily="18" charset="0"/>
              </a:rPr>
              <a:pPr algn="r" eaLnBrk="1" hangingPunct="1"/>
              <a:t>3</a:t>
            </a:fld>
            <a:endParaRPr lang="en-GB" altLang="en-US" sz="1300">
              <a:solidFill>
                <a:srgbClr val="000000"/>
              </a:solidFill>
              <a:latin typeface="Times New Roman" panose="02020603050405020304" pitchFamily="18" charset="0"/>
            </a:endParaRPr>
          </a:p>
        </p:txBody>
      </p:sp>
      <p:sp>
        <p:nvSpPr>
          <p:cNvPr id="7175" name="Text Box 5">
            <a:extLst>
              <a:ext uri="{FF2B5EF4-FFF2-40B4-BE49-F238E27FC236}">
                <a16:creationId xmlns:a16="http://schemas.microsoft.com/office/drawing/2014/main" id="{26E4EAFD-A60F-430B-8FF0-EB4EB67DE65D}"/>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6" name="Rectangle 6">
            <a:extLst>
              <a:ext uri="{FF2B5EF4-FFF2-40B4-BE49-F238E27FC236}">
                <a16:creationId xmlns:a16="http://schemas.microsoft.com/office/drawing/2014/main" id="{E6E74FD4-67E9-4C56-B6ED-787B7F8BB5AF}"/>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9">
            <a:extLst>
              <a:ext uri="{FF2B5EF4-FFF2-40B4-BE49-F238E27FC236}">
                <a16:creationId xmlns:a16="http://schemas.microsoft.com/office/drawing/2014/main" id="{19A164C7-3445-4F02-8DA3-CDFB20C464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81AC2A-6CC2-4AD6-8259-E482B26A18AA}" type="slidenum">
              <a:rPr lang="en-GB" altLang="en-US"/>
              <a:pPr/>
              <a:t>21</a:t>
            </a:fld>
            <a:endParaRPr lang="en-GB" altLang="en-US"/>
          </a:p>
        </p:txBody>
      </p:sp>
      <p:sp>
        <p:nvSpPr>
          <p:cNvPr id="44035" name="Text Box 1">
            <a:extLst>
              <a:ext uri="{FF2B5EF4-FFF2-40B4-BE49-F238E27FC236}">
                <a16:creationId xmlns:a16="http://schemas.microsoft.com/office/drawing/2014/main" id="{5BE3A721-C503-437F-AFA0-45C0F93C1815}"/>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B18F0F1-5277-44FB-8245-46A3C93C1B64}" type="slidenum">
              <a:rPr lang="en-GB" altLang="en-US" sz="1300">
                <a:solidFill>
                  <a:srgbClr val="000000"/>
                </a:solidFill>
                <a:latin typeface="Times New Roman" panose="02020603050405020304" pitchFamily="18" charset="0"/>
              </a:rPr>
              <a:pPr algn="r" eaLnBrk="1" hangingPunct="1"/>
              <a:t>21</a:t>
            </a:fld>
            <a:endParaRPr lang="en-GB" altLang="en-US" sz="1300">
              <a:solidFill>
                <a:srgbClr val="000000"/>
              </a:solidFill>
              <a:latin typeface="Times New Roman" panose="02020603050405020304" pitchFamily="18" charset="0"/>
            </a:endParaRPr>
          </a:p>
        </p:txBody>
      </p:sp>
      <p:sp>
        <p:nvSpPr>
          <p:cNvPr id="44036" name="Text Box 2">
            <a:extLst>
              <a:ext uri="{FF2B5EF4-FFF2-40B4-BE49-F238E27FC236}">
                <a16:creationId xmlns:a16="http://schemas.microsoft.com/office/drawing/2014/main" id="{BC61A464-65F4-41F4-B05C-D162DE8E16D4}"/>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4494704-74E8-4E24-AFC3-D75561E27260}" type="slidenum">
              <a:rPr lang="en-GB" altLang="en-US" sz="1300">
                <a:solidFill>
                  <a:srgbClr val="000000"/>
                </a:solidFill>
                <a:latin typeface="Times New Roman" panose="02020603050405020304" pitchFamily="18" charset="0"/>
              </a:rPr>
              <a:pPr algn="r" eaLnBrk="1" hangingPunct="1"/>
              <a:t>21</a:t>
            </a:fld>
            <a:endParaRPr lang="en-GB" altLang="en-US" sz="1300">
              <a:solidFill>
                <a:srgbClr val="000000"/>
              </a:solidFill>
              <a:latin typeface="Times New Roman" panose="02020603050405020304" pitchFamily="18" charset="0"/>
            </a:endParaRPr>
          </a:p>
        </p:txBody>
      </p:sp>
      <p:sp>
        <p:nvSpPr>
          <p:cNvPr id="44037" name="Text Box 3">
            <a:extLst>
              <a:ext uri="{FF2B5EF4-FFF2-40B4-BE49-F238E27FC236}">
                <a16:creationId xmlns:a16="http://schemas.microsoft.com/office/drawing/2014/main" id="{B1260283-2AE8-4502-98EF-D2E57F39D63B}"/>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E83D80B-34AB-4717-BE7C-45509F65FB81}" type="slidenum">
              <a:rPr lang="en-GB" altLang="en-US" sz="1300">
                <a:solidFill>
                  <a:srgbClr val="000000"/>
                </a:solidFill>
                <a:latin typeface="Times New Roman" panose="02020603050405020304" pitchFamily="18" charset="0"/>
              </a:rPr>
              <a:pPr algn="r" eaLnBrk="1" hangingPunct="1"/>
              <a:t>21</a:t>
            </a:fld>
            <a:endParaRPr lang="en-GB" altLang="en-US" sz="1300">
              <a:solidFill>
                <a:srgbClr val="000000"/>
              </a:solidFill>
              <a:latin typeface="Times New Roman" panose="02020603050405020304" pitchFamily="18" charset="0"/>
            </a:endParaRPr>
          </a:p>
        </p:txBody>
      </p:sp>
      <p:sp>
        <p:nvSpPr>
          <p:cNvPr id="44038" name="Text Box 4">
            <a:extLst>
              <a:ext uri="{FF2B5EF4-FFF2-40B4-BE49-F238E27FC236}">
                <a16:creationId xmlns:a16="http://schemas.microsoft.com/office/drawing/2014/main" id="{F6CB8968-85D9-4B61-B4B9-B29C88FE49C1}"/>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A3E86D31-F7E2-4C4C-ACD6-B0DE928F672D}" type="slidenum">
              <a:rPr lang="en-GB" altLang="en-US" sz="1300">
                <a:solidFill>
                  <a:srgbClr val="000000"/>
                </a:solidFill>
                <a:latin typeface="Times New Roman" panose="02020603050405020304" pitchFamily="18" charset="0"/>
              </a:rPr>
              <a:pPr algn="r" eaLnBrk="1" hangingPunct="1"/>
              <a:t>21</a:t>
            </a:fld>
            <a:endParaRPr lang="en-GB" altLang="en-US" sz="1300">
              <a:solidFill>
                <a:srgbClr val="000000"/>
              </a:solidFill>
              <a:latin typeface="Times New Roman" panose="02020603050405020304" pitchFamily="18" charset="0"/>
            </a:endParaRPr>
          </a:p>
        </p:txBody>
      </p:sp>
      <p:sp>
        <p:nvSpPr>
          <p:cNvPr id="44039" name="Text Box 5">
            <a:extLst>
              <a:ext uri="{FF2B5EF4-FFF2-40B4-BE49-F238E27FC236}">
                <a16:creationId xmlns:a16="http://schemas.microsoft.com/office/drawing/2014/main" id="{6F22FF3B-7C68-48C7-BB8F-3E1BCDEC4456}"/>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040" name="Rectangle 6">
            <a:extLst>
              <a:ext uri="{FF2B5EF4-FFF2-40B4-BE49-F238E27FC236}">
                <a16:creationId xmlns:a16="http://schemas.microsoft.com/office/drawing/2014/main" id="{9DD104E5-CD45-4AB8-B30B-CD8EBF8CCE47}"/>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9">
            <a:extLst>
              <a:ext uri="{FF2B5EF4-FFF2-40B4-BE49-F238E27FC236}">
                <a16:creationId xmlns:a16="http://schemas.microsoft.com/office/drawing/2014/main" id="{0D96AFCB-C54F-465D-AA4F-7807710CC4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D59E66-7394-4885-AFB6-A7772D91729C}" type="slidenum">
              <a:rPr lang="en-GB" altLang="en-US"/>
              <a:pPr/>
              <a:t>22</a:t>
            </a:fld>
            <a:endParaRPr lang="en-GB" altLang="en-US"/>
          </a:p>
        </p:txBody>
      </p:sp>
      <p:sp>
        <p:nvSpPr>
          <p:cNvPr id="46083" name="Text Box 1">
            <a:extLst>
              <a:ext uri="{FF2B5EF4-FFF2-40B4-BE49-F238E27FC236}">
                <a16:creationId xmlns:a16="http://schemas.microsoft.com/office/drawing/2014/main" id="{8D44CE4C-25CF-46DC-9E17-D66CD7F4A7D7}"/>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23C017A-E2E9-4F80-A0A1-E9138323B945}" type="slidenum">
              <a:rPr lang="en-GB" altLang="en-US" sz="1300">
                <a:solidFill>
                  <a:srgbClr val="000000"/>
                </a:solidFill>
                <a:latin typeface="Times New Roman" panose="02020603050405020304" pitchFamily="18" charset="0"/>
              </a:rPr>
              <a:pPr algn="r" eaLnBrk="1" hangingPunct="1"/>
              <a:t>22</a:t>
            </a:fld>
            <a:endParaRPr lang="en-GB" altLang="en-US" sz="1300">
              <a:solidFill>
                <a:srgbClr val="000000"/>
              </a:solidFill>
              <a:latin typeface="Times New Roman" panose="02020603050405020304" pitchFamily="18" charset="0"/>
            </a:endParaRPr>
          </a:p>
        </p:txBody>
      </p:sp>
      <p:sp>
        <p:nvSpPr>
          <p:cNvPr id="46084" name="Text Box 2">
            <a:extLst>
              <a:ext uri="{FF2B5EF4-FFF2-40B4-BE49-F238E27FC236}">
                <a16:creationId xmlns:a16="http://schemas.microsoft.com/office/drawing/2014/main" id="{B6D0C627-F9B9-4CB3-B30F-6BDC0BDCF6D4}"/>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917CFC3C-A06B-449C-BF26-0F8E85614489}" type="slidenum">
              <a:rPr lang="en-GB" altLang="en-US" sz="1300">
                <a:solidFill>
                  <a:srgbClr val="000000"/>
                </a:solidFill>
                <a:latin typeface="Times New Roman" panose="02020603050405020304" pitchFamily="18" charset="0"/>
              </a:rPr>
              <a:pPr algn="r" eaLnBrk="1" hangingPunct="1"/>
              <a:t>22</a:t>
            </a:fld>
            <a:endParaRPr lang="en-GB" altLang="en-US" sz="1300">
              <a:solidFill>
                <a:srgbClr val="000000"/>
              </a:solidFill>
              <a:latin typeface="Times New Roman" panose="02020603050405020304" pitchFamily="18" charset="0"/>
            </a:endParaRPr>
          </a:p>
        </p:txBody>
      </p:sp>
      <p:sp>
        <p:nvSpPr>
          <p:cNvPr id="46085" name="Text Box 3">
            <a:extLst>
              <a:ext uri="{FF2B5EF4-FFF2-40B4-BE49-F238E27FC236}">
                <a16:creationId xmlns:a16="http://schemas.microsoft.com/office/drawing/2014/main" id="{91DCE4E7-6CB0-4E5C-A602-EB1583B5C47E}"/>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AA38B33E-765A-42F3-A1FB-B35A162D1D95}" type="slidenum">
              <a:rPr lang="en-GB" altLang="en-US" sz="1300">
                <a:solidFill>
                  <a:srgbClr val="000000"/>
                </a:solidFill>
                <a:latin typeface="Times New Roman" panose="02020603050405020304" pitchFamily="18" charset="0"/>
              </a:rPr>
              <a:pPr algn="r" eaLnBrk="1" hangingPunct="1"/>
              <a:t>22</a:t>
            </a:fld>
            <a:endParaRPr lang="en-GB" altLang="en-US" sz="1300">
              <a:solidFill>
                <a:srgbClr val="000000"/>
              </a:solidFill>
              <a:latin typeface="Times New Roman" panose="02020603050405020304" pitchFamily="18" charset="0"/>
            </a:endParaRPr>
          </a:p>
        </p:txBody>
      </p:sp>
      <p:sp>
        <p:nvSpPr>
          <p:cNvPr id="46086" name="Text Box 4">
            <a:extLst>
              <a:ext uri="{FF2B5EF4-FFF2-40B4-BE49-F238E27FC236}">
                <a16:creationId xmlns:a16="http://schemas.microsoft.com/office/drawing/2014/main" id="{91F176F5-1712-4751-954F-2D02C2E5A930}"/>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9D95A692-F76A-4EA0-8AA4-E90071236FFC}" type="slidenum">
              <a:rPr lang="en-GB" altLang="en-US" sz="1300">
                <a:solidFill>
                  <a:srgbClr val="000000"/>
                </a:solidFill>
                <a:latin typeface="Times New Roman" panose="02020603050405020304" pitchFamily="18" charset="0"/>
              </a:rPr>
              <a:pPr algn="r" eaLnBrk="1" hangingPunct="1"/>
              <a:t>22</a:t>
            </a:fld>
            <a:endParaRPr lang="en-GB" altLang="en-US" sz="1300">
              <a:solidFill>
                <a:srgbClr val="000000"/>
              </a:solidFill>
              <a:latin typeface="Times New Roman" panose="02020603050405020304" pitchFamily="18" charset="0"/>
            </a:endParaRPr>
          </a:p>
        </p:txBody>
      </p:sp>
      <p:sp>
        <p:nvSpPr>
          <p:cNvPr id="46087" name="Text Box 5">
            <a:extLst>
              <a:ext uri="{FF2B5EF4-FFF2-40B4-BE49-F238E27FC236}">
                <a16:creationId xmlns:a16="http://schemas.microsoft.com/office/drawing/2014/main" id="{499CDE9D-B554-43FB-BF3E-134C77A3874E}"/>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088" name="Rectangle 6">
            <a:extLst>
              <a:ext uri="{FF2B5EF4-FFF2-40B4-BE49-F238E27FC236}">
                <a16:creationId xmlns:a16="http://schemas.microsoft.com/office/drawing/2014/main" id="{C57D41F9-74CB-46EE-ADEB-2B0BD5062A3E}"/>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9">
            <a:extLst>
              <a:ext uri="{FF2B5EF4-FFF2-40B4-BE49-F238E27FC236}">
                <a16:creationId xmlns:a16="http://schemas.microsoft.com/office/drawing/2014/main" id="{55BCDBD2-9630-4784-9910-FC1492F7AF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A3E938-0044-4ACE-AD93-F7BF055EB204}" type="slidenum">
              <a:rPr lang="en-GB" altLang="en-US"/>
              <a:pPr/>
              <a:t>23</a:t>
            </a:fld>
            <a:endParaRPr lang="en-GB" altLang="en-US"/>
          </a:p>
        </p:txBody>
      </p:sp>
      <p:sp>
        <p:nvSpPr>
          <p:cNvPr id="48131" name="Text Box 1">
            <a:extLst>
              <a:ext uri="{FF2B5EF4-FFF2-40B4-BE49-F238E27FC236}">
                <a16:creationId xmlns:a16="http://schemas.microsoft.com/office/drawing/2014/main" id="{AEC61169-B10B-4618-92C4-4BCD65A43FF0}"/>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46404CE1-E84F-4261-BDFB-992FB946A88C}" type="slidenum">
              <a:rPr lang="en-GB" altLang="en-US" sz="1300">
                <a:solidFill>
                  <a:srgbClr val="000000"/>
                </a:solidFill>
                <a:latin typeface="Times New Roman" panose="02020603050405020304" pitchFamily="18" charset="0"/>
              </a:rPr>
              <a:pPr algn="r" eaLnBrk="1" hangingPunct="1"/>
              <a:t>23</a:t>
            </a:fld>
            <a:endParaRPr lang="en-GB" altLang="en-US" sz="1300">
              <a:solidFill>
                <a:srgbClr val="000000"/>
              </a:solidFill>
              <a:latin typeface="Times New Roman" panose="02020603050405020304" pitchFamily="18" charset="0"/>
            </a:endParaRPr>
          </a:p>
        </p:txBody>
      </p:sp>
      <p:sp>
        <p:nvSpPr>
          <p:cNvPr id="48132" name="Text Box 2">
            <a:extLst>
              <a:ext uri="{FF2B5EF4-FFF2-40B4-BE49-F238E27FC236}">
                <a16:creationId xmlns:a16="http://schemas.microsoft.com/office/drawing/2014/main" id="{98AEE740-96E5-4F8B-B963-156BDD6667C3}"/>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14BAB9F-9F75-43AB-BDA8-3B0B7490C1CF}" type="slidenum">
              <a:rPr lang="en-GB" altLang="en-US" sz="1300">
                <a:solidFill>
                  <a:srgbClr val="000000"/>
                </a:solidFill>
                <a:latin typeface="Times New Roman" panose="02020603050405020304" pitchFamily="18" charset="0"/>
              </a:rPr>
              <a:pPr algn="r" eaLnBrk="1" hangingPunct="1"/>
              <a:t>23</a:t>
            </a:fld>
            <a:endParaRPr lang="en-GB" altLang="en-US" sz="1300">
              <a:solidFill>
                <a:srgbClr val="000000"/>
              </a:solidFill>
              <a:latin typeface="Times New Roman" panose="02020603050405020304" pitchFamily="18" charset="0"/>
            </a:endParaRPr>
          </a:p>
        </p:txBody>
      </p:sp>
      <p:sp>
        <p:nvSpPr>
          <p:cNvPr id="48133" name="Text Box 3">
            <a:extLst>
              <a:ext uri="{FF2B5EF4-FFF2-40B4-BE49-F238E27FC236}">
                <a16:creationId xmlns:a16="http://schemas.microsoft.com/office/drawing/2014/main" id="{BA4024FF-DE53-4215-BBC7-784806334076}"/>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D4098E72-5A3D-47D3-80F0-79FDD52EA9C5}" type="slidenum">
              <a:rPr lang="en-GB" altLang="en-US" sz="1300">
                <a:solidFill>
                  <a:srgbClr val="000000"/>
                </a:solidFill>
                <a:latin typeface="Times New Roman" panose="02020603050405020304" pitchFamily="18" charset="0"/>
              </a:rPr>
              <a:pPr algn="r" eaLnBrk="1" hangingPunct="1"/>
              <a:t>23</a:t>
            </a:fld>
            <a:endParaRPr lang="en-GB" altLang="en-US" sz="1300">
              <a:solidFill>
                <a:srgbClr val="000000"/>
              </a:solidFill>
              <a:latin typeface="Times New Roman" panose="02020603050405020304" pitchFamily="18" charset="0"/>
            </a:endParaRPr>
          </a:p>
        </p:txBody>
      </p:sp>
      <p:sp>
        <p:nvSpPr>
          <p:cNvPr id="48134" name="Text Box 4">
            <a:extLst>
              <a:ext uri="{FF2B5EF4-FFF2-40B4-BE49-F238E27FC236}">
                <a16:creationId xmlns:a16="http://schemas.microsoft.com/office/drawing/2014/main" id="{DEE3ACCA-46B7-43C4-BD4D-6EDD3B1332C4}"/>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09ADE02A-0EEB-4038-A3C8-E4D3A1AD1E21}" type="slidenum">
              <a:rPr lang="en-GB" altLang="en-US" sz="1300">
                <a:solidFill>
                  <a:srgbClr val="000000"/>
                </a:solidFill>
                <a:latin typeface="Times New Roman" panose="02020603050405020304" pitchFamily="18" charset="0"/>
              </a:rPr>
              <a:pPr algn="r" eaLnBrk="1" hangingPunct="1"/>
              <a:t>23</a:t>
            </a:fld>
            <a:endParaRPr lang="en-GB" altLang="en-US" sz="1300">
              <a:solidFill>
                <a:srgbClr val="000000"/>
              </a:solidFill>
              <a:latin typeface="Times New Roman" panose="02020603050405020304" pitchFamily="18" charset="0"/>
            </a:endParaRPr>
          </a:p>
        </p:txBody>
      </p:sp>
      <p:sp>
        <p:nvSpPr>
          <p:cNvPr id="48135" name="Text Box 5">
            <a:extLst>
              <a:ext uri="{FF2B5EF4-FFF2-40B4-BE49-F238E27FC236}">
                <a16:creationId xmlns:a16="http://schemas.microsoft.com/office/drawing/2014/main" id="{0E3EDA44-7402-473D-A0A7-122F888D0B63}"/>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136" name="Rectangle 6">
            <a:extLst>
              <a:ext uri="{FF2B5EF4-FFF2-40B4-BE49-F238E27FC236}">
                <a16:creationId xmlns:a16="http://schemas.microsoft.com/office/drawing/2014/main" id="{8018DAF2-A770-4CD7-A71E-992EED03D679}"/>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9">
            <a:extLst>
              <a:ext uri="{FF2B5EF4-FFF2-40B4-BE49-F238E27FC236}">
                <a16:creationId xmlns:a16="http://schemas.microsoft.com/office/drawing/2014/main" id="{98E0ACDA-F462-4A72-8FC4-E129CFF01D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3FDE9B-8289-417A-9299-2D1C0B51A625}" type="slidenum">
              <a:rPr lang="en-GB" altLang="en-US"/>
              <a:pPr/>
              <a:t>24</a:t>
            </a:fld>
            <a:endParaRPr lang="en-GB" altLang="en-US"/>
          </a:p>
        </p:txBody>
      </p:sp>
      <p:sp>
        <p:nvSpPr>
          <p:cNvPr id="50179" name="Text Box 1">
            <a:extLst>
              <a:ext uri="{FF2B5EF4-FFF2-40B4-BE49-F238E27FC236}">
                <a16:creationId xmlns:a16="http://schemas.microsoft.com/office/drawing/2014/main" id="{0D0453B4-B5B5-4AF3-8948-DEFDA49C31F4}"/>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5C05C21-E26B-4A9A-8A52-5EEA342AC38E}" type="slidenum">
              <a:rPr lang="en-GB" altLang="en-US" sz="1300">
                <a:solidFill>
                  <a:srgbClr val="000000"/>
                </a:solidFill>
                <a:latin typeface="Times New Roman" panose="02020603050405020304" pitchFamily="18" charset="0"/>
              </a:rPr>
              <a:pPr algn="r" eaLnBrk="1" hangingPunct="1"/>
              <a:t>24</a:t>
            </a:fld>
            <a:endParaRPr lang="en-GB" altLang="en-US" sz="1300">
              <a:solidFill>
                <a:srgbClr val="000000"/>
              </a:solidFill>
              <a:latin typeface="Times New Roman" panose="02020603050405020304" pitchFamily="18" charset="0"/>
            </a:endParaRPr>
          </a:p>
        </p:txBody>
      </p:sp>
      <p:sp>
        <p:nvSpPr>
          <p:cNvPr id="50180" name="Text Box 2">
            <a:extLst>
              <a:ext uri="{FF2B5EF4-FFF2-40B4-BE49-F238E27FC236}">
                <a16:creationId xmlns:a16="http://schemas.microsoft.com/office/drawing/2014/main" id="{D8DE7FC2-E61D-48DB-8A1D-A9D16E6BC27C}"/>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3D4A55B-E1A3-4859-A67E-9CD3E458ED06}" type="slidenum">
              <a:rPr lang="en-GB" altLang="en-US" sz="1300">
                <a:solidFill>
                  <a:srgbClr val="000000"/>
                </a:solidFill>
                <a:latin typeface="Times New Roman" panose="02020603050405020304" pitchFamily="18" charset="0"/>
              </a:rPr>
              <a:pPr algn="r" eaLnBrk="1" hangingPunct="1"/>
              <a:t>24</a:t>
            </a:fld>
            <a:endParaRPr lang="en-GB" altLang="en-US" sz="1300">
              <a:solidFill>
                <a:srgbClr val="000000"/>
              </a:solidFill>
              <a:latin typeface="Times New Roman" panose="02020603050405020304" pitchFamily="18" charset="0"/>
            </a:endParaRPr>
          </a:p>
        </p:txBody>
      </p:sp>
      <p:sp>
        <p:nvSpPr>
          <p:cNvPr id="50181" name="Text Box 3">
            <a:extLst>
              <a:ext uri="{FF2B5EF4-FFF2-40B4-BE49-F238E27FC236}">
                <a16:creationId xmlns:a16="http://schemas.microsoft.com/office/drawing/2014/main" id="{DD2B1B50-9C8F-4F27-AB26-FCBEDCD336C7}"/>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03C8AE5-CFA5-4525-B9D2-7B5081631410}" type="slidenum">
              <a:rPr lang="en-GB" altLang="en-US" sz="1300">
                <a:solidFill>
                  <a:srgbClr val="000000"/>
                </a:solidFill>
                <a:latin typeface="Times New Roman" panose="02020603050405020304" pitchFamily="18" charset="0"/>
              </a:rPr>
              <a:pPr algn="r" eaLnBrk="1" hangingPunct="1"/>
              <a:t>24</a:t>
            </a:fld>
            <a:endParaRPr lang="en-GB" altLang="en-US" sz="1300">
              <a:solidFill>
                <a:srgbClr val="000000"/>
              </a:solidFill>
              <a:latin typeface="Times New Roman" panose="02020603050405020304" pitchFamily="18" charset="0"/>
            </a:endParaRPr>
          </a:p>
        </p:txBody>
      </p:sp>
      <p:sp>
        <p:nvSpPr>
          <p:cNvPr id="50182" name="Text Box 4">
            <a:extLst>
              <a:ext uri="{FF2B5EF4-FFF2-40B4-BE49-F238E27FC236}">
                <a16:creationId xmlns:a16="http://schemas.microsoft.com/office/drawing/2014/main" id="{BF25C05B-92EA-4B3B-9F86-F76500B76F1C}"/>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A45B5FB2-D69F-48EB-B682-6F3ADEC73022}" type="slidenum">
              <a:rPr lang="en-GB" altLang="en-US" sz="1300">
                <a:solidFill>
                  <a:srgbClr val="000000"/>
                </a:solidFill>
                <a:latin typeface="Times New Roman" panose="02020603050405020304" pitchFamily="18" charset="0"/>
              </a:rPr>
              <a:pPr algn="r" eaLnBrk="1" hangingPunct="1"/>
              <a:t>24</a:t>
            </a:fld>
            <a:endParaRPr lang="en-GB" altLang="en-US" sz="1300">
              <a:solidFill>
                <a:srgbClr val="000000"/>
              </a:solidFill>
              <a:latin typeface="Times New Roman" panose="02020603050405020304" pitchFamily="18" charset="0"/>
            </a:endParaRPr>
          </a:p>
        </p:txBody>
      </p:sp>
      <p:sp>
        <p:nvSpPr>
          <p:cNvPr id="50183" name="Text Box 5">
            <a:extLst>
              <a:ext uri="{FF2B5EF4-FFF2-40B4-BE49-F238E27FC236}">
                <a16:creationId xmlns:a16="http://schemas.microsoft.com/office/drawing/2014/main" id="{8AC4752B-D859-4933-B636-DC57B6999226}"/>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0184" name="Rectangle 6">
            <a:extLst>
              <a:ext uri="{FF2B5EF4-FFF2-40B4-BE49-F238E27FC236}">
                <a16:creationId xmlns:a16="http://schemas.microsoft.com/office/drawing/2014/main" id="{3EA5B92D-0A98-4791-BDE8-DF8729392D01}"/>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9">
            <a:extLst>
              <a:ext uri="{FF2B5EF4-FFF2-40B4-BE49-F238E27FC236}">
                <a16:creationId xmlns:a16="http://schemas.microsoft.com/office/drawing/2014/main" id="{9483DA2A-CE1B-47DD-8289-FB4C025F9B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39F946-C1B8-47FE-88E9-AF17586A3257}" type="slidenum">
              <a:rPr lang="en-GB" altLang="en-US"/>
              <a:pPr/>
              <a:t>25</a:t>
            </a:fld>
            <a:endParaRPr lang="en-GB" altLang="en-US"/>
          </a:p>
        </p:txBody>
      </p:sp>
      <p:sp>
        <p:nvSpPr>
          <p:cNvPr id="52227" name="Text Box 1">
            <a:extLst>
              <a:ext uri="{FF2B5EF4-FFF2-40B4-BE49-F238E27FC236}">
                <a16:creationId xmlns:a16="http://schemas.microsoft.com/office/drawing/2014/main" id="{5EDC915C-D65D-472C-A7BF-CCF739099520}"/>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F905278-30AE-4C42-979E-42AE1BED7DEC}" type="slidenum">
              <a:rPr lang="en-GB" altLang="en-US" sz="1300">
                <a:solidFill>
                  <a:srgbClr val="000000"/>
                </a:solidFill>
                <a:latin typeface="Times New Roman" panose="02020603050405020304" pitchFamily="18" charset="0"/>
              </a:rPr>
              <a:pPr algn="r" eaLnBrk="1" hangingPunct="1"/>
              <a:t>25</a:t>
            </a:fld>
            <a:endParaRPr lang="en-GB" altLang="en-US" sz="1300">
              <a:solidFill>
                <a:srgbClr val="000000"/>
              </a:solidFill>
              <a:latin typeface="Times New Roman" panose="02020603050405020304" pitchFamily="18" charset="0"/>
            </a:endParaRPr>
          </a:p>
        </p:txBody>
      </p:sp>
      <p:sp>
        <p:nvSpPr>
          <p:cNvPr id="52228" name="Text Box 2">
            <a:extLst>
              <a:ext uri="{FF2B5EF4-FFF2-40B4-BE49-F238E27FC236}">
                <a16:creationId xmlns:a16="http://schemas.microsoft.com/office/drawing/2014/main" id="{05418010-D531-451E-B7F8-DECCA3AD7B51}"/>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905AD2BD-5B64-46C1-BB7F-D9966451DE30}" type="slidenum">
              <a:rPr lang="en-GB" altLang="en-US" sz="1300">
                <a:solidFill>
                  <a:srgbClr val="000000"/>
                </a:solidFill>
                <a:latin typeface="Times New Roman" panose="02020603050405020304" pitchFamily="18" charset="0"/>
              </a:rPr>
              <a:pPr algn="r" eaLnBrk="1" hangingPunct="1"/>
              <a:t>25</a:t>
            </a:fld>
            <a:endParaRPr lang="en-GB" altLang="en-US" sz="1300">
              <a:solidFill>
                <a:srgbClr val="000000"/>
              </a:solidFill>
              <a:latin typeface="Times New Roman" panose="02020603050405020304" pitchFamily="18" charset="0"/>
            </a:endParaRPr>
          </a:p>
        </p:txBody>
      </p:sp>
      <p:sp>
        <p:nvSpPr>
          <p:cNvPr id="52229" name="Text Box 3">
            <a:extLst>
              <a:ext uri="{FF2B5EF4-FFF2-40B4-BE49-F238E27FC236}">
                <a16:creationId xmlns:a16="http://schemas.microsoft.com/office/drawing/2014/main" id="{725814A4-E5B5-44A2-B33C-4B372875B249}"/>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809DBA3-177F-4698-9627-808598A1E725}" type="slidenum">
              <a:rPr lang="en-GB" altLang="en-US" sz="1300">
                <a:solidFill>
                  <a:srgbClr val="000000"/>
                </a:solidFill>
                <a:latin typeface="Times New Roman" panose="02020603050405020304" pitchFamily="18" charset="0"/>
              </a:rPr>
              <a:pPr algn="r" eaLnBrk="1" hangingPunct="1"/>
              <a:t>25</a:t>
            </a:fld>
            <a:endParaRPr lang="en-GB" altLang="en-US" sz="1300">
              <a:solidFill>
                <a:srgbClr val="000000"/>
              </a:solidFill>
              <a:latin typeface="Times New Roman" panose="02020603050405020304" pitchFamily="18" charset="0"/>
            </a:endParaRPr>
          </a:p>
        </p:txBody>
      </p:sp>
      <p:sp>
        <p:nvSpPr>
          <p:cNvPr id="52230" name="Text Box 4">
            <a:extLst>
              <a:ext uri="{FF2B5EF4-FFF2-40B4-BE49-F238E27FC236}">
                <a16:creationId xmlns:a16="http://schemas.microsoft.com/office/drawing/2014/main" id="{96997653-7641-4444-BFC3-0F8555F6C134}"/>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3F38E8D-60CB-486B-88B1-40911BCC8123}" type="slidenum">
              <a:rPr lang="en-GB" altLang="en-US" sz="1300">
                <a:solidFill>
                  <a:srgbClr val="000000"/>
                </a:solidFill>
                <a:latin typeface="Times New Roman" panose="02020603050405020304" pitchFamily="18" charset="0"/>
              </a:rPr>
              <a:pPr algn="r" eaLnBrk="1" hangingPunct="1"/>
              <a:t>25</a:t>
            </a:fld>
            <a:endParaRPr lang="en-GB" altLang="en-US" sz="1300">
              <a:solidFill>
                <a:srgbClr val="000000"/>
              </a:solidFill>
              <a:latin typeface="Times New Roman" panose="02020603050405020304" pitchFamily="18" charset="0"/>
            </a:endParaRPr>
          </a:p>
        </p:txBody>
      </p:sp>
      <p:sp>
        <p:nvSpPr>
          <p:cNvPr id="52231" name="Text Box 5">
            <a:extLst>
              <a:ext uri="{FF2B5EF4-FFF2-40B4-BE49-F238E27FC236}">
                <a16:creationId xmlns:a16="http://schemas.microsoft.com/office/drawing/2014/main" id="{8FF0BADD-E68B-42F7-8FA3-35B6E9942EA5}"/>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2" name="Rectangle 6">
            <a:extLst>
              <a:ext uri="{FF2B5EF4-FFF2-40B4-BE49-F238E27FC236}">
                <a16:creationId xmlns:a16="http://schemas.microsoft.com/office/drawing/2014/main" id="{E3B553AD-7DA0-41F3-8E38-D495E4E8EF74}"/>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9">
            <a:extLst>
              <a:ext uri="{FF2B5EF4-FFF2-40B4-BE49-F238E27FC236}">
                <a16:creationId xmlns:a16="http://schemas.microsoft.com/office/drawing/2014/main" id="{BE946A7B-B9FD-49A2-9370-7C0AC49AFB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F29503-F188-491F-97CA-431A6D53A9F4}" type="slidenum">
              <a:rPr lang="en-GB" altLang="en-US"/>
              <a:pPr/>
              <a:t>26</a:t>
            </a:fld>
            <a:endParaRPr lang="en-GB" altLang="en-US"/>
          </a:p>
        </p:txBody>
      </p:sp>
      <p:sp>
        <p:nvSpPr>
          <p:cNvPr id="54275" name="Text Box 1">
            <a:extLst>
              <a:ext uri="{FF2B5EF4-FFF2-40B4-BE49-F238E27FC236}">
                <a16:creationId xmlns:a16="http://schemas.microsoft.com/office/drawing/2014/main" id="{B9D642BF-2938-458B-9657-D9C4DA4EC5B6}"/>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7612A05A-2E36-4132-9380-B820B80B6748}" type="slidenum">
              <a:rPr lang="en-GB" altLang="en-US" sz="1300">
                <a:solidFill>
                  <a:srgbClr val="000000"/>
                </a:solidFill>
                <a:latin typeface="Times New Roman" panose="02020603050405020304" pitchFamily="18" charset="0"/>
              </a:rPr>
              <a:pPr algn="r" eaLnBrk="1" hangingPunct="1"/>
              <a:t>26</a:t>
            </a:fld>
            <a:endParaRPr lang="en-GB" altLang="en-US" sz="1300">
              <a:solidFill>
                <a:srgbClr val="000000"/>
              </a:solidFill>
              <a:latin typeface="Times New Roman" panose="02020603050405020304" pitchFamily="18" charset="0"/>
            </a:endParaRPr>
          </a:p>
        </p:txBody>
      </p:sp>
      <p:sp>
        <p:nvSpPr>
          <p:cNvPr id="54276" name="Text Box 2">
            <a:extLst>
              <a:ext uri="{FF2B5EF4-FFF2-40B4-BE49-F238E27FC236}">
                <a16:creationId xmlns:a16="http://schemas.microsoft.com/office/drawing/2014/main" id="{5029E8D2-4356-4061-B191-16A7425C0FDA}"/>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06673479-09D6-4D7D-9DB7-95507943F515}" type="slidenum">
              <a:rPr lang="en-GB" altLang="en-US" sz="1300">
                <a:solidFill>
                  <a:srgbClr val="000000"/>
                </a:solidFill>
                <a:latin typeface="Times New Roman" panose="02020603050405020304" pitchFamily="18" charset="0"/>
              </a:rPr>
              <a:pPr algn="r" eaLnBrk="1" hangingPunct="1"/>
              <a:t>26</a:t>
            </a:fld>
            <a:endParaRPr lang="en-GB" altLang="en-US" sz="1300">
              <a:solidFill>
                <a:srgbClr val="000000"/>
              </a:solidFill>
              <a:latin typeface="Times New Roman" panose="02020603050405020304" pitchFamily="18" charset="0"/>
            </a:endParaRPr>
          </a:p>
        </p:txBody>
      </p:sp>
      <p:sp>
        <p:nvSpPr>
          <p:cNvPr id="54277" name="Text Box 3">
            <a:extLst>
              <a:ext uri="{FF2B5EF4-FFF2-40B4-BE49-F238E27FC236}">
                <a16:creationId xmlns:a16="http://schemas.microsoft.com/office/drawing/2014/main" id="{CF13220C-BEAA-4F8F-BD01-92CA0DCA8E7B}"/>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031B2AE-884A-4C52-AB6D-E39A143EF4CF}" type="slidenum">
              <a:rPr lang="en-GB" altLang="en-US" sz="1300">
                <a:solidFill>
                  <a:srgbClr val="000000"/>
                </a:solidFill>
                <a:latin typeface="Times New Roman" panose="02020603050405020304" pitchFamily="18" charset="0"/>
              </a:rPr>
              <a:pPr algn="r" eaLnBrk="1" hangingPunct="1"/>
              <a:t>26</a:t>
            </a:fld>
            <a:endParaRPr lang="en-GB" altLang="en-US" sz="1300">
              <a:solidFill>
                <a:srgbClr val="000000"/>
              </a:solidFill>
              <a:latin typeface="Times New Roman" panose="02020603050405020304" pitchFamily="18" charset="0"/>
            </a:endParaRPr>
          </a:p>
        </p:txBody>
      </p:sp>
      <p:sp>
        <p:nvSpPr>
          <p:cNvPr id="54278" name="Text Box 4">
            <a:extLst>
              <a:ext uri="{FF2B5EF4-FFF2-40B4-BE49-F238E27FC236}">
                <a16:creationId xmlns:a16="http://schemas.microsoft.com/office/drawing/2014/main" id="{D4F8BE75-36F5-4E69-8941-6A1F72B92F4C}"/>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32D7EEA-23E7-4B2F-BB33-C7D955D24396}" type="slidenum">
              <a:rPr lang="en-GB" altLang="en-US" sz="1300">
                <a:solidFill>
                  <a:srgbClr val="000000"/>
                </a:solidFill>
                <a:latin typeface="Times New Roman" panose="02020603050405020304" pitchFamily="18" charset="0"/>
              </a:rPr>
              <a:pPr algn="r" eaLnBrk="1" hangingPunct="1"/>
              <a:t>26</a:t>
            </a:fld>
            <a:endParaRPr lang="en-GB" altLang="en-US" sz="1300">
              <a:solidFill>
                <a:srgbClr val="000000"/>
              </a:solidFill>
              <a:latin typeface="Times New Roman" panose="02020603050405020304" pitchFamily="18" charset="0"/>
            </a:endParaRPr>
          </a:p>
        </p:txBody>
      </p:sp>
      <p:sp>
        <p:nvSpPr>
          <p:cNvPr id="54279" name="Text Box 5">
            <a:extLst>
              <a:ext uri="{FF2B5EF4-FFF2-40B4-BE49-F238E27FC236}">
                <a16:creationId xmlns:a16="http://schemas.microsoft.com/office/drawing/2014/main" id="{1A83CE75-5746-42E0-A488-83B6481A1D6C}"/>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4280" name="Rectangle 6">
            <a:extLst>
              <a:ext uri="{FF2B5EF4-FFF2-40B4-BE49-F238E27FC236}">
                <a16:creationId xmlns:a16="http://schemas.microsoft.com/office/drawing/2014/main" id="{236E1737-CCFE-4D9C-8474-743E0401C466}"/>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9">
            <a:extLst>
              <a:ext uri="{FF2B5EF4-FFF2-40B4-BE49-F238E27FC236}">
                <a16:creationId xmlns:a16="http://schemas.microsoft.com/office/drawing/2014/main" id="{6B18761B-D362-4F71-A3E8-8A00CDD736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9539AE-05CB-48D7-9E67-75784D41C2CA}" type="slidenum">
              <a:rPr lang="en-GB" altLang="en-US"/>
              <a:pPr/>
              <a:t>27</a:t>
            </a:fld>
            <a:endParaRPr lang="en-GB" altLang="en-US"/>
          </a:p>
        </p:txBody>
      </p:sp>
      <p:sp>
        <p:nvSpPr>
          <p:cNvPr id="56323" name="Text Box 1">
            <a:extLst>
              <a:ext uri="{FF2B5EF4-FFF2-40B4-BE49-F238E27FC236}">
                <a16:creationId xmlns:a16="http://schemas.microsoft.com/office/drawing/2014/main" id="{99DE553C-9FB0-4A03-B97B-C4DDA20AFE61}"/>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C3DB434-C098-44CB-B2E9-FB187F316677}" type="slidenum">
              <a:rPr lang="en-GB" altLang="en-US" sz="1300">
                <a:solidFill>
                  <a:srgbClr val="000000"/>
                </a:solidFill>
                <a:latin typeface="Times New Roman" panose="02020603050405020304" pitchFamily="18" charset="0"/>
              </a:rPr>
              <a:pPr algn="r" eaLnBrk="1" hangingPunct="1"/>
              <a:t>27</a:t>
            </a:fld>
            <a:endParaRPr lang="en-GB" altLang="en-US" sz="1300">
              <a:solidFill>
                <a:srgbClr val="000000"/>
              </a:solidFill>
              <a:latin typeface="Times New Roman" panose="02020603050405020304" pitchFamily="18" charset="0"/>
            </a:endParaRPr>
          </a:p>
        </p:txBody>
      </p:sp>
      <p:sp>
        <p:nvSpPr>
          <p:cNvPr id="56324" name="Text Box 2">
            <a:extLst>
              <a:ext uri="{FF2B5EF4-FFF2-40B4-BE49-F238E27FC236}">
                <a16:creationId xmlns:a16="http://schemas.microsoft.com/office/drawing/2014/main" id="{2C6505C6-5176-4376-B026-29FE7DE695C1}"/>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4E37A662-A330-49E9-AAB0-40A6186EFA1F}" type="slidenum">
              <a:rPr lang="en-GB" altLang="en-US" sz="1300">
                <a:solidFill>
                  <a:srgbClr val="000000"/>
                </a:solidFill>
                <a:latin typeface="Times New Roman" panose="02020603050405020304" pitchFamily="18" charset="0"/>
              </a:rPr>
              <a:pPr algn="r" eaLnBrk="1" hangingPunct="1"/>
              <a:t>27</a:t>
            </a:fld>
            <a:endParaRPr lang="en-GB" altLang="en-US" sz="1300">
              <a:solidFill>
                <a:srgbClr val="000000"/>
              </a:solidFill>
              <a:latin typeface="Times New Roman" panose="02020603050405020304" pitchFamily="18" charset="0"/>
            </a:endParaRPr>
          </a:p>
        </p:txBody>
      </p:sp>
      <p:sp>
        <p:nvSpPr>
          <p:cNvPr id="56325" name="Text Box 3">
            <a:extLst>
              <a:ext uri="{FF2B5EF4-FFF2-40B4-BE49-F238E27FC236}">
                <a16:creationId xmlns:a16="http://schemas.microsoft.com/office/drawing/2014/main" id="{19473743-1787-4F7D-8FDA-67676347DC17}"/>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21033A4-52B1-40C0-B674-10A153DC3A54}" type="slidenum">
              <a:rPr lang="en-GB" altLang="en-US" sz="1300">
                <a:solidFill>
                  <a:srgbClr val="000000"/>
                </a:solidFill>
                <a:latin typeface="Times New Roman" panose="02020603050405020304" pitchFamily="18" charset="0"/>
              </a:rPr>
              <a:pPr algn="r" eaLnBrk="1" hangingPunct="1"/>
              <a:t>27</a:t>
            </a:fld>
            <a:endParaRPr lang="en-GB" altLang="en-US" sz="1300">
              <a:solidFill>
                <a:srgbClr val="000000"/>
              </a:solidFill>
              <a:latin typeface="Times New Roman" panose="02020603050405020304" pitchFamily="18" charset="0"/>
            </a:endParaRPr>
          </a:p>
        </p:txBody>
      </p:sp>
      <p:sp>
        <p:nvSpPr>
          <p:cNvPr id="56326" name="Text Box 4">
            <a:extLst>
              <a:ext uri="{FF2B5EF4-FFF2-40B4-BE49-F238E27FC236}">
                <a16:creationId xmlns:a16="http://schemas.microsoft.com/office/drawing/2014/main" id="{45077F9E-BA09-488D-BC6F-E25069304EB6}"/>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7679029-2FF2-4645-9F5E-1487A23C1732}" type="slidenum">
              <a:rPr lang="en-GB" altLang="en-US" sz="1300">
                <a:solidFill>
                  <a:srgbClr val="000000"/>
                </a:solidFill>
                <a:latin typeface="Times New Roman" panose="02020603050405020304" pitchFamily="18" charset="0"/>
              </a:rPr>
              <a:pPr algn="r" eaLnBrk="1" hangingPunct="1"/>
              <a:t>27</a:t>
            </a:fld>
            <a:endParaRPr lang="en-GB" altLang="en-US" sz="1300">
              <a:solidFill>
                <a:srgbClr val="000000"/>
              </a:solidFill>
              <a:latin typeface="Times New Roman" panose="02020603050405020304" pitchFamily="18" charset="0"/>
            </a:endParaRPr>
          </a:p>
        </p:txBody>
      </p:sp>
      <p:sp>
        <p:nvSpPr>
          <p:cNvPr id="56327" name="Text Box 5">
            <a:extLst>
              <a:ext uri="{FF2B5EF4-FFF2-40B4-BE49-F238E27FC236}">
                <a16:creationId xmlns:a16="http://schemas.microsoft.com/office/drawing/2014/main" id="{A914474D-8637-465B-9658-07AAB7877FE9}"/>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328" name="Rectangle 6">
            <a:extLst>
              <a:ext uri="{FF2B5EF4-FFF2-40B4-BE49-F238E27FC236}">
                <a16:creationId xmlns:a16="http://schemas.microsoft.com/office/drawing/2014/main" id="{152D4342-A676-4D33-AC6C-92B6D1051E4A}"/>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9">
            <a:extLst>
              <a:ext uri="{FF2B5EF4-FFF2-40B4-BE49-F238E27FC236}">
                <a16:creationId xmlns:a16="http://schemas.microsoft.com/office/drawing/2014/main" id="{FADDE709-AE0E-429D-82F8-94041D67F8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4B410C-1BD5-4E3F-A729-A930EF316427}" type="slidenum">
              <a:rPr lang="en-GB" altLang="en-US"/>
              <a:pPr/>
              <a:t>28</a:t>
            </a:fld>
            <a:endParaRPr lang="en-GB" altLang="en-US"/>
          </a:p>
        </p:txBody>
      </p:sp>
      <p:sp>
        <p:nvSpPr>
          <p:cNvPr id="58371" name="Text Box 1">
            <a:extLst>
              <a:ext uri="{FF2B5EF4-FFF2-40B4-BE49-F238E27FC236}">
                <a16:creationId xmlns:a16="http://schemas.microsoft.com/office/drawing/2014/main" id="{8F43397D-A848-42E9-9F68-8B42B7CC2B5F}"/>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4491EDF2-145D-42B8-A656-87293A38835C}" type="slidenum">
              <a:rPr lang="en-GB" altLang="en-US" sz="1300">
                <a:solidFill>
                  <a:srgbClr val="000000"/>
                </a:solidFill>
                <a:latin typeface="Times New Roman" panose="02020603050405020304" pitchFamily="18" charset="0"/>
              </a:rPr>
              <a:pPr algn="r" eaLnBrk="1" hangingPunct="1"/>
              <a:t>28</a:t>
            </a:fld>
            <a:endParaRPr lang="en-GB" altLang="en-US" sz="1300">
              <a:solidFill>
                <a:srgbClr val="000000"/>
              </a:solidFill>
              <a:latin typeface="Times New Roman" panose="02020603050405020304" pitchFamily="18" charset="0"/>
            </a:endParaRPr>
          </a:p>
        </p:txBody>
      </p:sp>
      <p:sp>
        <p:nvSpPr>
          <p:cNvPr id="58372" name="Text Box 2">
            <a:extLst>
              <a:ext uri="{FF2B5EF4-FFF2-40B4-BE49-F238E27FC236}">
                <a16:creationId xmlns:a16="http://schemas.microsoft.com/office/drawing/2014/main" id="{8AC7DDDB-375D-44F8-8125-3AC12F5C70A7}"/>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A08958EB-8A08-4E57-A1DF-B0E1D947EC3C}" type="slidenum">
              <a:rPr lang="en-GB" altLang="en-US" sz="1300">
                <a:solidFill>
                  <a:srgbClr val="000000"/>
                </a:solidFill>
                <a:latin typeface="Times New Roman" panose="02020603050405020304" pitchFamily="18" charset="0"/>
              </a:rPr>
              <a:pPr algn="r" eaLnBrk="1" hangingPunct="1"/>
              <a:t>28</a:t>
            </a:fld>
            <a:endParaRPr lang="en-GB" altLang="en-US" sz="1300">
              <a:solidFill>
                <a:srgbClr val="000000"/>
              </a:solidFill>
              <a:latin typeface="Times New Roman" panose="02020603050405020304" pitchFamily="18" charset="0"/>
            </a:endParaRPr>
          </a:p>
        </p:txBody>
      </p:sp>
      <p:sp>
        <p:nvSpPr>
          <p:cNvPr id="58373" name="Text Box 3">
            <a:extLst>
              <a:ext uri="{FF2B5EF4-FFF2-40B4-BE49-F238E27FC236}">
                <a16:creationId xmlns:a16="http://schemas.microsoft.com/office/drawing/2014/main" id="{29F98598-86F2-43AF-9775-AD86A4D25F66}"/>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C0692733-AAB1-4C88-B98E-40F693F11BE6}" type="slidenum">
              <a:rPr lang="en-GB" altLang="en-US" sz="1300">
                <a:solidFill>
                  <a:srgbClr val="000000"/>
                </a:solidFill>
                <a:latin typeface="Times New Roman" panose="02020603050405020304" pitchFamily="18" charset="0"/>
              </a:rPr>
              <a:pPr algn="r" eaLnBrk="1" hangingPunct="1"/>
              <a:t>28</a:t>
            </a:fld>
            <a:endParaRPr lang="en-GB" altLang="en-US" sz="1300">
              <a:solidFill>
                <a:srgbClr val="000000"/>
              </a:solidFill>
              <a:latin typeface="Times New Roman" panose="02020603050405020304" pitchFamily="18" charset="0"/>
            </a:endParaRPr>
          </a:p>
        </p:txBody>
      </p:sp>
      <p:sp>
        <p:nvSpPr>
          <p:cNvPr id="58374" name="Text Box 4">
            <a:extLst>
              <a:ext uri="{FF2B5EF4-FFF2-40B4-BE49-F238E27FC236}">
                <a16:creationId xmlns:a16="http://schemas.microsoft.com/office/drawing/2014/main" id="{D0833E30-26D2-45DF-B257-794D09B14B98}"/>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E7F77644-63CE-4AD3-B348-0A399238BB21}" type="slidenum">
              <a:rPr lang="en-GB" altLang="en-US" sz="1300">
                <a:solidFill>
                  <a:srgbClr val="000000"/>
                </a:solidFill>
                <a:latin typeface="Times New Roman" panose="02020603050405020304" pitchFamily="18" charset="0"/>
              </a:rPr>
              <a:pPr algn="r" eaLnBrk="1" hangingPunct="1"/>
              <a:t>28</a:t>
            </a:fld>
            <a:endParaRPr lang="en-GB" altLang="en-US" sz="1300">
              <a:solidFill>
                <a:srgbClr val="000000"/>
              </a:solidFill>
              <a:latin typeface="Times New Roman" panose="02020603050405020304" pitchFamily="18" charset="0"/>
            </a:endParaRPr>
          </a:p>
        </p:txBody>
      </p:sp>
      <p:sp>
        <p:nvSpPr>
          <p:cNvPr id="58375" name="Text Box 5">
            <a:extLst>
              <a:ext uri="{FF2B5EF4-FFF2-40B4-BE49-F238E27FC236}">
                <a16:creationId xmlns:a16="http://schemas.microsoft.com/office/drawing/2014/main" id="{E0D1CCB2-ADB1-4E9B-90FB-7C3FDBE905D9}"/>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376" name="Rectangle 6">
            <a:extLst>
              <a:ext uri="{FF2B5EF4-FFF2-40B4-BE49-F238E27FC236}">
                <a16:creationId xmlns:a16="http://schemas.microsoft.com/office/drawing/2014/main" id="{E4E50A2E-DFFE-4B04-B2FD-D296B5237917}"/>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9">
            <a:extLst>
              <a:ext uri="{FF2B5EF4-FFF2-40B4-BE49-F238E27FC236}">
                <a16:creationId xmlns:a16="http://schemas.microsoft.com/office/drawing/2014/main" id="{496A45E0-59B8-46C0-AC4B-04D31710AB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BE5881-7002-4CEC-AFE7-E762C08FD77D}" type="slidenum">
              <a:rPr lang="en-GB" altLang="en-US"/>
              <a:pPr/>
              <a:t>29</a:t>
            </a:fld>
            <a:endParaRPr lang="en-GB" altLang="en-US"/>
          </a:p>
        </p:txBody>
      </p:sp>
      <p:sp>
        <p:nvSpPr>
          <p:cNvPr id="60419" name="Text Box 1">
            <a:extLst>
              <a:ext uri="{FF2B5EF4-FFF2-40B4-BE49-F238E27FC236}">
                <a16:creationId xmlns:a16="http://schemas.microsoft.com/office/drawing/2014/main" id="{23207121-436A-4178-89A4-DCC8F0D8EDCD}"/>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9AB758FE-BAD0-4B89-B212-DD34DCF19BDD}" type="slidenum">
              <a:rPr lang="en-GB" altLang="en-US" sz="1300">
                <a:solidFill>
                  <a:srgbClr val="000000"/>
                </a:solidFill>
                <a:latin typeface="Times New Roman" panose="02020603050405020304" pitchFamily="18" charset="0"/>
              </a:rPr>
              <a:pPr algn="r" eaLnBrk="1" hangingPunct="1"/>
              <a:t>29</a:t>
            </a:fld>
            <a:endParaRPr lang="en-GB" altLang="en-US" sz="1300">
              <a:solidFill>
                <a:srgbClr val="000000"/>
              </a:solidFill>
              <a:latin typeface="Times New Roman" panose="02020603050405020304" pitchFamily="18" charset="0"/>
            </a:endParaRPr>
          </a:p>
        </p:txBody>
      </p:sp>
      <p:sp>
        <p:nvSpPr>
          <p:cNvPr id="60420" name="Text Box 2">
            <a:extLst>
              <a:ext uri="{FF2B5EF4-FFF2-40B4-BE49-F238E27FC236}">
                <a16:creationId xmlns:a16="http://schemas.microsoft.com/office/drawing/2014/main" id="{CDF473B5-07B5-4C56-971D-811F5798B3EA}"/>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DFCE5071-3285-4181-8B7B-3BB2FA93C4C4}" type="slidenum">
              <a:rPr lang="en-GB" altLang="en-US" sz="1300">
                <a:solidFill>
                  <a:srgbClr val="000000"/>
                </a:solidFill>
                <a:latin typeface="Times New Roman" panose="02020603050405020304" pitchFamily="18" charset="0"/>
              </a:rPr>
              <a:pPr algn="r" eaLnBrk="1" hangingPunct="1"/>
              <a:t>29</a:t>
            </a:fld>
            <a:endParaRPr lang="en-GB" altLang="en-US" sz="1300">
              <a:solidFill>
                <a:srgbClr val="000000"/>
              </a:solidFill>
              <a:latin typeface="Times New Roman" panose="02020603050405020304" pitchFamily="18" charset="0"/>
            </a:endParaRPr>
          </a:p>
        </p:txBody>
      </p:sp>
      <p:sp>
        <p:nvSpPr>
          <p:cNvPr id="60421" name="Text Box 3">
            <a:extLst>
              <a:ext uri="{FF2B5EF4-FFF2-40B4-BE49-F238E27FC236}">
                <a16:creationId xmlns:a16="http://schemas.microsoft.com/office/drawing/2014/main" id="{951019D4-BFEC-4C62-8800-6A86E02126B8}"/>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95BC61F-E24A-4CDD-B2CA-F6621FE077FD}" type="slidenum">
              <a:rPr lang="en-GB" altLang="en-US" sz="1300">
                <a:solidFill>
                  <a:srgbClr val="000000"/>
                </a:solidFill>
                <a:latin typeface="Times New Roman" panose="02020603050405020304" pitchFamily="18" charset="0"/>
              </a:rPr>
              <a:pPr algn="r" eaLnBrk="1" hangingPunct="1"/>
              <a:t>29</a:t>
            </a:fld>
            <a:endParaRPr lang="en-GB" altLang="en-US" sz="1300">
              <a:solidFill>
                <a:srgbClr val="000000"/>
              </a:solidFill>
              <a:latin typeface="Times New Roman" panose="02020603050405020304" pitchFamily="18" charset="0"/>
            </a:endParaRPr>
          </a:p>
        </p:txBody>
      </p:sp>
      <p:sp>
        <p:nvSpPr>
          <p:cNvPr id="60422" name="Text Box 4">
            <a:extLst>
              <a:ext uri="{FF2B5EF4-FFF2-40B4-BE49-F238E27FC236}">
                <a16:creationId xmlns:a16="http://schemas.microsoft.com/office/drawing/2014/main" id="{0B152905-A032-4778-9FDA-60CC59C73556}"/>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CAD893FB-AA62-4172-92D7-50DA83249B93}" type="slidenum">
              <a:rPr lang="en-GB" altLang="en-US" sz="1300">
                <a:solidFill>
                  <a:srgbClr val="000000"/>
                </a:solidFill>
                <a:latin typeface="Times New Roman" panose="02020603050405020304" pitchFamily="18" charset="0"/>
              </a:rPr>
              <a:pPr algn="r" eaLnBrk="1" hangingPunct="1"/>
              <a:t>29</a:t>
            </a:fld>
            <a:endParaRPr lang="en-GB" altLang="en-US" sz="1300">
              <a:solidFill>
                <a:srgbClr val="000000"/>
              </a:solidFill>
              <a:latin typeface="Times New Roman" panose="02020603050405020304" pitchFamily="18" charset="0"/>
            </a:endParaRPr>
          </a:p>
        </p:txBody>
      </p:sp>
      <p:sp>
        <p:nvSpPr>
          <p:cNvPr id="60423" name="Text Box 5">
            <a:extLst>
              <a:ext uri="{FF2B5EF4-FFF2-40B4-BE49-F238E27FC236}">
                <a16:creationId xmlns:a16="http://schemas.microsoft.com/office/drawing/2014/main" id="{3CB85D29-350B-4995-BA69-776D3EE907EA}"/>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0424" name="Rectangle 6">
            <a:extLst>
              <a:ext uri="{FF2B5EF4-FFF2-40B4-BE49-F238E27FC236}">
                <a16:creationId xmlns:a16="http://schemas.microsoft.com/office/drawing/2014/main" id="{A5AA8701-1909-4A3A-9BC2-D3174942FC90}"/>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9">
            <a:extLst>
              <a:ext uri="{FF2B5EF4-FFF2-40B4-BE49-F238E27FC236}">
                <a16:creationId xmlns:a16="http://schemas.microsoft.com/office/drawing/2014/main" id="{517287BD-89A9-4C7E-9307-83036BEB66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89FAF8-80C4-420F-845F-8230CBDF1F3B}" type="slidenum">
              <a:rPr lang="en-GB" altLang="en-US"/>
              <a:pPr/>
              <a:t>30</a:t>
            </a:fld>
            <a:endParaRPr lang="en-GB" altLang="en-US"/>
          </a:p>
        </p:txBody>
      </p:sp>
      <p:sp>
        <p:nvSpPr>
          <p:cNvPr id="62467" name="Text Box 1">
            <a:extLst>
              <a:ext uri="{FF2B5EF4-FFF2-40B4-BE49-F238E27FC236}">
                <a16:creationId xmlns:a16="http://schemas.microsoft.com/office/drawing/2014/main" id="{04F6E106-7683-4921-877B-B93C07C18CD5}"/>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7F3BA6A-20D2-430D-98E2-A20214A30B57}" type="slidenum">
              <a:rPr lang="en-GB" altLang="en-US" sz="1300">
                <a:solidFill>
                  <a:srgbClr val="000000"/>
                </a:solidFill>
                <a:latin typeface="Times New Roman" panose="02020603050405020304" pitchFamily="18" charset="0"/>
              </a:rPr>
              <a:pPr algn="r" eaLnBrk="1" hangingPunct="1"/>
              <a:t>30</a:t>
            </a:fld>
            <a:endParaRPr lang="en-GB" altLang="en-US" sz="1300">
              <a:solidFill>
                <a:srgbClr val="000000"/>
              </a:solidFill>
              <a:latin typeface="Times New Roman" panose="02020603050405020304" pitchFamily="18" charset="0"/>
            </a:endParaRPr>
          </a:p>
        </p:txBody>
      </p:sp>
      <p:sp>
        <p:nvSpPr>
          <p:cNvPr id="62468" name="Text Box 2">
            <a:extLst>
              <a:ext uri="{FF2B5EF4-FFF2-40B4-BE49-F238E27FC236}">
                <a16:creationId xmlns:a16="http://schemas.microsoft.com/office/drawing/2014/main" id="{E539939B-AF5E-4F6C-9937-850859B3BF9E}"/>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37FE6502-617B-4172-8CBD-A8AC66B0077D}" type="slidenum">
              <a:rPr lang="en-GB" altLang="en-US" sz="1300">
                <a:solidFill>
                  <a:srgbClr val="000000"/>
                </a:solidFill>
                <a:latin typeface="Times New Roman" panose="02020603050405020304" pitchFamily="18" charset="0"/>
              </a:rPr>
              <a:pPr algn="r" eaLnBrk="1" hangingPunct="1"/>
              <a:t>30</a:t>
            </a:fld>
            <a:endParaRPr lang="en-GB" altLang="en-US" sz="1300">
              <a:solidFill>
                <a:srgbClr val="000000"/>
              </a:solidFill>
              <a:latin typeface="Times New Roman" panose="02020603050405020304" pitchFamily="18" charset="0"/>
            </a:endParaRPr>
          </a:p>
        </p:txBody>
      </p:sp>
      <p:sp>
        <p:nvSpPr>
          <p:cNvPr id="62469" name="Text Box 3">
            <a:extLst>
              <a:ext uri="{FF2B5EF4-FFF2-40B4-BE49-F238E27FC236}">
                <a16:creationId xmlns:a16="http://schemas.microsoft.com/office/drawing/2014/main" id="{3316B228-7C05-478A-B6E1-7AFDA9C4BDB6}"/>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7DA668C-ED45-41E6-9C30-59F2A773486D}" type="slidenum">
              <a:rPr lang="en-GB" altLang="en-US" sz="1300">
                <a:solidFill>
                  <a:srgbClr val="000000"/>
                </a:solidFill>
                <a:latin typeface="Times New Roman" panose="02020603050405020304" pitchFamily="18" charset="0"/>
              </a:rPr>
              <a:pPr algn="r" eaLnBrk="1" hangingPunct="1"/>
              <a:t>30</a:t>
            </a:fld>
            <a:endParaRPr lang="en-GB" altLang="en-US" sz="1300">
              <a:solidFill>
                <a:srgbClr val="000000"/>
              </a:solidFill>
              <a:latin typeface="Times New Roman" panose="02020603050405020304" pitchFamily="18" charset="0"/>
            </a:endParaRPr>
          </a:p>
        </p:txBody>
      </p:sp>
      <p:sp>
        <p:nvSpPr>
          <p:cNvPr id="62470" name="Text Box 4">
            <a:extLst>
              <a:ext uri="{FF2B5EF4-FFF2-40B4-BE49-F238E27FC236}">
                <a16:creationId xmlns:a16="http://schemas.microsoft.com/office/drawing/2014/main" id="{30970546-B8B5-42B8-8125-92BA1303FC48}"/>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A7E70918-A92D-4874-9ADB-22B06606019D}" type="slidenum">
              <a:rPr lang="en-GB" altLang="en-US" sz="1300">
                <a:solidFill>
                  <a:srgbClr val="000000"/>
                </a:solidFill>
                <a:latin typeface="Times New Roman" panose="02020603050405020304" pitchFamily="18" charset="0"/>
              </a:rPr>
              <a:pPr algn="r" eaLnBrk="1" hangingPunct="1"/>
              <a:t>30</a:t>
            </a:fld>
            <a:endParaRPr lang="en-GB" altLang="en-US" sz="1300">
              <a:solidFill>
                <a:srgbClr val="000000"/>
              </a:solidFill>
              <a:latin typeface="Times New Roman" panose="02020603050405020304" pitchFamily="18" charset="0"/>
            </a:endParaRPr>
          </a:p>
        </p:txBody>
      </p:sp>
      <p:sp>
        <p:nvSpPr>
          <p:cNvPr id="62471" name="Text Box 5">
            <a:extLst>
              <a:ext uri="{FF2B5EF4-FFF2-40B4-BE49-F238E27FC236}">
                <a16:creationId xmlns:a16="http://schemas.microsoft.com/office/drawing/2014/main" id="{BF1A9BFB-4CA5-4EE0-B036-E74410864934}"/>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2472" name="Rectangle 6">
            <a:extLst>
              <a:ext uri="{FF2B5EF4-FFF2-40B4-BE49-F238E27FC236}">
                <a16:creationId xmlns:a16="http://schemas.microsoft.com/office/drawing/2014/main" id="{3BCDA9AE-F98C-4C28-8BF1-FE661EAFF807}"/>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9">
            <a:extLst>
              <a:ext uri="{FF2B5EF4-FFF2-40B4-BE49-F238E27FC236}">
                <a16:creationId xmlns:a16="http://schemas.microsoft.com/office/drawing/2014/main" id="{DA6F8645-72F3-4C4F-A638-32BA8421FF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FE3D56-83FE-4C10-B6C0-9F1978FC87AE}" type="slidenum">
              <a:rPr lang="en-GB" altLang="en-US"/>
              <a:pPr/>
              <a:t>4</a:t>
            </a:fld>
            <a:endParaRPr lang="en-GB" altLang="en-US"/>
          </a:p>
        </p:txBody>
      </p:sp>
      <p:sp>
        <p:nvSpPr>
          <p:cNvPr id="9219" name="Text Box 1">
            <a:extLst>
              <a:ext uri="{FF2B5EF4-FFF2-40B4-BE49-F238E27FC236}">
                <a16:creationId xmlns:a16="http://schemas.microsoft.com/office/drawing/2014/main" id="{69225019-6322-47C3-9B24-26578ABDC9F4}"/>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CCECF1C-C15D-4841-AD91-B08248A1A5F9}" type="slidenum">
              <a:rPr lang="en-GB" altLang="en-US" sz="1300">
                <a:solidFill>
                  <a:srgbClr val="000000"/>
                </a:solidFill>
                <a:latin typeface="Times New Roman" panose="02020603050405020304" pitchFamily="18" charset="0"/>
              </a:rPr>
              <a:pPr algn="r" eaLnBrk="1" hangingPunct="1"/>
              <a:t>4</a:t>
            </a:fld>
            <a:endParaRPr lang="en-GB" altLang="en-US" sz="1300">
              <a:solidFill>
                <a:srgbClr val="000000"/>
              </a:solidFill>
              <a:latin typeface="Times New Roman" panose="02020603050405020304" pitchFamily="18" charset="0"/>
            </a:endParaRPr>
          </a:p>
        </p:txBody>
      </p:sp>
      <p:sp>
        <p:nvSpPr>
          <p:cNvPr id="9220" name="Text Box 2">
            <a:extLst>
              <a:ext uri="{FF2B5EF4-FFF2-40B4-BE49-F238E27FC236}">
                <a16:creationId xmlns:a16="http://schemas.microsoft.com/office/drawing/2014/main" id="{02BED4AC-AE45-4368-B672-1B5F67D3DEBD}"/>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0071C7AC-F794-46E7-A3A2-D008B569CE1E}" type="slidenum">
              <a:rPr lang="en-GB" altLang="en-US" sz="1300">
                <a:solidFill>
                  <a:srgbClr val="000000"/>
                </a:solidFill>
                <a:latin typeface="Times New Roman" panose="02020603050405020304" pitchFamily="18" charset="0"/>
              </a:rPr>
              <a:pPr algn="r" eaLnBrk="1" hangingPunct="1"/>
              <a:t>4</a:t>
            </a:fld>
            <a:endParaRPr lang="en-GB" altLang="en-US" sz="1300">
              <a:solidFill>
                <a:srgbClr val="000000"/>
              </a:solidFill>
              <a:latin typeface="Times New Roman" panose="02020603050405020304" pitchFamily="18" charset="0"/>
            </a:endParaRPr>
          </a:p>
        </p:txBody>
      </p:sp>
      <p:sp>
        <p:nvSpPr>
          <p:cNvPr id="9221" name="Text Box 3">
            <a:extLst>
              <a:ext uri="{FF2B5EF4-FFF2-40B4-BE49-F238E27FC236}">
                <a16:creationId xmlns:a16="http://schemas.microsoft.com/office/drawing/2014/main" id="{F5D8FE37-A980-43A7-9880-A61895298B04}"/>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3A44343-323C-4156-8F59-82B6A1319D7D}" type="slidenum">
              <a:rPr lang="en-GB" altLang="en-US" sz="1300">
                <a:solidFill>
                  <a:srgbClr val="000000"/>
                </a:solidFill>
                <a:latin typeface="Times New Roman" panose="02020603050405020304" pitchFamily="18" charset="0"/>
              </a:rPr>
              <a:pPr algn="r" eaLnBrk="1" hangingPunct="1"/>
              <a:t>4</a:t>
            </a:fld>
            <a:endParaRPr lang="en-GB" altLang="en-US" sz="1300">
              <a:solidFill>
                <a:srgbClr val="000000"/>
              </a:solidFill>
              <a:latin typeface="Times New Roman" panose="02020603050405020304" pitchFamily="18" charset="0"/>
            </a:endParaRPr>
          </a:p>
        </p:txBody>
      </p:sp>
      <p:sp>
        <p:nvSpPr>
          <p:cNvPr id="9222" name="Text Box 4">
            <a:extLst>
              <a:ext uri="{FF2B5EF4-FFF2-40B4-BE49-F238E27FC236}">
                <a16:creationId xmlns:a16="http://schemas.microsoft.com/office/drawing/2014/main" id="{12D7A582-294F-4EC2-AF94-4C63AD2016EF}"/>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2E078E9-806F-4305-A0C1-953903EF17BA}" type="slidenum">
              <a:rPr lang="en-GB" altLang="en-US" sz="1300">
                <a:solidFill>
                  <a:srgbClr val="000000"/>
                </a:solidFill>
                <a:latin typeface="Times New Roman" panose="02020603050405020304" pitchFamily="18" charset="0"/>
              </a:rPr>
              <a:pPr algn="r" eaLnBrk="1" hangingPunct="1"/>
              <a:t>4</a:t>
            </a:fld>
            <a:endParaRPr lang="en-GB" altLang="en-US" sz="1300">
              <a:solidFill>
                <a:srgbClr val="000000"/>
              </a:solidFill>
              <a:latin typeface="Times New Roman" panose="02020603050405020304" pitchFamily="18" charset="0"/>
            </a:endParaRPr>
          </a:p>
        </p:txBody>
      </p:sp>
      <p:sp>
        <p:nvSpPr>
          <p:cNvPr id="9223" name="Text Box 5">
            <a:extLst>
              <a:ext uri="{FF2B5EF4-FFF2-40B4-BE49-F238E27FC236}">
                <a16:creationId xmlns:a16="http://schemas.microsoft.com/office/drawing/2014/main" id="{36F0DD3D-0351-43DB-80BA-B1772874C941}"/>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4" name="Rectangle 6">
            <a:extLst>
              <a:ext uri="{FF2B5EF4-FFF2-40B4-BE49-F238E27FC236}">
                <a16:creationId xmlns:a16="http://schemas.microsoft.com/office/drawing/2014/main" id="{5C9A2AD2-8E53-4821-9136-422A11F83B16}"/>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9">
            <a:extLst>
              <a:ext uri="{FF2B5EF4-FFF2-40B4-BE49-F238E27FC236}">
                <a16:creationId xmlns:a16="http://schemas.microsoft.com/office/drawing/2014/main" id="{117D4620-3132-4E35-AC8C-5526D616D0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A6EE9F-D3CD-498C-A935-771221234276}" type="slidenum">
              <a:rPr lang="en-GB" altLang="en-US"/>
              <a:pPr/>
              <a:t>31</a:t>
            </a:fld>
            <a:endParaRPr lang="en-GB" altLang="en-US"/>
          </a:p>
        </p:txBody>
      </p:sp>
      <p:sp>
        <p:nvSpPr>
          <p:cNvPr id="64515" name="Text Box 1">
            <a:extLst>
              <a:ext uri="{FF2B5EF4-FFF2-40B4-BE49-F238E27FC236}">
                <a16:creationId xmlns:a16="http://schemas.microsoft.com/office/drawing/2014/main" id="{2EA6D1AB-920E-4B69-A68C-D3208CB3A9D9}"/>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D5E38286-0CAD-42BA-8058-78CE19250107}" type="slidenum">
              <a:rPr lang="en-GB" altLang="en-US" sz="1300">
                <a:solidFill>
                  <a:srgbClr val="000000"/>
                </a:solidFill>
                <a:latin typeface="Times New Roman" panose="02020603050405020304" pitchFamily="18" charset="0"/>
              </a:rPr>
              <a:pPr algn="r" eaLnBrk="1" hangingPunct="1"/>
              <a:t>31</a:t>
            </a:fld>
            <a:endParaRPr lang="en-GB" altLang="en-US" sz="1300">
              <a:solidFill>
                <a:srgbClr val="000000"/>
              </a:solidFill>
              <a:latin typeface="Times New Roman" panose="02020603050405020304" pitchFamily="18" charset="0"/>
            </a:endParaRPr>
          </a:p>
        </p:txBody>
      </p:sp>
      <p:sp>
        <p:nvSpPr>
          <p:cNvPr id="64516" name="Text Box 2">
            <a:extLst>
              <a:ext uri="{FF2B5EF4-FFF2-40B4-BE49-F238E27FC236}">
                <a16:creationId xmlns:a16="http://schemas.microsoft.com/office/drawing/2014/main" id="{4772A147-5A7E-4173-A5EF-5F72B5ADF07B}"/>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7A473DA6-C72C-4C2F-BCD9-B1C51C4C8C31}" type="slidenum">
              <a:rPr lang="en-GB" altLang="en-US" sz="1300">
                <a:solidFill>
                  <a:srgbClr val="000000"/>
                </a:solidFill>
                <a:latin typeface="Times New Roman" panose="02020603050405020304" pitchFamily="18" charset="0"/>
              </a:rPr>
              <a:pPr algn="r" eaLnBrk="1" hangingPunct="1"/>
              <a:t>31</a:t>
            </a:fld>
            <a:endParaRPr lang="en-GB" altLang="en-US" sz="1300">
              <a:solidFill>
                <a:srgbClr val="000000"/>
              </a:solidFill>
              <a:latin typeface="Times New Roman" panose="02020603050405020304" pitchFamily="18" charset="0"/>
            </a:endParaRPr>
          </a:p>
        </p:txBody>
      </p:sp>
      <p:sp>
        <p:nvSpPr>
          <p:cNvPr id="64517" name="Text Box 3">
            <a:extLst>
              <a:ext uri="{FF2B5EF4-FFF2-40B4-BE49-F238E27FC236}">
                <a16:creationId xmlns:a16="http://schemas.microsoft.com/office/drawing/2014/main" id="{DC8D7B06-9615-4881-89D3-4EE5DBBA9A56}"/>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1E854418-0BBB-4788-BE80-781D70794A99}" type="slidenum">
              <a:rPr lang="en-GB" altLang="en-US" sz="1300">
                <a:solidFill>
                  <a:srgbClr val="000000"/>
                </a:solidFill>
                <a:latin typeface="Times New Roman" panose="02020603050405020304" pitchFamily="18" charset="0"/>
              </a:rPr>
              <a:pPr algn="r" eaLnBrk="1" hangingPunct="1"/>
              <a:t>31</a:t>
            </a:fld>
            <a:endParaRPr lang="en-GB" altLang="en-US" sz="1300">
              <a:solidFill>
                <a:srgbClr val="000000"/>
              </a:solidFill>
              <a:latin typeface="Times New Roman" panose="02020603050405020304" pitchFamily="18" charset="0"/>
            </a:endParaRPr>
          </a:p>
        </p:txBody>
      </p:sp>
      <p:sp>
        <p:nvSpPr>
          <p:cNvPr id="64518" name="Text Box 4">
            <a:extLst>
              <a:ext uri="{FF2B5EF4-FFF2-40B4-BE49-F238E27FC236}">
                <a16:creationId xmlns:a16="http://schemas.microsoft.com/office/drawing/2014/main" id="{ACCFF709-5A02-48BF-B045-7CB8B50D35AD}"/>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84793BD-199C-40E6-9759-75F00C7D5515}" type="slidenum">
              <a:rPr lang="en-GB" altLang="en-US" sz="1300">
                <a:solidFill>
                  <a:srgbClr val="000000"/>
                </a:solidFill>
                <a:latin typeface="Times New Roman" panose="02020603050405020304" pitchFamily="18" charset="0"/>
              </a:rPr>
              <a:pPr algn="r" eaLnBrk="1" hangingPunct="1"/>
              <a:t>31</a:t>
            </a:fld>
            <a:endParaRPr lang="en-GB" altLang="en-US" sz="1300">
              <a:solidFill>
                <a:srgbClr val="000000"/>
              </a:solidFill>
              <a:latin typeface="Times New Roman" panose="02020603050405020304" pitchFamily="18" charset="0"/>
            </a:endParaRPr>
          </a:p>
        </p:txBody>
      </p:sp>
      <p:sp>
        <p:nvSpPr>
          <p:cNvPr id="64519" name="Text Box 5">
            <a:extLst>
              <a:ext uri="{FF2B5EF4-FFF2-40B4-BE49-F238E27FC236}">
                <a16:creationId xmlns:a16="http://schemas.microsoft.com/office/drawing/2014/main" id="{31FE160D-AEEC-40B5-A57B-FB571ACC25C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4520" name="Rectangle 6">
            <a:extLst>
              <a:ext uri="{FF2B5EF4-FFF2-40B4-BE49-F238E27FC236}">
                <a16:creationId xmlns:a16="http://schemas.microsoft.com/office/drawing/2014/main" id="{BEACD4E7-6054-421E-9B62-D3F54A2296B2}"/>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9">
            <a:extLst>
              <a:ext uri="{FF2B5EF4-FFF2-40B4-BE49-F238E27FC236}">
                <a16:creationId xmlns:a16="http://schemas.microsoft.com/office/drawing/2014/main" id="{A33E061A-C229-4273-A365-98B50DB5E3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A238A6-0F7F-43EC-935E-42624C85A88C}" type="slidenum">
              <a:rPr lang="en-GB" altLang="en-US"/>
              <a:pPr/>
              <a:t>32</a:t>
            </a:fld>
            <a:endParaRPr lang="en-GB" altLang="en-US"/>
          </a:p>
        </p:txBody>
      </p:sp>
      <p:sp>
        <p:nvSpPr>
          <p:cNvPr id="66563" name="Text Box 1">
            <a:extLst>
              <a:ext uri="{FF2B5EF4-FFF2-40B4-BE49-F238E27FC236}">
                <a16:creationId xmlns:a16="http://schemas.microsoft.com/office/drawing/2014/main" id="{9194E9A9-D927-426A-8C58-8EF60CC66214}"/>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035D9885-D04E-4111-98ED-DDDAC09D1094}" type="slidenum">
              <a:rPr lang="en-GB" altLang="en-US" sz="1300">
                <a:solidFill>
                  <a:srgbClr val="000000"/>
                </a:solidFill>
                <a:latin typeface="Times New Roman" panose="02020603050405020304" pitchFamily="18" charset="0"/>
              </a:rPr>
              <a:pPr algn="r" eaLnBrk="1" hangingPunct="1"/>
              <a:t>32</a:t>
            </a:fld>
            <a:endParaRPr lang="en-GB" altLang="en-US" sz="1300">
              <a:solidFill>
                <a:srgbClr val="000000"/>
              </a:solidFill>
              <a:latin typeface="Times New Roman" panose="02020603050405020304" pitchFamily="18" charset="0"/>
            </a:endParaRPr>
          </a:p>
        </p:txBody>
      </p:sp>
      <p:sp>
        <p:nvSpPr>
          <p:cNvPr id="66564" name="Text Box 2">
            <a:extLst>
              <a:ext uri="{FF2B5EF4-FFF2-40B4-BE49-F238E27FC236}">
                <a16:creationId xmlns:a16="http://schemas.microsoft.com/office/drawing/2014/main" id="{89262C49-333D-4D2D-A8A1-042E6C732058}"/>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4A9CA6F1-DF8A-492E-AEB6-F72EBEE14448}" type="slidenum">
              <a:rPr lang="en-GB" altLang="en-US" sz="1300">
                <a:solidFill>
                  <a:srgbClr val="000000"/>
                </a:solidFill>
                <a:latin typeface="Times New Roman" panose="02020603050405020304" pitchFamily="18" charset="0"/>
              </a:rPr>
              <a:pPr algn="r" eaLnBrk="1" hangingPunct="1"/>
              <a:t>32</a:t>
            </a:fld>
            <a:endParaRPr lang="en-GB" altLang="en-US" sz="1300">
              <a:solidFill>
                <a:srgbClr val="000000"/>
              </a:solidFill>
              <a:latin typeface="Times New Roman" panose="02020603050405020304" pitchFamily="18" charset="0"/>
            </a:endParaRPr>
          </a:p>
        </p:txBody>
      </p:sp>
      <p:sp>
        <p:nvSpPr>
          <p:cNvPr id="66565" name="Text Box 3">
            <a:extLst>
              <a:ext uri="{FF2B5EF4-FFF2-40B4-BE49-F238E27FC236}">
                <a16:creationId xmlns:a16="http://schemas.microsoft.com/office/drawing/2014/main" id="{DEAFE1DF-59A2-41C5-A389-9ED1E7C2AFC0}"/>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0D38FF1-429A-4A70-B19F-9E33C42F0878}" type="slidenum">
              <a:rPr lang="en-GB" altLang="en-US" sz="1300">
                <a:solidFill>
                  <a:srgbClr val="000000"/>
                </a:solidFill>
                <a:latin typeface="Times New Roman" panose="02020603050405020304" pitchFamily="18" charset="0"/>
              </a:rPr>
              <a:pPr algn="r" eaLnBrk="1" hangingPunct="1"/>
              <a:t>32</a:t>
            </a:fld>
            <a:endParaRPr lang="en-GB" altLang="en-US" sz="1300">
              <a:solidFill>
                <a:srgbClr val="000000"/>
              </a:solidFill>
              <a:latin typeface="Times New Roman" panose="02020603050405020304" pitchFamily="18" charset="0"/>
            </a:endParaRPr>
          </a:p>
        </p:txBody>
      </p:sp>
      <p:sp>
        <p:nvSpPr>
          <p:cNvPr id="66566" name="Text Box 4">
            <a:extLst>
              <a:ext uri="{FF2B5EF4-FFF2-40B4-BE49-F238E27FC236}">
                <a16:creationId xmlns:a16="http://schemas.microsoft.com/office/drawing/2014/main" id="{26F43DC0-63AD-40B4-80CD-DAAD33FBC26E}"/>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DA2009F-4EB4-46E7-AA34-D0048E2BD987}" type="slidenum">
              <a:rPr lang="en-GB" altLang="en-US" sz="1300">
                <a:solidFill>
                  <a:srgbClr val="000000"/>
                </a:solidFill>
                <a:latin typeface="Times New Roman" panose="02020603050405020304" pitchFamily="18" charset="0"/>
              </a:rPr>
              <a:pPr algn="r" eaLnBrk="1" hangingPunct="1"/>
              <a:t>32</a:t>
            </a:fld>
            <a:endParaRPr lang="en-GB" altLang="en-US" sz="1300">
              <a:solidFill>
                <a:srgbClr val="000000"/>
              </a:solidFill>
              <a:latin typeface="Times New Roman" panose="02020603050405020304" pitchFamily="18" charset="0"/>
            </a:endParaRPr>
          </a:p>
        </p:txBody>
      </p:sp>
      <p:sp>
        <p:nvSpPr>
          <p:cNvPr id="66567" name="Text Box 5">
            <a:extLst>
              <a:ext uri="{FF2B5EF4-FFF2-40B4-BE49-F238E27FC236}">
                <a16:creationId xmlns:a16="http://schemas.microsoft.com/office/drawing/2014/main" id="{69AAD23A-FFCD-46C1-8438-B061054D9E3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6568" name="Rectangle 6">
            <a:extLst>
              <a:ext uri="{FF2B5EF4-FFF2-40B4-BE49-F238E27FC236}">
                <a16:creationId xmlns:a16="http://schemas.microsoft.com/office/drawing/2014/main" id="{F1C2B28D-CCE4-4F37-A11B-A5E848AC1D60}"/>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9">
            <a:extLst>
              <a:ext uri="{FF2B5EF4-FFF2-40B4-BE49-F238E27FC236}">
                <a16:creationId xmlns:a16="http://schemas.microsoft.com/office/drawing/2014/main" id="{E38FFD07-0868-4BF0-A9AE-8F713017E1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5E4A41-665C-4F9A-B00F-16A35E8027B5}" type="slidenum">
              <a:rPr lang="en-GB" altLang="en-US"/>
              <a:pPr/>
              <a:t>33</a:t>
            </a:fld>
            <a:endParaRPr lang="en-GB" altLang="en-US"/>
          </a:p>
        </p:txBody>
      </p:sp>
      <p:sp>
        <p:nvSpPr>
          <p:cNvPr id="68611" name="Text Box 1">
            <a:extLst>
              <a:ext uri="{FF2B5EF4-FFF2-40B4-BE49-F238E27FC236}">
                <a16:creationId xmlns:a16="http://schemas.microsoft.com/office/drawing/2014/main" id="{4E7DE3AE-FE42-4F24-8A60-9BE356BA4990}"/>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411ACDA2-3945-4A2F-B8D0-37057077B78C}" type="slidenum">
              <a:rPr lang="en-GB" altLang="en-US" sz="1300">
                <a:solidFill>
                  <a:srgbClr val="000000"/>
                </a:solidFill>
                <a:latin typeface="Times New Roman" panose="02020603050405020304" pitchFamily="18" charset="0"/>
              </a:rPr>
              <a:pPr algn="r" eaLnBrk="1" hangingPunct="1"/>
              <a:t>33</a:t>
            </a:fld>
            <a:endParaRPr lang="en-GB" altLang="en-US" sz="1300">
              <a:solidFill>
                <a:srgbClr val="000000"/>
              </a:solidFill>
              <a:latin typeface="Times New Roman" panose="02020603050405020304" pitchFamily="18" charset="0"/>
            </a:endParaRPr>
          </a:p>
        </p:txBody>
      </p:sp>
      <p:sp>
        <p:nvSpPr>
          <p:cNvPr id="68612" name="Text Box 2">
            <a:extLst>
              <a:ext uri="{FF2B5EF4-FFF2-40B4-BE49-F238E27FC236}">
                <a16:creationId xmlns:a16="http://schemas.microsoft.com/office/drawing/2014/main" id="{0F84C673-160F-437B-A4F6-FD6561E84421}"/>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F3FC58E-A165-4E8D-BC09-5B9AE05B29B0}" type="slidenum">
              <a:rPr lang="en-GB" altLang="en-US" sz="1300">
                <a:solidFill>
                  <a:srgbClr val="000000"/>
                </a:solidFill>
                <a:latin typeface="Times New Roman" panose="02020603050405020304" pitchFamily="18" charset="0"/>
              </a:rPr>
              <a:pPr algn="r" eaLnBrk="1" hangingPunct="1"/>
              <a:t>33</a:t>
            </a:fld>
            <a:endParaRPr lang="en-GB" altLang="en-US" sz="1300">
              <a:solidFill>
                <a:srgbClr val="000000"/>
              </a:solidFill>
              <a:latin typeface="Times New Roman" panose="02020603050405020304" pitchFamily="18" charset="0"/>
            </a:endParaRPr>
          </a:p>
        </p:txBody>
      </p:sp>
      <p:sp>
        <p:nvSpPr>
          <p:cNvPr id="68613" name="Text Box 3">
            <a:extLst>
              <a:ext uri="{FF2B5EF4-FFF2-40B4-BE49-F238E27FC236}">
                <a16:creationId xmlns:a16="http://schemas.microsoft.com/office/drawing/2014/main" id="{A5A260A6-8CBC-4A15-8CE6-95D04CA40E77}"/>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199261A5-CD97-49D9-BED2-4AA62CBC6AAD}" type="slidenum">
              <a:rPr lang="en-GB" altLang="en-US" sz="1300">
                <a:solidFill>
                  <a:srgbClr val="000000"/>
                </a:solidFill>
                <a:latin typeface="Times New Roman" panose="02020603050405020304" pitchFamily="18" charset="0"/>
              </a:rPr>
              <a:pPr algn="r" eaLnBrk="1" hangingPunct="1"/>
              <a:t>33</a:t>
            </a:fld>
            <a:endParaRPr lang="en-GB" altLang="en-US" sz="1300">
              <a:solidFill>
                <a:srgbClr val="000000"/>
              </a:solidFill>
              <a:latin typeface="Times New Roman" panose="02020603050405020304" pitchFamily="18" charset="0"/>
            </a:endParaRPr>
          </a:p>
        </p:txBody>
      </p:sp>
      <p:sp>
        <p:nvSpPr>
          <p:cNvPr id="68614" name="Text Box 4">
            <a:extLst>
              <a:ext uri="{FF2B5EF4-FFF2-40B4-BE49-F238E27FC236}">
                <a16:creationId xmlns:a16="http://schemas.microsoft.com/office/drawing/2014/main" id="{30072250-EF2A-46F6-BB57-258045F402CC}"/>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71A7B28-FCF2-42F0-B8EC-B5A1FC79942C}" type="slidenum">
              <a:rPr lang="en-GB" altLang="en-US" sz="1300">
                <a:solidFill>
                  <a:srgbClr val="000000"/>
                </a:solidFill>
                <a:latin typeface="Times New Roman" panose="02020603050405020304" pitchFamily="18" charset="0"/>
              </a:rPr>
              <a:pPr algn="r" eaLnBrk="1" hangingPunct="1"/>
              <a:t>33</a:t>
            </a:fld>
            <a:endParaRPr lang="en-GB" altLang="en-US" sz="1300">
              <a:solidFill>
                <a:srgbClr val="000000"/>
              </a:solidFill>
              <a:latin typeface="Times New Roman" panose="02020603050405020304" pitchFamily="18" charset="0"/>
            </a:endParaRPr>
          </a:p>
        </p:txBody>
      </p:sp>
      <p:sp>
        <p:nvSpPr>
          <p:cNvPr id="68615" name="Text Box 5">
            <a:extLst>
              <a:ext uri="{FF2B5EF4-FFF2-40B4-BE49-F238E27FC236}">
                <a16:creationId xmlns:a16="http://schemas.microsoft.com/office/drawing/2014/main" id="{6B61AF05-006F-464A-8E68-382D250A9A73}"/>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8616" name="Rectangle 6">
            <a:extLst>
              <a:ext uri="{FF2B5EF4-FFF2-40B4-BE49-F238E27FC236}">
                <a16:creationId xmlns:a16="http://schemas.microsoft.com/office/drawing/2014/main" id="{15061234-94DD-4812-8919-50762F583B99}"/>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9">
            <a:extLst>
              <a:ext uri="{FF2B5EF4-FFF2-40B4-BE49-F238E27FC236}">
                <a16:creationId xmlns:a16="http://schemas.microsoft.com/office/drawing/2014/main" id="{1EFE1E6F-90F2-4261-8542-0BF1021FBA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0CF303-816C-45AF-A572-DC2782A10BBC}" type="slidenum">
              <a:rPr lang="en-GB" altLang="en-US"/>
              <a:pPr/>
              <a:t>34</a:t>
            </a:fld>
            <a:endParaRPr lang="en-GB" altLang="en-US"/>
          </a:p>
        </p:txBody>
      </p:sp>
      <p:sp>
        <p:nvSpPr>
          <p:cNvPr id="70659" name="Text Box 1">
            <a:extLst>
              <a:ext uri="{FF2B5EF4-FFF2-40B4-BE49-F238E27FC236}">
                <a16:creationId xmlns:a16="http://schemas.microsoft.com/office/drawing/2014/main" id="{B0A8023D-D721-4516-A6BB-1ECFCBA04CAB}"/>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05B84A21-804A-4665-A048-B863069D46A0}" type="slidenum">
              <a:rPr lang="en-GB" altLang="en-US" sz="1300">
                <a:solidFill>
                  <a:srgbClr val="000000"/>
                </a:solidFill>
                <a:latin typeface="Times New Roman" panose="02020603050405020304" pitchFamily="18" charset="0"/>
              </a:rPr>
              <a:pPr algn="r" eaLnBrk="1" hangingPunct="1"/>
              <a:t>34</a:t>
            </a:fld>
            <a:endParaRPr lang="en-GB" altLang="en-US" sz="1300">
              <a:solidFill>
                <a:srgbClr val="000000"/>
              </a:solidFill>
              <a:latin typeface="Times New Roman" panose="02020603050405020304" pitchFamily="18" charset="0"/>
            </a:endParaRPr>
          </a:p>
        </p:txBody>
      </p:sp>
      <p:sp>
        <p:nvSpPr>
          <p:cNvPr id="70660" name="Text Box 2">
            <a:extLst>
              <a:ext uri="{FF2B5EF4-FFF2-40B4-BE49-F238E27FC236}">
                <a16:creationId xmlns:a16="http://schemas.microsoft.com/office/drawing/2014/main" id="{F705A2ED-BE66-45DC-AFD7-22617F87FE9C}"/>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ADE04C6-F3F4-4B8D-9167-76E75BA366A2}" type="slidenum">
              <a:rPr lang="en-GB" altLang="en-US" sz="1300">
                <a:solidFill>
                  <a:srgbClr val="000000"/>
                </a:solidFill>
                <a:latin typeface="Times New Roman" panose="02020603050405020304" pitchFamily="18" charset="0"/>
              </a:rPr>
              <a:pPr algn="r" eaLnBrk="1" hangingPunct="1"/>
              <a:t>34</a:t>
            </a:fld>
            <a:endParaRPr lang="en-GB" altLang="en-US" sz="1300">
              <a:solidFill>
                <a:srgbClr val="000000"/>
              </a:solidFill>
              <a:latin typeface="Times New Roman" panose="02020603050405020304" pitchFamily="18" charset="0"/>
            </a:endParaRPr>
          </a:p>
        </p:txBody>
      </p:sp>
      <p:sp>
        <p:nvSpPr>
          <p:cNvPr id="70661" name="Text Box 3">
            <a:extLst>
              <a:ext uri="{FF2B5EF4-FFF2-40B4-BE49-F238E27FC236}">
                <a16:creationId xmlns:a16="http://schemas.microsoft.com/office/drawing/2014/main" id="{A4F8CDEF-7340-4E76-BBE5-257947ABA70D}"/>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CC9FA684-A245-4BDD-9323-43E914D030D0}" type="slidenum">
              <a:rPr lang="en-GB" altLang="en-US" sz="1300">
                <a:solidFill>
                  <a:srgbClr val="000000"/>
                </a:solidFill>
                <a:latin typeface="Times New Roman" panose="02020603050405020304" pitchFamily="18" charset="0"/>
              </a:rPr>
              <a:pPr algn="r" eaLnBrk="1" hangingPunct="1"/>
              <a:t>34</a:t>
            </a:fld>
            <a:endParaRPr lang="en-GB" altLang="en-US" sz="1300">
              <a:solidFill>
                <a:srgbClr val="000000"/>
              </a:solidFill>
              <a:latin typeface="Times New Roman" panose="02020603050405020304" pitchFamily="18" charset="0"/>
            </a:endParaRPr>
          </a:p>
        </p:txBody>
      </p:sp>
      <p:sp>
        <p:nvSpPr>
          <p:cNvPr id="70662" name="Text Box 4">
            <a:extLst>
              <a:ext uri="{FF2B5EF4-FFF2-40B4-BE49-F238E27FC236}">
                <a16:creationId xmlns:a16="http://schemas.microsoft.com/office/drawing/2014/main" id="{880788DA-F833-4492-B43E-75B38B5BCEFC}"/>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CF355ED-A064-4AC4-BD13-C8770A3C9228}" type="slidenum">
              <a:rPr lang="en-GB" altLang="en-US" sz="1300">
                <a:solidFill>
                  <a:srgbClr val="000000"/>
                </a:solidFill>
                <a:latin typeface="Times New Roman" panose="02020603050405020304" pitchFamily="18" charset="0"/>
              </a:rPr>
              <a:pPr algn="r" eaLnBrk="1" hangingPunct="1"/>
              <a:t>34</a:t>
            </a:fld>
            <a:endParaRPr lang="en-GB" altLang="en-US" sz="1300">
              <a:solidFill>
                <a:srgbClr val="000000"/>
              </a:solidFill>
              <a:latin typeface="Times New Roman" panose="02020603050405020304" pitchFamily="18" charset="0"/>
            </a:endParaRPr>
          </a:p>
        </p:txBody>
      </p:sp>
      <p:sp>
        <p:nvSpPr>
          <p:cNvPr id="70663" name="Text Box 5">
            <a:extLst>
              <a:ext uri="{FF2B5EF4-FFF2-40B4-BE49-F238E27FC236}">
                <a16:creationId xmlns:a16="http://schemas.microsoft.com/office/drawing/2014/main" id="{2275D36B-A735-4DFD-8DB5-FF6F0FD1A4F9}"/>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0664" name="Rectangle 6">
            <a:extLst>
              <a:ext uri="{FF2B5EF4-FFF2-40B4-BE49-F238E27FC236}">
                <a16:creationId xmlns:a16="http://schemas.microsoft.com/office/drawing/2014/main" id="{4446686A-B0DE-4380-ACCC-B7B45CEEAA8E}"/>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9">
            <a:extLst>
              <a:ext uri="{FF2B5EF4-FFF2-40B4-BE49-F238E27FC236}">
                <a16:creationId xmlns:a16="http://schemas.microsoft.com/office/drawing/2014/main" id="{067AC9DA-76D7-4753-A864-02586C5B7E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A0CF0A-CE3E-4083-AA59-7E1C099E6390}" type="slidenum">
              <a:rPr lang="en-GB" altLang="en-US"/>
              <a:pPr/>
              <a:t>35</a:t>
            </a:fld>
            <a:endParaRPr lang="en-GB" altLang="en-US"/>
          </a:p>
        </p:txBody>
      </p:sp>
      <p:sp>
        <p:nvSpPr>
          <p:cNvPr id="72707" name="Text Box 1">
            <a:extLst>
              <a:ext uri="{FF2B5EF4-FFF2-40B4-BE49-F238E27FC236}">
                <a16:creationId xmlns:a16="http://schemas.microsoft.com/office/drawing/2014/main" id="{988C3400-F3A6-437F-A306-54922813AA25}"/>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44AA85E2-B483-4C35-AD55-1CE0DD5C2955}" type="slidenum">
              <a:rPr lang="en-GB" altLang="en-US" sz="1300">
                <a:solidFill>
                  <a:srgbClr val="000000"/>
                </a:solidFill>
                <a:latin typeface="Times New Roman" panose="02020603050405020304" pitchFamily="18" charset="0"/>
              </a:rPr>
              <a:pPr algn="r" eaLnBrk="1" hangingPunct="1"/>
              <a:t>35</a:t>
            </a:fld>
            <a:endParaRPr lang="en-GB" altLang="en-US" sz="1300">
              <a:solidFill>
                <a:srgbClr val="000000"/>
              </a:solidFill>
              <a:latin typeface="Times New Roman" panose="02020603050405020304" pitchFamily="18" charset="0"/>
            </a:endParaRPr>
          </a:p>
        </p:txBody>
      </p:sp>
      <p:sp>
        <p:nvSpPr>
          <p:cNvPr id="72708" name="Text Box 2">
            <a:extLst>
              <a:ext uri="{FF2B5EF4-FFF2-40B4-BE49-F238E27FC236}">
                <a16:creationId xmlns:a16="http://schemas.microsoft.com/office/drawing/2014/main" id="{F2A48F84-FC0B-4C0C-955D-B28594349E26}"/>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E39D488A-13B4-462B-A66A-C86EF8B69917}" type="slidenum">
              <a:rPr lang="en-GB" altLang="en-US" sz="1300">
                <a:solidFill>
                  <a:srgbClr val="000000"/>
                </a:solidFill>
                <a:latin typeface="Times New Roman" panose="02020603050405020304" pitchFamily="18" charset="0"/>
              </a:rPr>
              <a:pPr algn="r" eaLnBrk="1" hangingPunct="1"/>
              <a:t>35</a:t>
            </a:fld>
            <a:endParaRPr lang="en-GB" altLang="en-US" sz="1300">
              <a:solidFill>
                <a:srgbClr val="000000"/>
              </a:solidFill>
              <a:latin typeface="Times New Roman" panose="02020603050405020304" pitchFamily="18" charset="0"/>
            </a:endParaRPr>
          </a:p>
        </p:txBody>
      </p:sp>
      <p:sp>
        <p:nvSpPr>
          <p:cNvPr id="72709" name="Text Box 3">
            <a:extLst>
              <a:ext uri="{FF2B5EF4-FFF2-40B4-BE49-F238E27FC236}">
                <a16:creationId xmlns:a16="http://schemas.microsoft.com/office/drawing/2014/main" id="{CCFA4A54-B15A-4854-9562-0A2918D6C663}"/>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7AB4E75-ADA6-4A2E-B41E-C7BCED1C1AFD}" type="slidenum">
              <a:rPr lang="en-GB" altLang="en-US" sz="1300">
                <a:solidFill>
                  <a:srgbClr val="000000"/>
                </a:solidFill>
                <a:latin typeface="Times New Roman" panose="02020603050405020304" pitchFamily="18" charset="0"/>
              </a:rPr>
              <a:pPr algn="r" eaLnBrk="1" hangingPunct="1"/>
              <a:t>35</a:t>
            </a:fld>
            <a:endParaRPr lang="en-GB" altLang="en-US" sz="1300">
              <a:solidFill>
                <a:srgbClr val="000000"/>
              </a:solidFill>
              <a:latin typeface="Times New Roman" panose="02020603050405020304" pitchFamily="18" charset="0"/>
            </a:endParaRPr>
          </a:p>
        </p:txBody>
      </p:sp>
      <p:sp>
        <p:nvSpPr>
          <p:cNvPr id="72710" name="Text Box 4">
            <a:extLst>
              <a:ext uri="{FF2B5EF4-FFF2-40B4-BE49-F238E27FC236}">
                <a16:creationId xmlns:a16="http://schemas.microsoft.com/office/drawing/2014/main" id="{87C5E31C-147D-49F1-81F0-46EDD4FF3F63}"/>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3FB604B-E502-4AEA-ACE2-32E742A40215}" type="slidenum">
              <a:rPr lang="en-GB" altLang="en-US" sz="1300">
                <a:solidFill>
                  <a:srgbClr val="000000"/>
                </a:solidFill>
                <a:latin typeface="Times New Roman" panose="02020603050405020304" pitchFamily="18" charset="0"/>
              </a:rPr>
              <a:pPr algn="r" eaLnBrk="1" hangingPunct="1"/>
              <a:t>35</a:t>
            </a:fld>
            <a:endParaRPr lang="en-GB" altLang="en-US" sz="1300">
              <a:solidFill>
                <a:srgbClr val="000000"/>
              </a:solidFill>
              <a:latin typeface="Times New Roman" panose="02020603050405020304" pitchFamily="18" charset="0"/>
            </a:endParaRPr>
          </a:p>
        </p:txBody>
      </p:sp>
      <p:sp>
        <p:nvSpPr>
          <p:cNvPr id="72711" name="Text Box 5">
            <a:extLst>
              <a:ext uri="{FF2B5EF4-FFF2-40B4-BE49-F238E27FC236}">
                <a16:creationId xmlns:a16="http://schemas.microsoft.com/office/drawing/2014/main" id="{E2E3079C-C5EB-452C-9351-D91089EAEE76}"/>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2712" name="Rectangle 6">
            <a:extLst>
              <a:ext uri="{FF2B5EF4-FFF2-40B4-BE49-F238E27FC236}">
                <a16:creationId xmlns:a16="http://schemas.microsoft.com/office/drawing/2014/main" id="{7E2FC01F-8C32-438D-B8ED-D23573A55F51}"/>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9">
            <a:extLst>
              <a:ext uri="{FF2B5EF4-FFF2-40B4-BE49-F238E27FC236}">
                <a16:creationId xmlns:a16="http://schemas.microsoft.com/office/drawing/2014/main" id="{D5700289-8AE1-4124-89D9-9DF6CE57D1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1E7CCF-74AA-40C9-B2FF-1F1868B4DAEC}" type="slidenum">
              <a:rPr lang="en-GB" altLang="en-US"/>
              <a:pPr/>
              <a:t>36</a:t>
            </a:fld>
            <a:endParaRPr lang="en-GB" altLang="en-US"/>
          </a:p>
        </p:txBody>
      </p:sp>
      <p:sp>
        <p:nvSpPr>
          <p:cNvPr id="74755" name="Text Box 1">
            <a:extLst>
              <a:ext uri="{FF2B5EF4-FFF2-40B4-BE49-F238E27FC236}">
                <a16:creationId xmlns:a16="http://schemas.microsoft.com/office/drawing/2014/main" id="{9EB2B4FA-9F2F-48F7-9BDA-62DF4362EC73}"/>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3B0B1F3-AAEF-4F79-95F8-C6E038F12A93}" type="slidenum">
              <a:rPr lang="en-GB" altLang="en-US" sz="1300">
                <a:solidFill>
                  <a:srgbClr val="000000"/>
                </a:solidFill>
                <a:latin typeface="Times New Roman" panose="02020603050405020304" pitchFamily="18" charset="0"/>
              </a:rPr>
              <a:pPr algn="r" eaLnBrk="1" hangingPunct="1"/>
              <a:t>36</a:t>
            </a:fld>
            <a:endParaRPr lang="en-GB" altLang="en-US" sz="1300">
              <a:solidFill>
                <a:srgbClr val="000000"/>
              </a:solidFill>
              <a:latin typeface="Times New Roman" panose="02020603050405020304" pitchFamily="18" charset="0"/>
            </a:endParaRPr>
          </a:p>
        </p:txBody>
      </p:sp>
      <p:sp>
        <p:nvSpPr>
          <p:cNvPr id="74756" name="Text Box 2">
            <a:extLst>
              <a:ext uri="{FF2B5EF4-FFF2-40B4-BE49-F238E27FC236}">
                <a16:creationId xmlns:a16="http://schemas.microsoft.com/office/drawing/2014/main" id="{60A05373-D729-42B9-B5C3-81FCCA2C2981}"/>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B1672C2-D990-42BF-B415-7F0DE3873813}" type="slidenum">
              <a:rPr lang="en-GB" altLang="en-US" sz="1300">
                <a:solidFill>
                  <a:srgbClr val="000000"/>
                </a:solidFill>
                <a:latin typeface="Times New Roman" panose="02020603050405020304" pitchFamily="18" charset="0"/>
              </a:rPr>
              <a:pPr algn="r" eaLnBrk="1" hangingPunct="1"/>
              <a:t>36</a:t>
            </a:fld>
            <a:endParaRPr lang="en-GB" altLang="en-US" sz="1300">
              <a:solidFill>
                <a:srgbClr val="000000"/>
              </a:solidFill>
              <a:latin typeface="Times New Roman" panose="02020603050405020304" pitchFamily="18" charset="0"/>
            </a:endParaRPr>
          </a:p>
        </p:txBody>
      </p:sp>
      <p:sp>
        <p:nvSpPr>
          <p:cNvPr id="74757" name="Text Box 3">
            <a:extLst>
              <a:ext uri="{FF2B5EF4-FFF2-40B4-BE49-F238E27FC236}">
                <a16:creationId xmlns:a16="http://schemas.microsoft.com/office/drawing/2014/main" id="{2EDE10D9-7094-4715-B284-93E1820FDEE5}"/>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784B4E1-5BD3-46B0-9EA0-F43B13C516B5}" type="slidenum">
              <a:rPr lang="en-GB" altLang="en-US" sz="1300">
                <a:solidFill>
                  <a:srgbClr val="000000"/>
                </a:solidFill>
                <a:latin typeface="Times New Roman" panose="02020603050405020304" pitchFamily="18" charset="0"/>
              </a:rPr>
              <a:pPr algn="r" eaLnBrk="1" hangingPunct="1"/>
              <a:t>36</a:t>
            </a:fld>
            <a:endParaRPr lang="en-GB" altLang="en-US" sz="1300">
              <a:solidFill>
                <a:srgbClr val="000000"/>
              </a:solidFill>
              <a:latin typeface="Times New Roman" panose="02020603050405020304" pitchFamily="18" charset="0"/>
            </a:endParaRPr>
          </a:p>
        </p:txBody>
      </p:sp>
      <p:sp>
        <p:nvSpPr>
          <p:cNvPr id="74758" name="Text Box 4">
            <a:extLst>
              <a:ext uri="{FF2B5EF4-FFF2-40B4-BE49-F238E27FC236}">
                <a16:creationId xmlns:a16="http://schemas.microsoft.com/office/drawing/2014/main" id="{BFFD3FF8-1C93-48FE-A901-61AEFCEFFE15}"/>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2370121-387E-422F-9FD7-BFEC7573C481}" type="slidenum">
              <a:rPr lang="en-GB" altLang="en-US" sz="1300">
                <a:solidFill>
                  <a:srgbClr val="000000"/>
                </a:solidFill>
                <a:latin typeface="Times New Roman" panose="02020603050405020304" pitchFamily="18" charset="0"/>
              </a:rPr>
              <a:pPr algn="r" eaLnBrk="1" hangingPunct="1"/>
              <a:t>36</a:t>
            </a:fld>
            <a:endParaRPr lang="en-GB" altLang="en-US" sz="1300">
              <a:solidFill>
                <a:srgbClr val="000000"/>
              </a:solidFill>
              <a:latin typeface="Times New Roman" panose="02020603050405020304" pitchFamily="18" charset="0"/>
            </a:endParaRPr>
          </a:p>
        </p:txBody>
      </p:sp>
      <p:sp>
        <p:nvSpPr>
          <p:cNvPr id="74759" name="Text Box 5">
            <a:extLst>
              <a:ext uri="{FF2B5EF4-FFF2-40B4-BE49-F238E27FC236}">
                <a16:creationId xmlns:a16="http://schemas.microsoft.com/office/drawing/2014/main" id="{583DDFC4-A283-4173-9170-D647688DDEA0}"/>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4760" name="Rectangle 6">
            <a:extLst>
              <a:ext uri="{FF2B5EF4-FFF2-40B4-BE49-F238E27FC236}">
                <a16:creationId xmlns:a16="http://schemas.microsoft.com/office/drawing/2014/main" id="{0BB7A086-4F0E-4415-86BC-296C312C685C}"/>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9">
            <a:extLst>
              <a:ext uri="{FF2B5EF4-FFF2-40B4-BE49-F238E27FC236}">
                <a16:creationId xmlns:a16="http://schemas.microsoft.com/office/drawing/2014/main" id="{4EA2AFDB-0AA4-43D5-B558-28C54CB78C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BE4D28-E9D3-4900-A987-B378D8ECA51B}" type="slidenum">
              <a:rPr lang="en-GB" altLang="en-US"/>
              <a:pPr/>
              <a:t>37</a:t>
            </a:fld>
            <a:endParaRPr lang="en-GB" altLang="en-US"/>
          </a:p>
        </p:txBody>
      </p:sp>
      <p:sp>
        <p:nvSpPr>
          <p:cNvPr id="76803" name="Text Box 1">
            <a:extLst>
              <a:ext uri="{FF2B5EF4-FFF2-40B4-BE49-F238E27FC236}">
                <a16:creationId xmlns:a16="http://schemas.microsoft.com/office/drawing/2014/main" id="{1167A2B0-E1EA-46E1-82DD-E858DEEC4673}"/>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FC03CAC-0637-447E-A744-FDAB64643192}" type="slidenum">
              <a:rPr lang="en-GB" altLang="en-US" sz="1300">
                <a:solidFill>
                  <a:srgbClr val="000000"/>
                </a:solidFill>
                <a:latin typeface="Times New Roman" panose="02020603050405020304" pitchFamily="18" charset="0"/>
              </a:rPr>
              <a:pPr algn="r" eaLnBrk="1" hangingPunct="1"/>
              <a:t>37</a:t>
            </a:fld>
            <a:endParaRPr lang="en-GB" altLang="en-US" sz="1300">
              <a:solidFill>
                <a:srgbClr val="000000"/>
              </a:solidFill>
              <a:latin typeface="Times New Roman" panose="02020603050405020304" pitchFamily="18" charset="0"/>
            </a:endParaRPr>
          </a:p>
        </p:txBody>
      </p:sp>
      <p:sp>
        <p:nvSpPr>
          <p:cNvPr id="76804" name="Text Box 2">
            <a:extLst>
              <a:ext uri="{FF2B5EF4-FFF2-40B4-BE49-F238E27FC236}">
                <a16:creationId xmlns:a16="http://schemas.microsoft.com/office/drawing/2014/main" id="{4B009D88-72EB-46D5-9EC1-CCF4CB666F87}"/>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A48BDE07-EBDD-44F7-8B25-C80E46081246}" type="slidenum">
              <a:rPr lang="en-GB" altLang="en-US" sz="1300">
                <a:solidFill>
                  <a:srgbClr val="000000"/>
                </a:solidFill>
                <a:latin typeface="Times New Roman" panose="02020603050405020304" pitchFamily="18" charset="0"/>
              </a:rPr>
              <a:pPr algn="r" eaLnBrk="1" hangingPunct="1"/>
              <a:t>37</a:t>
            </a:fld>
            <a:endParaRPr lang="en-GB" altLang="en-US" sz="1300">
              <a:solidFill>
                <a:srgbClr val="000000"/>
              </a:solidFill>
              <a:latin typeface="Times New Roman" panose="02020603050405020304" pitchFamily="18" charset="0"/>
            </a:endParaRPr>
          </a:p>
        </p:txBody>
      </p:sp>
      <p:sp>
        <p:nvSpPr>
          <p:cNvPr id="76805" name="Text Box 3">
            <a:extLst>
              <a:ext uri="{FF2B5EF4-FFF2-40B4-BE49-F238E27FC236}">
                <a16:creationId xmlns:a16="http://schemas.microsoft.com/office/drawing/2014/main" id="{998AFCB8-264F-4F02-A7CD-36DD6CB27896}"/>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5A8E418-F0E3-47A1-A772-791127A4F4A6}" type="slidenum">
              <a:rPr lang="en-GB" altLang="en-US" sz="1300">
                <a:solidFill>
                  <a:srgbClr val="000000"/>
                </a:solidFill>
                <a:latin typeface="Times New Roman" panose="02020603050405020304" pitchFamily="18" charset="0"/>
              </a:rPr>
              <a:pPr algn="r" eaLnBrk="1" hangingPunct="1"/>
              <a:t>37</a:t>
            </a:fld>
            <a:endParaRPr lang="en-GB" altLang="en-US" sz="1300">
              <a:solidFill>
                <a:srgbClr val="000000"/>
              </a:solidFill>
              <a:latin typeface="Times New Roman" panose="02020603050405020304" pitchFamily="18" charset="0"/>
            </a:endParaRPr>
          </a:p>
        </p:txBody>
      </p:sp>
      <p:sp>
        <p:nvSpPr>
          <p:cNvPr id="76806" name="Text Box 4">
            <a:extLst>
              <a:ext uri="{FF2B5EF4-FFF2-40B4-BE49-F238E27FC236}">
                <a16:creationId xmlns:a16="http://schemas.microsoft.com/office/drawing/2014/main" id="{4FB2B8B6-7DF8-4CEA-A8C4-5A318C1F9C5C}"/>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DF7F3794-17F6-4E9C-B01D-D0CD7E9149A7}" type="slidenum">
              <a:rPr lang="en-GB" altLang="en-US" sz="1300">
                <a:solidFill>
                  <a:srgbClr val="000000"/>
                </a:solidFill>
                <a:latin typeface="Times New Roman" panose="02020603050405020304" pitchFamily="18" charset="0"/>
              </a:rPr>
              <a:pPr algn="r" eaLnBrk="1" hangingPunct="1"/>
              <a:t>37</a:t>
            </a:fld>
            <a:endParaRPr lang="en-GB" altLang="en-US" sz="1300">
              <a:solidFill>
                <a:srgbClr val="000000"/>
              </a:solidFill>
              <a:latin typeface="Times New Roman" panose="02020603050405020304" pitchFamily="18" charset="0"/>
            </a:endParaRPr>
          </a:p>
        </p:txBody>
      </p:sp>
      <p:sp>
        <p:nvSpPr>
          <p:cNvPr id="76807" name="Text Box 5">
            <a:extLst>
              <a:ext uri="{FF2B5EF4-FFF2-40B4-BE49-F238E27FC236}">
                <a16:creationId xmlns:a16="http://schemas.microsoft.com/office/drawing/2014/main" id="{FBDF8086-6364-4DFC-B3EA-BA3E1D7895AB}"/>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6808" name="Rectangle 6">
            <a:extLst>
              <a:ext uri="{FF2B5EF4-FFF2-40B4-BE49-F238E27FC236}">
                <a16:creationId xmlns:a16="http://schemas.microsoft.com/office/drawing/2014/main" id="{A7BA900F-41B5-4090-A701-AEB7211B3E81}"/>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9">
            <a:extLst>
              <a:ext uri="{FF2B5EF4-FFF2-40B4-BE49-F238E27FC236}">
                <a16:creationId xmlns:a16="http://schemas.microsoft.com/office/drawing/2014/main" id="{7B73BE84-F529-456D-A365-FAF730B26A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EFB453-9BA8-4AD1-B9F0-BB692247E449}" type="slidenum">
              <a:rPr lang="en-GB" altLang="en-US"/>
              <a:pPr/>
              <a:t>38</a:t>
            </a:fld>
            <a:endParaRPr lang="en-GB" altLang="en-US"/>
          </a:p>
        </p:txBody>
      </p:sp>
      <p:sp>
        <p:nvSpPr>
          <p:cNvPr id="78851" name="Text Box 1">
            <a:extLst>
              <a:ext uri="{FF2B5EF4-FFF2-40B4-BE49-F238E27FC236}">
                <a16:creationId xmlns:a16="http://schemas.microsoft.com/office/drawing/2014/main" id="{CA4863B7-696E-41A2-B520-D38455A32C96}"/>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988CDE28-4EFC-480A-A680-249B6103B4FD}" type="slidenum">
              <a:rPr lang="en-GB" altLang="en-US" sz="1300">
                <a:solidFill>
                  <a:srgbClr val="000000"/>
                </a:solidFill>
                <a:latin typeface="Times New Roman" panose="02020603050405020304" pitchFamily="18" charset="0"/>
              </a:rPr>
              <a:pPr algn="r" eaLnBrk="1" hangingPunct="1"/>
              <a:t>38</a:t>
            </a:fld>
            <a:endParaRPr lang="en-GB" altLang="en-US" sz="1300">
              <a:solidFill>
                <a:srgbClr val="000000"/>
              </a:solidFill>
              <a:latin typeface="Times New Roman" panose="02020603050405020304" pitchFamily="18" charset="0"/>
            </a:endParaRPr>
          </a:p>
        </p:txBody>
      </p:sp>
      <p:sp>
        <p:nvSpPr>
          <p:cNvPr id="78852" name="Text Box 2">
            <a:extLst>
              <a:ext uri="{FF2B5EF4-FFF2-40B4-BE49-F238E27FC236}">
                <a16:creationId xmlns:a16="http://schemas.microsoft.com/office/drawing/2014/main" id="{D55D2BB4-8442-4B05-8B4B-7F56982EB11F}"/>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CFD6F770-265A-42CF-BC33-438E3D529AE0}" type="slidenum">
              <a:rPr lang="en-GB" altLang="en-US" sz="1300">
                <a:solidFill>
                  <a:srgbClr val="000000"/>
                </a:solidFill>
                <a:latin typeface="Times New Roman" panose="02020603050405020304" pitchFamily="18" charset="0"/>
              </a:rPr>
              <a:pPr algn="r" eaLnBrk="1" hangingPunct="1"/>
              <a:t>38</a:t>
            </a:fld>
            <a:endParaRPr lang="en-GB" altLang="en-US" sz="1300">
              <a:solidFill>
                <a:srgbClr val="000000"/>
              </a:solidFill>
              <a:latin typeface="Times New Roman" panose="02020603050405020304" pitchFamily="18" charset="0"/>
            </a:endParaRPr>
          </a:p>
        </p:txBody>
      </p:sp>
      <p:sp>
        <p:nvSpPr>
          <p:cNvPr id="78853" name="Text Box 3">
            <a:extLst>
              <a:ext uri="{FF2B5EF4-FFF2-40B4-BE49-F238E27FC236}">
                <a16:creationId xmlns:a16="http://schemas.microsoft.com/office/drawing/2014/main" id="{2BD6EC23-4610-44A0-8728-02FB85DB9068}"/>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CB1DB1B2-870A-41DC-B39B-A1966C16B006}" type="slidenum">
              <a:rPr lang="en-GB" altLang="en-US" sz="1300">
                <a:solidFill>
                  <a:srgbClr val="000000"/>
                </a:solidFill>
                <a:latin typeface="Times New Roman" panose="02020603050405020304" pitchFamily="18" charset="0"/>
              </a:rPr>
              <a:pPr algn="r" eaLnBrk="1" hangingPunct="1"/>
              <a:t>38</a:t>
            </a:fld>
            <a:endParaRPr lang="en-GB" altLang="en-US" sz="1300">
              <a:solidFill>
                <a:srgbClr val="000000"/>
              </a:solidFill>
              <a:latin typeface="Times New Roman" panose="02020603050405020304" pitchFamily="18" charset="0"/>
            </a:endParaRPr>
          </a:p>
        </p:txBody>
      </p:sp>
      <p:sp>
        <p:nvSpPr>
          <p:cNvPr id="78854" name="Text Box 4">
            <a:extLst>
              <a:ext uri="{FF2B5EF4-FFF2-40B4-BE49-F238E27FC236}">
                <a16:creationId xmlns:a16="http://schemas.microsoft.com/office/drawing/2014/main" id="{25A4F6B4-0EF7-432B-9A24-9B4E908C6C38}"/>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3334E68A-A400-4E18-B1CB-140A48927622}" type="slidenum">
              <a:rPr lang="en-GB" altLang="en-US" sz="1300">
                <a:solidFill>
                  <a:srgbClr val="000000"/>
                </a:solidFill>
                <a:latin typeface="Times New Roman" panose="02020603050405020304" pitchFamily="18" charset="0"/>
              </a:rPr>
              <a:pPr algn="r" eaLnBrk="1" hangingPunct="1"/>
              <a:t>38</a:t>
            </a:fld>
            <a:endParaRPr lang="en-GB" altLang="en-US" sz="1300">
              <a:solidFill>
                <a:srgbClr val="000000"/>
              </a:solidFill>
              <a:latin typeface="Times New Roman" panose="02020603050405020304" pitchFamily="18" charset="0"/>
            </a:endParaRPr>
          </a:p>
        </p:txBody>
      </p:sp>
      <p:sp>
        <p:nvSpPr>
          <p:cNvPr id="78855" name="Text Box 5">
            <a:extLst>
              <a:ext uri="{FF2B5EF4-FFF2-40B4-BE49-F238E27FC236}">
                <a16:creationId xmlns:a16="http://schemas.microsoft.com/office/drawing/2014/main" id="{0E71EC70-829A-4F47-A929-B4D924343811}"/>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8856" name="Rectangle 6">
            <a:extLst>
              <a:ext uri="{FF2B5EF4-FFF2-40B4-BE49-F238E27FC236}">
                <a16:creationId xmlns:a16="http://schemas.microsoft.com/office/drawing/2014/main" id="{611C9B9C-AADC-49F7-B43E-381A1740E431}"/>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9">
            <a:extLst>
              <a:ext uri="{FF2B5EF4-FFF2-40B4-BE49-F238E27FC236}">
                <a16:creationId xmlns:a16="http://schemas.microsoft.com/office/drawing/2014/main" id="{C5FF1E3D-F560-4C90-A205-CE5374ABAB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9C9E31-5237-4423-B9E1-9B69FAB29302}" type="slidenum">
              <a:rPr lang="en-GB" altLang="en-US"/>
              <a:pPr/>
              <a:t>39</a:t>
            </a:fld>
            <a:endParaRPr lang="en-GB" altLang="en-US"/>
          </a:p>
        </p:txBody>
      </p:sp>
      <p:sp>
        <p:nvSpPr>
          <p:cNvPr id="80899" name="Text Box 1">
            <a:extLst>
              <a:ext uri="{FF2B5EF4-FFF2-40B4-BE49-F238E27FC236}">
                <a16:creationId xmlns:a16="http://schemas.microsoft.com/office/drawing/2014/main" id="{2FBC7C42-94D1-47C6-9E48-EFBD70C3B8EC}"/>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FB9804B-8086-4D75-A386-848944179BC3}" type="slidenum">
              <a:rPr lang="en-GB" altLang="en-US" sz="1300">
                <a:solidFill>
                  <a:srgbClr val="000000"/>
                </a:solidFill>
                <a:latin typeface="Times New Roman" panose="02020603050405020304" pitchFamily="18" charset="0"/>
              </a:rPr>
              <a:pPr algn="r" eaLnBrk="1" hangingPunct="1"/>
              <a:t>39</a:t>
            </a:fld>
            <a:endParaRPr lang="en-GB" altLang="en-US" sz="1300">
              <a:solidFill>
                <a:srgbClr val="000000"/>
              </a:solidFill>
              <a:latin typeface="Times New Roman" panose="02020603050405020304" pitchFamily="18" charset="0"/>
            </a:endParaRPr>
          </a:p>
        </p:txBody>
      </p:sp>
      <p:sp>
        <p:nvSpPr>
          <p:cNvPr id="80900" name="Text Box 2">
            <a:extLst>
              <a:ext uri="{FF2B5EF4-FFF2-40B4-BE49-F238E27FC236}">
                <a16:creationId xmlns:a16="http://schemas.microsoft.com/office/drawing/2014/main" id="{91BE1099-96C7-4A6C-BCB1-D2918BBD0100}"/>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ABFF1ACB-8DBC-484C-9A07-96F1403A2778}" type="slidenum">
              <a:rPr lang="en-GB" altLang="en-US" sz="1300">
                <a:solidFill>
                  <a:srgbClr val="000000"/>
                </a:solidFill>
                <a:latin typeface="Times New Roman" panose="02020603050405020304" pitchFamily="18" charset="0"/>
              </a:rPr>
              <a:pPr algn="r" eaLnBrk="1" hangingPunct="1"/>
              <a:t>39</a:t>
            </a:fld>
            <a:endParaRPr lang="en-GB" altLang="en-US" sz="1300">
              <a:solidFill>
                <a:srgbClr val="000000"/>
              </a:solidFill>
              <a:latin typeface="Times New Roman" panose="02020603050405020304" pitchFamily="18" charset="0"/>
            </a:endParaRPr>
          </a:p>
        </p:txBody>
      </p:sp>
      <p:sp>
        <p:nvSpPr>
          <p:cNvPr id="80901" name="Text Box 3">
            <a:extLst>
              <a:ext uri="{FF2B5EF4-FFF2-40B4-BE49-F238E27FC236}">
                <a16:creationId xmlns:a16="http://schemas.microsoft.com/office/drawing/2014/main" id="{71A3D82C-E8B8-468D-9CB4-05B0B907788C}"/>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99C91100-B420-494A-9B32-9B14224208D0}" type="slidenum">
              <a:rPr lang="en-GB" altLang="en-US" sz="1300">
                <a:solidFill>
                  <a:srgbClr val="000000"/>
                </a:solidFill>
                <a:latin typeface="Times New Roman" panose="02020603050405020304" pitchFamily="18" charset="0"/>
              </a:rPr>
              <a:pPr algn="r" eaLnBrk="1" hangingPunct="1"/>
              <a:t>39</a:t>
            </a:fld>
            <a:endParaRPr lang="en-GB" altLang="en-US" sz="1300">
              <a:solidFill>
                <a:srgbClr val="000000"/>
              </a:solidFill>
              <a:latin typeface="Times New Roman" panose="02020603050405020304" pitchFamily="18" charset="0"/>
            </a:endParaRPr>
          </a:p>
        </p:txBody>
      </p:sp>
      <p:sp>
        <p:nvSpPr>
          <p:cNvPr id="80902" name="Text Box 4">
            <a:extLst>
              <a:ext uri="{FF2B5EF4-FFF2-40B4-BE49-F238E27FC236}">
                <a16:creationId xmlns:a16="http://schemas.microsoft.com/office/drawing/2014/main" id="{C10B25EA-1EEF-4758-925F-23CD82A8CEEB}"/>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93067852-D507-4DCD-A65C-DD76043AE62D}" type="slidenum">
              <a:rPr lang="en-GB" altLang="en-US" sz="1300">
                <a:solidFill>
                  <a:srgbClr val="000000"/>
                </a:solidFill>
                <a:latin typeface="Times New Roman" panose="02020603050405020304" pitchFamily="18" charset="0"/>
              </a:rPr>
              <a:pPr algn="r" eaLnBrk="1" hangingPunct="1"/>
              <a:t>39</a:t>
            </a:fld>
            <a:endParaRPr lang="en-GB" altLang="en-US" sz="1300">
              <a:solidFill>
                <a:srgbClr val="000000"/>
              </a:solidFill>
              <a:latin typeface="Times New Roman" panose="02020603050405020304" pitchFamily="18" charset="0"/>
            </a:endParaRPr>
          </a:p>
        </p:txBody>
      </p:sp>
      <p:sp>
        <p:nvSpPr>
          <p:cNvPr id="80903" name="Text Box 5">
            <a:extLst>
              <a:ext uri="{FF2B5EF4-FFF2-40B4-BE49-F238E27FC236}">
                <a16:creationId xmlns:a16="http://schemas.microsoft.com/office/drawing/2014/main" id="{16BE8A40-1CBA-4D48-AF74-F33BF1129396}"/>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0904" name="Rectangle 6">
            <a:extLst>
              <a:ext uri="{FF2B5EF4-FFF2-40B4-BE49-F238E27FC236}">
                <a16:creationId xmlns:a16="http://schemas.microsoft.com/office/drawing/2014/main" id="{BEAA9B0B-237D-455C-919C-BEF4CB39AAA5}"/>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9">
            <a:extLst>
              <a:ext uri="{FF2B5EF4-FFF2-40B4-BE49-F238E27FC236}">
                <a16:creationId xmlns:a16="http://schemas.microsoft.com/office/drawing/2014/main" id="{4DA35085-6960-4138-A679-0A78CBB53E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B6CB13-E618-47B2-884C-B5AD18DB6DB2}" type="slidenum">
              <a:rPr lang="en-GB" altLang="en-US"/>
              <a:pPr/>
              <a:t>40</a:t>
            </a:fld>
            <a:endParaRPr lang="en-GB" altLang="en-US"/>
          </a:p>
        </p:txBody>
      </p:sp>
      <p:sp>
        <p:nvSpPr>
          <p:cNvPr id="82947" name="Text Box 1">
            <a:extLst>
              <a:ext uri="{FF2B5EF4-FFF2-40B4-BE49-F238E27FC236}">
                <a16:creationId xmlns:a16="http://schemas.microsoft.com/office/drawing/2014/main" id="{81E8DE61-9AE5-42E1-8395-A0FAC7E91273}"/>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9BF1E06-BE41-4A21-8B3B-2A17640CE9DE}" type="slidenum">
              <a:rPr lang="en-GB" altLang="en-US" sz="1300">
                <a:solidFill>
                  <a:srgbClr val="000000"/>
                </a:solidFill>
                <a:latin typeface="Times New Roman" panose="02020603050405020304" pitchFamily="18" charset="0"/>
              </a:rPr>
              <a:pPr algn="r" eaLnBrk="1" hangingPunct="1"/>
              <a:t>40</a:t>
            </a:fld>
            <a:endParaRPr lang="en-GB" altLang="en-US" sz="1300">
              <a:solidFill>
                <a:srgbClr val="000000"/>
              </a:solidFill>
              <a:latin typeface="Times New Roman" panose="02020603050405020304" pitchFamily="18" charset="0"/>
            </a:endParaRPr>
          </a:p>
        </p:txBody>
      </p:sp>
      <p:sp>
        <p:nvSpPr>
          <p:cNvPr id="82948" name="Text Box 2">
            <a:extLst>
              <a:ext uri="{FF2B5EF4-FFF2-40B4-BE49-F238E27FC236}">
                <a16:creationId xmlns:a16="http://schemas.microsoft.com/office/drawing/2014/main" id="{5803082B-752F-4275-930B-F2A4A1F7EE07}"/>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4CBA5268-A3DD-4713-BC79-A7F371ECD8D4}" type="slidenum">
              <a:rPr lang="en-GB" altLang="en-US" sz="1300">
                <a:solidFill>
                  <a:srgbClr val="000000"/>
                </a:solidFill>
                <a:latin typeface="Times New Roman" panose="02020603050405020304" pitchFamily="18" charset="0"/>
              </a:rPr>
              <a:pPr algn="r" eaLnBrk="1" hangingPunct="1"/>
              <a:t>40</a:t>
            </a:fld>
            <a:endParaRPr lang="en-GB" altLang="en-US" sz="1300">
              <a:solidFill>
                <a:srgbClr val="000000"/>
              </a:solidFill>
              <a:latin typeface="Times New Roman" panose="02020603050405020304" pitchFamily="18" charset="0"/>
            </a:endParaRPr>
          </a:p>
        </p:txBody>
      </p:sp>
      <p:sp>
        <p:nvSpPr>
          <p:cNvPr id="82949" name="Text Box 3">
            <a:extLst>
              <a:ext uri="{FF2B5EF4-FFF2-40B4-BE49-F238E27FC236}">
                <a16:creationId xmlns:a16="http://schemas.microsoft.com/office/drawing/2014/main" id="{425241E4-F7F9-471A-9E30-832BA236AD37}"/>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19B8442E-1970-497F-AB5E-D1F166FD5291}" type="slidenum">
              <a:rPr lang="en-GB" altLang="en-US" sz="1300">
                <a:solidFill>
                  <a:srgbClr val="000000"/>
                </a:solidFill>
                <a:latin typeface="Times New Roman" panose="02020603050405020304" pitchFamily="18" charset="0"/>
              </a:rPr>
              <a:pPr algn="r" eaLnBrk="1" hangingPunct="1"/>
              <a:t>40</a:t>
            </a:fld>
            <a:endParaRPr lang="en-GB" altLang="en-US" sz="1300">
              <a:solidFill>
                <a:srgbClr val="000000"/>
              </a:solidFill>
              <a:latin typeface="Times New Roman" panose="02020603050405020304" pitchFamily="18" charset="0"/>
            </a:endParaRPr>
          </a:p>
        </p:txBody>
      </p:sp>
      <p:sp>
        <p:nvSpPr>
          <p:cNvPr id="82950" name="Text Box 4">
            <a:extLst>
              <a:ext uri="{FF2B5EF4-FFF2-40B4-BE49-F238E27FC236}">
                <a16:creationId xmlns:a16="http://schemas.microsoft.com/office/drawing/2014/main" id="{6AEC0830-DD92-4E2A-94C9-81A9D5226A71}"/>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7198CC28-F0F8-4C04-AC64-97B9530CA9BA}" type="slidenum">
              <a:rPr lang="en-GB" altLang="en-US" sz="1300">
                <a:solidFill>
                  <a:srgbClr val="000000"/>
                </a:solidFill>
                <a:latin typeface="Times New Roman" panose="02020603050405020304" pitchFamily="18" charset="0"/>
              </a:rPr>
              <a:pPr algn="r" eaLnBrk="1" hangingPunct="1"/>
              <a:t>40</a:t>
            </a:fld>
            <a:endParaRPr lang="en-GB" altLang="en-US" sz="1300">
              <a:solidFill>
                <a:srgbClr val="000000"/>
              </a:solidFill>
              <a:latin typeface="Times New Roman" panose="02020603050405020304" pitchFamily="18" charset="0"/>
            </a:endParaRPr>
          </a:p>
        </p:txBody>
      </p:sp>
      <p:sp>
        <p:nvSpPr>
          <p:cNvPr id="82951" name="Text Box 5">
            <a:extLst>
              <a:ext uri="{FF2B5EF4-FFF2-40B4-BE49-F238E27FC236}">
                <a16:creationId xmlns:a16="http://schemas.microsoft.com/office/drawing/2014/main" id="{FD5DB435-38CF-4B79-847F-D7B1CEA76E1D}"/>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952" name="Rectangle 6">
            <a:extLst>
              <a:ext uri="{FF2B5EF4-FFF2-40B4-BE49-F238E27FC236}">
                <a16:creationId xmlns:a16="http://schemas.microsoft.com/office/drawing/2014/main" id="{F8F70955-9910-466B-865B-C8F4299CF783}"/>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9">
            <a:extLst>
              <a:ext uri="{FF2B5EF4-FFF2-40B4-BE49-F238E27FC236}">
                <a16:creationId xmlns:a16="http://schemas.microsoft.com/office/drawing/2014/main" id="{8BE94053-C287-4567-9904-50AF7EB4FF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509499-BCC6-4FF8-8A6F-BD2877049F63}" type="slidenum">
              <a:rPr lang="en-GB" altLang="en-US"/>
              <a:pPr/>
              <a:t>5</a:t>
            </a:fld>
            <a:endParaRPr lang="en-GB" altLang="en-US"/>
          </a:p>
        </p:txBody>
      </p:sp>
      <p:sp>
        <p:nvSpPr>
          <p:cNvPr id="11267" name="Text Box 1">
            <a:extLst>
              <a:ext uri="{FF2B5EF4-FFF2-40B4-BE49-F238E27FC236}">
                <a16:creationId xmlns:a16="http://schemas.microsoft.com/office/drawing/2014/main" id="{120A9BD3-6A43-4917-941D-8E1D9B091DB1}"/>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E45F5C6E-FF06-472D-B886-1599EE774C8D}" type="slidenum">
              <a:rPr lang="en-GB" altLang="en-US" sz="1300">
                <a:solidFill>
                  <a:srgbClr val="000000"/>
                </a:solidFill>
                <a:latin typeface="Times New Roman" panose="02020603050405020304" pitchFamily="18" charset="0"/>
              </a:rPr>
              <a:pPr algn="r" eaLnBrk="1" hangingPunct="1"/>
              <a:t>5</a:t>
            </a:fld>
            <a:endParaRPr lang="en-GB" altLang="en-US" sz="1300">
              <a:solidFill>
                <a:srgbClr val="000000"/>
              </a:solidFill>
              <a:latin typeface="Times New Roman" panose="02020603050405020304" pitchFamily="18" charset="0"/>
            </a:endParaRPr>
          </a:p>
        </p:txBody>
      </p:sp>
      <p:sp>
        <p:nvSpPr>
          <p:cNvPr id="11268" name="Text Box 2">
            <a:extLst>
              <a:ext uri="{FF2B5EF4-FFF2-40B4-BE49-F238E27FC236}">
                <a16:creationId xmlns:a16="http://schemas.microsoft.com/office/drawing/2014/main" id="{37B16111-9A7C-493D-B595-9315A2235E87}"/>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F21277C7-E276-4AB9-9CC8-B4FB2C006F41}" type="slidenum">
              <a:rPr lang="en-GB" altLang="en-US" sz="1300">
                <a:solidFill>
                  <a:srgbClr val="000000"/>
                </a:solidFill>
                <a:latin typeface="Times New Roman" panose="02020603050405020304" pitchFamily="18" charset="0"/>
              </a:rPr>
              <a:pPr algn="r" eaLnBrk="1" hangingPunct="1"/>
              <a:t>5</a:t>
            </a:fld>
            <a:endParaRPr lang="en-GB" altLang="en-US" sz="1300">
              <a:solidFill>
                <a:srgbClr val="000000"/>
              </a:solidFill>
              <a:latin typeface="Times New Roman" panose="02020603050405020304" pitchFamily="18" charset="0"/>
            </a:endParaRPr>
          </a:p>
        </p:txBody>
      </p:sp>
      <p:sp>
        <p:nvSpPr>
          <p:cNvPr id="11269" name="Text Box 3">
            <a:extLst>
              <a:ext uri="{FF2B5EF4-FFF2-40B4-BE49-F238E27FC236}">
                <a16:creationId xmlns:a16="http://schemas.microsoft.com/office/drawing/2014/main" id="{2A2A28BD-F0DB-4D4B-B386-AFDC23797B63}"/>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701828FD-EB68-4FB6-B616-07E770ABFA63}" type="slidenum">
              <a:rPr lang="en-GB" altLang="en-US" sz="1300">
                <a:solidFill>
                  <a:srgbClr val="000000"/>
                </a:solidFill>
                <a:latin typeface="Times New Roman" panose="02020603050405020304" pitchFamily="18" charset="0"/>
              </a:rPr>
              <a:pPr algn="r" eaLnBrk="1" hangingPunct="1"/>
              <a:t>5</a:t>
            </a:fld>
            <a:endParaRPr lang="en-GB" altLang="en-US" sz="1300">
              <a:solidFill>
                <a:srgbClr val="000000"/>
              </a:solidFill>
              <a:latin typeface="Times New Roman" panose="02020603050405020304" pitchFamily="18" charset="0"/>
            </a:endParaRPr>
          </a:p>
        </p:txBody>
      </p:sp>
      <p:sp>
        <p:nvSpPr>
          <p:cNvPr id="11270" name="Text Box 4">
            <a:extLst>
              <a:ext uri="{FF2B5EF4-FFF2-40B4-BE49-F238E27FC236}">
                <a16:creationId xmlns:a16="http://schemas.microsoft.com/office/drawing/2014/main" id="{32641D8B-4F22-4E79-A5C9-C5EDAB9EB345}"/>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31383314-B528-4119-9019-180002A4A144}" type="slidenum">
              <a:rPr lang="en-GB" altLang="en-US" sz="1300">
                <a:solidFill>
                  <a:srgbClr val="000000"/>
                </a:solidFill>
                <a:latin typeface="Times New Roman" panose="02020603050405020304" pitchFamily="18" charset="0"/>
              </a:rPr>
              <a:pPr algn="r" eaLnBrk="1" hangingPunct="1"/>
              <a:t>5</a:t>
            </a:fld>
            <a:endParaRPr lang="en-GB" altLang="en-US" sz="1300">
              <a:solidFill>
                <a:srgbClr val="000000"/>
              </a:solidFill>
              <a:latin typeface="Times New Roman" panose="02020603050405020304" pitchFamily="18" charset="0"/>
            </a:endParaRPr>
          </a:p>
        </p:txBody>
      </p:sp>
      <p:sp>
        <p:nvSpPr>
          <p:cNvPr id="11271" name="Text Box 5">
            <a:extLst>
              <a:ext uri="{FF2B5EF4-FFF2-40B4-BE49-F238E27FC236}">
                <a16:creationId xmlns:a16="http://schemas.microsoft.com/office/drawing/2014/main" id="{92DB677C-1F90-490C-B9DE-D2C440E9C977}"/>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Rectangle 6">
            <a:extLst>
              <a:ext uri="{FF2B5EF4-FFF2-40B4-BE49-F238E27FC236}">
                <a16:creationId xmlns:a16="http://schemas.microsoft.com/office/drawing/2014/main" id="{B4CF9632-B391-430C-AB5E-1DE924C8148F}"/>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9">
            <a:extLst>
              <a:ext uri="{FF2B5EF4-FFF2-40B4-BE49-F238E27FC236}">
                <a16:creationId xmlns:a16="http://schemas.microsoft.com/office/drawing/2014/main" id="{6869B7D0-A76C-41C7-85C4-5ED63EE841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B0FDB6-BD28-4583-B215-62008F52AB25}" type="slidenum">
              <a:rPr lang="en-GB" altLang="en-US"/>
              <a:pPr/>
              <a:t>41</a:t>
            </a:fld>
            <a:endParaRPr lang="en-GB" altLang="en-US"/>
          </a:p>
        </p:txBody>
      </p:sp>
      <p:sp>
        <p:nvSpPr>
          <p:cNvPr id="84995" name="Text Box 1">
            <a:extLst>
              <a:ext uri="{FF2B5EF4-FFF2-40B4-BE49-F238E27FC236}">
                <a16:creationId xmlns:a16="http://schemas.microsoft.com/office/drawing/2014/main" id="{95EF415E-74C9-4791-86CC-4913137DD0B1}"/>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A2437FE2-82CD-4B92-B4CA-39D363FB40C2}" type="slidenum">
              <a:rPr lang="en-GB" altLang="en-US" sz="1300">
                <a:solidFill>
                  <a:srgbClr val="000000"/>
                </a:solidFill>
                <a:latin typeface="Times New Roman" panose="02020603050405020304" pitchFamily="18" charset="0"/>
              </a:rPr>
              <a:pPr algn="r" eaLnBrk="1" hangingPunct="1"/>
              <a:t>41</a:t>
            </a:fld>
            <a:endParaRPr lang="en-GB" altLang="en-US" sz="1300">
              <a:solidFill>
                <a:srgbClr val="000000"/>
              </a:solidFill>
              <a:latin typeface="Times New Roman" panose="02020603050405020304" pitchFamily="18" charset="0"/>
            </a:endParaRPr>
          </a:p>
        </p:txBody>
      </p:sp>
      <p:sp>
        <p:nvSpPr>
          <p:cNvPr id="84996" name="Text Box 2">
            <a:extLst>
              <a:ext uri="{FF2B5EF4-FFF2-40B4-BE49-F238E27FC236}">
                <a16:creationId xmlns:a16="http://schemas.microsoft.com/office/drawing/2014/main" id="{9318D47D-1A53-4B20-9BA8-45A212016EC4}"/>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D5D29B37-E34A-4A26-95BE-812E85C23C85}" type="slidenum">
              <a:rPr lang="en-GB" altLang="en-US" sz="1300">
                <a:solidFill>
                  <a:srgbClr val="000000"/>
                </a:solidFill>
                <a:latin typeface="Times New Roman" panose="02020603050405020304" pitchFamily="18" charset="0"/>
              </a:rPr>
              <a:pPr algn="r" eaLnBrk="1" hangingPunct="1"/>
              <a:t>41</a:t>
            </a:fld>
            <a:endParaRPr lang="en-GB" altLang="en-US" sz="1300">
              <a:solidFill>
                <a:srgbClr val="000000"/>
              </a:solidFill>
              <a:latin typeface="Times New Roman" panose="02020603050405020304" pitchFamily="18" charset="0"/>
            </a:endParaRPr>
          </a:p>
        </p:txBody>
      </p:sp>
      <p:sp>
        <p:nvSpPr>
          <p:cNvPr id="84997" name="Text Box 3">
            <a:extLst>
              <a:ext uri="{FF2B5EF4-FFF2-40B4-BE49-F238E27FC236}">
                <a16:creationId xmlns:a16="http://schemas.microsoft.com/office/drawing/2014/main" id="{E51FAEC6-A38A-4CED-91E4-F446857BE391}"/>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CCF7EE57-DC6C-4FB1-B014-AAC7769A0AE4}" type="slidenum">
              <a:rPr lang="en-GB" altLang="en-US" sz="1300">
                <a:solidFill>
                  <a:srgbClr val="000000"/>
                </a:solidFill>
                <a:latin typeface="Times New Roman" panose="02020603050405020304" pitchFamily="18" charset="0"/>
              </a:rPr>
              <a:pPr algn="r" eaLnBrk="1" hangingPunct="1"/>
              <a:t>41</a:t>
            </a:fld>
            <a:endParaRPr lang="en-GB" altLang="en-US" sz="1300">
              <a:solidFill>
                <a:srgbClr val="000000"/>
              </a:solidFill>
              <a:latin typeface="Times New Roman" panose="02020603050405020304" pitchFamily="18" charset="0"/>
            </a:endParaRPr>
          </a:p>
        </p:txBody>
      </p:sp>
      <p:sp>
        <p:nvSpPr>
          <p:cNvPr id="84998" name="Text Box 4">
            <a:extLst>
              <a:ext uri="{FF2B5EF4-FFF2-40B4-BE49-F238E27FC236}">
                <a16:creationId xmlns:a16="http://schemas.microsoft.com/office/drawing/2014/main" id="{43AD76BB-A1A3-4479-A0AC-365E45286AFF}"/>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8FCC69C-C55A-4A47-A62E-C4458A269474}" type="slidenum">
              <a:rPr lang="en-GB" altLang="en-US" sz="1300">
                <a:solidFill>
                  <a:srgbClr val="000000"/>
                </a:solidFill>
                <a:latin typeface="Times New Roman" panose="02020603050405020304" pitchFamily="18" charset="0"/>
              </a:rPr>
              <a:pPr algn="r" eaLnBrk="1" hangingPunct="1"/>
              <a:t>41</a:t>
            </a:fld>
            <a:endParaRPr lang="en-GB" altLang="en-US" sz="1300">
              <a:solidFill>
                <a:srgbClr val="000000"/>
              </a:solidFill>
              <a:latin typeface="Times New Roman" panose="02020603050405020304" pitchFamily="18" charset="0"/>
            </a:endParaRPr>
          </a:p>
        </p:txBody>
      </p:sp>
      <p:sp>
        <p:nvSpPr>
          <p:cNvPr id="84999" name="Text Box 5">
            <a:extLst>
              <a:ext uri="{FF2B5EF4-FFF2-40B4-BE49-F238E27FC236}">
                <a16:creationId xmlns:a16="http://schemas.microsoft.com/office/drawing/2014/main" id="{21833C9A-E951-4EAA-A007-A5CD1E12EE6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5000" name="Rectangle 6">
            <a:extLst>
              <a:ext uri="{FF2B5EF4-FFF2-40B4-BE49-F238E27FC236}">
                <a16:creationId xmlns:a16="http://schemas.microsoft.com/office/drawing/2014/main" id="{EBD0FC93-5120-48D6-A6F0-6611E672E98B}"/>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9">
            <a:extLst>
              <a:ext uri="{FF2B5EF4-FFF2-40B4-BE49-F238E27FC236}">
                <a16:creationId xmlns:a16="http://schemas.microsoft.com/office/drawing/2014/main" id="{379BA686-933D-4C3B-960E-96124ACF87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D19E5F-876B-4365-BE38-74D6A8314D69}" type="slidenum">
              <a:rPr lang="en-GB" altLang="en-US"/>
              <a:pPr/>
              <a:t>6</a:t>
            </a:fld>
            <a:endParaRPr lang="en-GB" altLang="en-US"/>
          </a:p>
        </p:txBody>
      </p:sp>
      <p:sp>
        <p:nvSpPr>
          <p:cNvPr id="13315" name="Text Box 1">
            <a:extLst>
              <a:ext uri="{FF2B5EF4-FFF2-40B4-BE49-F238E27FC236}">
                <a16:creationId xmlns:a16="http://schemas.microsoft.com/office/drawing/2014/main" id="{9FC4BA1E-D01B-4004-ACDD-CA242D8EB5FD}"/>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FB5F4E2-F46B-4FA2-870E-2F542D96F2B4}" type="slidenum">
              <a:rPr lang="en-GB" altLang="en-US" sz="1300">
                <a:solidFill>
                  <a:srgbClr val="000000"/>
                </a:solidFill>
                <a:latin typeface="Times New Roman" panose="02020603050405020304" pitchFamily="18" charset="0"/>
              </a:rPr>
              <a:pPr algn="r" eaLnBrk="1" hangingPunct="1"/>
              <a:t>6</a:t>
            </a:fld>
            <a:endParaRPr lang="en-GB" altLang="en-US" sz="1300">
              <a:solidFill>
                <a:srgbClr val="000000"/>
              </a:solidFill>
              <a:latin typeface="Times New Roman" panose="02020603050405020304" pitchFamily="18" charset="0"/>
            </a:endParaRPr>
          </a:p>
        </p:txBody>
      </p:sp>
      <p:sp>
        <p:nvSpPr>
          <p:cNvPr id="13316" name="Text Box 2">
            <a:extLst>
              <a:ext uri="{FF2B5EF4-FFF2-40B4-BE49-F238E27FC236}">
                <a16:creationId xmlns:a16="http://schemas.microsoft.com/office/drawing/2014/main" id="{A05C6CBC-9813-4E84-AF56-21E7F64ECDD8}"/>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EA392F17-20DB-4D2B-9B69-AAB60BB6AF4A}" type="slidenum">
              <a:rPr lang="en-GB" altLang="en-US" sz="1300">
                <a:solidFill>
                  <a:srgbClr val="000000"/>
                </a:solidFill>
                <a:latin typeface="Times New Roman" panose="02020603050405020304" pitchFamily="18" charset="0"/>
              </a:rPr>
              <a:pPr algn="r" eaLnBrk="1" hangingPunct="1"/>
              <a:t>6</a:t>
            </a:fld>
            <a:endParaRPr lang="en-GB" altLang="en-US" sz="1300">
              <a:solidFill>
                <a:srgbClr val="000000"/>
              </a:solidFill>
              <a:latin typeface="Times New Roman" panose="02020603050405020304" pitchFamily="18" charset="0"/>
            </a:endParaRPr>
          </a:p>
        </p:txBody>
      </p:sp>
      <p:sp>
        <p:nvSpPr>
          <p:cNvPr id="13317" name="Text Box 3">
            <a:extLst>
              <a:ext uri="{FF2B5EF4-FFF2-40B4-BE49-F238E27FC236}">
                <a16:creationId xmlns:a16="http://schemas.microsoft.com/office/drawing/2014/main" id="{B4775636-6D92-4B70-B30C-FDA1A7DAC16A}"/>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C12E75FD-01EA-41E5-9599-892CF9A65C57}" type="slidenum">
              <a:rPr lang="en-GB" altLang="en-US" sz="1300">
                <a:solidFill>
                  <a:srgbClr val="000000"/>
                </a:solidFill>
                <a:latin typeface="Times New Roman" panose="02020603050405020304" pitchFamily="18" charset="0"/>
              </a:rPr>
              <a:pPr algn="r" eaLnBrk="1" hangingPunct="1"/>
              <a:t>6</a:t>
            </a:fld>
            <a:endParaRPr lang="en-GB" altLang="en-US" sz="1300">
              <a:solidFill>
                <a:srgbClr val="000000"/>
              </a:solidFill>
              <a:latin typeface="Times New Roman" panose="02020603050405020304" pitchFamily="18" charset="0"/>
            </a:endParaRPr>
          </a:p>
        </p:txBody>
      </p:sp>
      <p:sp>
        <p:nvSpPr>
          <p:cNvPr id="13318" name="Text Box 4">
            <a:extLst>
              <a:ext uri="{FF2B5EF4-FFF2-40B4-BE49-F238E27FC236}">
                <a16:creationId xmlns:a16="http://schemas.microsoft.com/office/drawing/2014/main" id="{D1E92FE4-20ED-4BD5-B802-E22FEC165B84}"/>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02E196D3-5889-48CA-A103-32D344BA4CE3}" type="slidenum">
              <a:rPr lang="en-GB" altLang="en-US" sz="1300">
                <a:solidFill>
                  <a:srgbClr val="000000"/>
                </a:solidFill>
                <a:latin typeface="Times New Roman" panose="02020603050405020304" pitchFamily="18" charset="0"/>
              </a:rPr>
              <a:pPr algn="r" eaLnBrk="1" hangingPunct="1"/>
              <a:t>6</a:t>
            </a:fld>
            <a:endParaRPr lang="en-GB" altLang="en-US" sz="1300">
              <a:solidFill>
                <a:srgbClr val="000000"/>
              </a:solidFill>
              <a:latin typeface="Times New Roman" panose="02020603050405020304" pitchFamily="18" charset="0"/>
            </a:endParaRPr>
          </a:p>
        </p:txBody>
      </p:sp>
      <p:sp>
        <p:nvSpPr>
          <p:cNvPr id="13319" name="Text Box 5">
            <a:extLst>
              <a:ext uri="{FF2B5EF4-FFF2-40B4-BE49-F238E27FC236}">
                <a16:creationId xmlns:a16="http://schemas.microsoft.com/office/drawing/2014/main" id="{0C27BC54-C4BB-459D-B57C-4B75B0CCFB7E}"/>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0" name="Rectangle 6">
            <a:extLst>
              <a:ext uri="{FF2B5EF4-FFF2-40B4-BE49-F238E27FC236}">
                <a16:creationId xmlns:a16="http://schemas.microsoft.com/office/drawing/2014/main" id="{C45C0363-B8A6-4749-A8A3-749296929CEE}"/>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9">
            <a:extLst>
              <a:ext uri="{FF2B5EF4-FFF2-40B4-BE49-F238E27FC236}">
                <a16:creationId xmlns:a16="http://schemas.microsoft.com/office/drawing/2014/main" id="{6969D0CF-44AB-42D9-8C90-6ED2A7EF19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6006E5-DD93-4529-96EB-9176812E3727}" type="slidenum">
              <a:rPr lang="en-GB" altLang="en-US"/>
              <a:pPr/>
              <a:t>7</a:t>
            </a:fld>
            <a:endParaRPr lang="en-GB" altLang="en-US"/>
          </a:p>
        </p:txBody>
      </p:sp>
      <p:sp>
        <p:nvSpPr>
          <p:cNvPr id="15363" name="Text Box 1">
            <a:extLst>
              <a:ext uri="{FF2B5EF4-FFF2-40B4-BE49-F238E27FC236}">
                <a16:creationId xmlns:a16="http://schemas.microsoft.com/office/drawing/2014/main" id="{E328D193-F2F3-4A3E-8BD6-4423F7C5CF31}"/>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974D492-7F98-4E58-8147-B24460DA4400}" type="slidenum">
              <a:rPr lang="en-GB" altLang="en-US" sz="1300">
                <a:solidFill>
                  <a:srgbClr val="000000"/>
                </a:solidFill>
                <a:latin typeface="Times New Roman" panose="02020603050405020304" pitchFamily="18" charset="0"/>
              </a:rPr>
              <a:pPr algn="r" eaLnBrk="1" hangingPunct="1"/>
              <a:t>7</a:t>
            </a:fld>
            <a:endParaRPr lang="en-GB" altLang="en-US" sz="1300">
              <a:solidFill>
                <a:srgbClr val="000000"/>
              </a:solidFill>
              <a:latin typeface="Times New Roman" panose="02020603050405020304" pitchFamily="18" charset="0"/>
            </a:endParaRPr>
          </a:p>
        </p:txBody>
      </p:sp>
      <p:sp>
        <p:nvSpPr>
          <p:cNvPr id="15364" name="Text Box 2">
            <a:extLst>
              <a:ext uri="{FF2B5EF4-FFF2-40B4-BE49-F238E27FC236}">
                <a16:creationId xmlns:a16="http://schemas.microsoft.com/office/drawing/2014/main" id="{C3C56EA0-E0F6-47F6-BB63-A0EB7672B463}"/>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77A775F-5334-4C36-97A8-937914A531FD}" type="slidenum">
              <a:rPr lang="en-GB" altLang="en-US" sz="1300">
                <a:solidFill>
                  <a:srgbClr val="000000"/>
                </a:solidFill>
                <a:latin typeface="Times New Roman" panose="02020603050405020304" pitchFamily="18" charset="0"/>
              </a:rPr>
              <a:pPr algn="r" eaLnBrk="1" hangingPunct="1"/>
              <a:t>7</a:t>
            </a:fld>
            <a:endParaRPr lang="en-GB" altLang="en-US" sz="1300">
              <a:solidFill>
                <a:srgbClr val="000000"/>
              </a:solidFill>
              <a:latin typeface="Times New Roman" panose="02020603050405020304" pitchFamily="18" charset="0"/>
            </a:endParaRPr>
          </a:p>
        </p:txBody>
      </p:sp>
      <p:sp>
        <p:nvSpPr>
          <p:cNvPr id="15365" name="Text Box 3">
            <a:extLst>
              <a:ext uri="{FF2B5EF4-FFF2-40B4-BE49-F238E27FC236}">
                <a16:creationId xmlns:a16="http://schemas.microsoft.com/office/drawing/2014/main" id="{2F9C59DF-E361-4C31-8ACF-C2A308F63F8A}"/>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D08ED86A-0D92-4EF1-9D31-BFF3A41B8CF3}" type="slidenum">
              <a:rPr lang="en-GB" altLang="en-US" sz="1300">
                <a:solidFill>
                  <a:srgbClr val="000000"/>
                </a:solidFill>
                <a:latin typeface="Times New Roman" panose="02020603050405020304" pitchFamily="18" charset="0"/>
              </a:rPr>
              <a:pPr algn="r" eaLnBrk="1" hangingPunct="1"/>
              <a:t>7</a:t>
            </a:fld>
            <a:endParaRPr lang="en-GB" altLang="en-US" sz="1300">
              <a:solidFill>
                <a:srgbClr val="000000"/>
              </a:solidFill>
              <a:latin typeface="Times New Roman" panose="02020603050405020304" pitchFamily="18" charset="0"/>
            </a:endParaRPr>
          </a:p>
        </p:txBody>
      </p:sp>
      <p:sp>
        <p:nvSpPr>
          <p:cNvPr id="15366" name="Text Box 4">
            <a:extLst>
              <a:ext uri="{FF2B5EF4-FFF2-40B4-BE49-F238E27FC236}">
                <a16:creationId xmlns:a16="http://schemas.microsoft.com/office/drawing/2014/main" id="{880240DB-7682-46F2-A1C9-BF916868841A}"/>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B9C704EF-CB28-4A39-9998-0264BBAF4824}" type="slidenum">
              <a:rPr lang="en-GB" altLang="en-US" sz="1300">
                <a:solidFill>
                  <a:srgbClr val="000000"/>
                </a:solidFill>
                <a:latin typeface="Times New Roman" panose="02020603050405020304" pitchFamily="18" charset="0"/>
              </a:rPr>
              <a:pPr algn="r" eaLnBrk="1" hangingPunct="1"/>
              <a:t>7</a:t>
            </a:fld>
            <a:endParaRPr lang="en-GB" altLang="en-US" sz="1300">
              <a:solidFill>
                <a:srgbClr val="000000"/>
              </a:solidFill>
              <a:latin typeface="Times New Roman" panose="02020603050405020304" pitchFamily="18" charset="0"/>
            </a:endParaRPr>
          </a:p>
        </p:txBody>
      </p:sp>
      <p:sp>
        <p:nvSpPr>
          <p:cNvPr id="15367" name="Text Box 5">
            <a:extLst>
              <a:ext uri="{FF2B5EF4-FFF2-40B4-BE49-F238E27FC236}">
                <a16:creationId xmlns:a16="http://schemas.microsoft.com/office/drawing/2014/main" id="{2850BBC9-2454-4C6E-97B1-0376B6C850E9}"/>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68" name="Rectangle 6">
            <a:extLst>
              <a:ext uri="{FF2B5EF4-FFF2-40B4-BE49-F238E27FC236}">
                <a16:creationId xmlns:a16="http://schemas.microsoft.com/office/drawing/2014/main" id="{E348E8F1-5EC4-4641-A4F1-1DBFDBA7DB30}"/>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9">
            <a:extLst>
              <a:ext uri="{FF2B5EF4-FFF2-40B4-BE49-F238E27FC236}">
                <a16:creationId xmlns:a16="http://schemas.microsoft.com/office/drawing/2014/main" id="{753003FA-5FF6-4AE5-8241-F420CE765B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0204C0-CA83-4812-B737-167B1BFE2BBE}" type="slidenum">
              <a:rPr lang="en-GB" altLang="en-US"/>
              <a:pPr/>
              <a:t>8</a:t>
            </a:fld>
            <a:endParaRPr lang="en-GB" altLang="en-US"/>
          </a:p>
        </p:txBody>
      </p:sp>
      <p:sp>
        <p:nvSpPr>
          <p:cNvPr id="17411" name="Text Box 1">
            <a:extLst>
              <a:ext uri="{FF2B5EF4-FFF2-40B4-BE49-F238E27FC236}">
                <a16:creationId xmlns:a16="http://schemas.microsoft.com/office/drawing/2014/main" id="{76E33E92-5556-4F66-816A-C1F94375823F}"/>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C260817E-B720-418D-9599-6D340693C9CF}" type="slidenum">
              <a:rPr lang="en-GB" altLang="en-US" sz="1300">
                <a:solidFill>
                  <a:srgbClr val="000000"/>
                </a:solidFill>
                <a:latin typeface="Times New Roman" panose="02020603050405020304" pitchFamily="18" charset="0"/>
              </a:rPr>
              <a:pPr algn="r" eaLnBrk="1" hangingPunct="1"/>
              <a:t>8</a:t>
            </a:fld>
            <a:endParaRPr lang="en-GB" altLang="en-US" sz="1300">
              <a:solidFill>
                <a:srgbClr val="000000"/>
              </a:solidFill>
              <a:latin typeface="Times New Roman" panose="02020603050405020304" pitchFamily="18" charset="0"/>
            </a:endParaRPr>
          </a:p>
        </p:txBody>
      </p:sp>
      <p:sp>
        <p:nvSpPr>
          <p:cNvPr id="17412" name="Text Box 2">
            <a:extLst>
              <a:ext uri="{FF2B5EF4-FFF2-40B4-BE49-F238E27FC236}">
                <a16:creationId xmlns:a16="http://schemas.microsoft.com/office/drawing/2014/main" id="{F1D47338-94DE-4A9B-B167-FC7B3C01D472}"/>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7171BE47-BE1D-4B6B-847E-AC03B5ACD1CF}" type="slidenum">
              <a:rPr lang="en-GB" altLang="en-US" sz="1300">
                <a:solidFill>
                  <a:srgbClr val="000000"/>
                </a:solidFill>
                <a:latin typeface="Times New Roman" panose="02020603050405020304" pitchFamily="18" charset="0"/>
              </a:rPr>
              <a:pPr algn="r" eaLnBrk="1" hangingPunct="1"/>
              <a:t>8</a:t>
            </a:fld>
            <a:endParaRPr lang="en-GB" altLang="en-US" sz="1300">
              <a:solidFill>
                <a:srgbClr val="000000"/>
              </a:solidFill>
              <a:latin typeface="Times New Roman" panose="02020603050405020304" pitchFamily="18" charset="0"/>
            </a:endParaRPr>
          </a:p>
        </p:txBody>
      </p:sp>
      <p:sp>
        <p:nvSpPr>
          <p:cNvPr id="17413" name="Text Box 3">
            <a:extLst>
              <a:ext uri="{FF2B5EF4-FFF2-40B4-BE49-F238E27FC236}">
                <a16:creationId xmlns:a16="http://schemas.microsoft.com/office/drawing/2014/main" id="{5B6B25F1-2B49-4500-BF45-C9064687956E}"/>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3CCC7790-8C4E-43CD-A0CB-588E5F72BB44}" type="slidenum">
              <a:rPr lang="en-GB" altLang="en-US" sz="1300">
                <a:solidFill>
                  <a:srgbClr val="000000"/>
                </a:solidFill>
                <a:latin typeface="Times New Roman" panose="02020603050405020304" pitchFamily="18" charset="0"/>
              </a:rPr>
              <a:pPr algn="r" eaLnBrk="1" hangingPunct="1"/>
              <a:t>8</a:t>
            </a:fld>
            <a:endParaRPr lang="en-GB" altLang="en-US" sz="1300">
              <a:solidFill>
                <a:srgbClr val="000000"/>
              </a:solidFill>
              <a:latin typeface="Times New Roman" panose="02020603050405020304" pitchFamily="18" charset="0"/>
            </a:endParaRPr>
          </a:p>
        </p:txBody>
      </p:sp>
      <p:sp>
        <p:nvSpPr>
          <p:cNvPr id="17414" name="Text Box 4">
            <a:extLst>
              <a:ext uri="{FF2B5EF4-FFF2-40B4-BE49-F238E27FC236}">
                <a16:creationId xmlns:a16="http://schemas.microsoft.com/office/drawing/2014/main" id="{6E1F0C4C-FFDE-43D9-BB25-CC116DB717A3}"/>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9CF0A96A-17D8-470C-A191-63F528EAD568}" type="slidenum">
              <a:rPr lang="en-GB" altLang="en-US" sz="1300">
                <a:solidFill>
                  <a:srgbClr val="000000"/>
                </a:solidFill>
                <a:latin typeface="Times New Roman" panose="02020603050405020304" pitchFamily="18" charset="0"/>
              </a:rPr>
              <a:pPr algn="r" eaLnBrk="1" hangingPunct="1"/>
              <a:t>8</a:t>
            </a:fld>
            <a:endParaRPr lang="en-GB" altLang="en-US" sz="1300">
              <a:solidFill>
                <a:srgbClr val="000000"/>
              </a:solidFill>
              <a:latin typeface="Times New Roman" panose="02020603050405020304" pitchFamily="18" charset="0"/>
            </a:endParaRPr>
          </a:p>
        </p:txBody>
      </p:sp>
      <p:sp>
        <p:nvSpPr>
          <p:cNvPr id="17415" name="Text Box 5">
            <a:extLst>
              <a:ext uri="{FF2B5EF4-FFF2-40B4-BE49-F238E27FC236}">
                <a16:creationId xmlns:a16="http://schemas.microsoft.com/office/drawing/2014/main" id="{42A47329-194F-4EFC-AC04-F0E844C99996}"/>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6" name="Rectangle 6">
            <a:extLst>
              <a:ext uri="{FF2B5EF4-FFF2-40B4-BE49-F238E27FC236}">
                <a16:creationId xmlns:a16="http://schemas.microsoft.com/office/drawing/2014/main" id="{D99D98E6-1477-4D70-A6A2-18D8D816A290}"/>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9">
            <a:extLst>
              <a:ext uri="{FF2B5EF4-FFF2-40B4-BE49-F238E27FC236}">
                <a16:creationId xmlns:a16="http://schemas.microsoft.com/office/drawing/2014/main" id="{25781FF9-5A3C-4796-9805-539E0A1B39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7601AA-BB54-4DAF-868D-49CB577F4C11}" type="slidenum">
              <a:rPr lang="en-GB" altLang="en-US"/>
              <a:pPr/>
              <a:t>9</a:t>
            </a:fld>
            <a:endParaRPr lang="en-GB" altLang="en-US"/>
          </a:p>
        </p:txBody>
      </p:sp>
      <p:sp>
        <p:nvSpPr>
          <p:cNvPr id="19459" name="Text Box 1">
            <a:extLst>
              <a:ext uri="{FF2B5EF4-FFF2-40B4-BE49-F238E27FC236}">
                <a16:creationId xmlns:a16="http://schemas.microsoft.com/office/drawing/2014/main" id="{BFD9C89E-DFDB-45DA-AA61-EF3E3E21F116}"/>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9837448-4273-45ED-961B-256D167164B0}" type="slidenum">
              <a:rPr lang="en-GB" altLang="en-US" sz="1300">
                <a:solidFill>
                  <a:srgbClr val="000000"/>
                </a:solidFill>
                <a:latin typeface="Times New Roman" panose="02020603050405020304" pitchFamily="18" charset="0"/>
              </a:rPr>
              <a:pPr algn="r" eaLnBrk="1" hangingPunct="1"/>
              <a:t>9</a:t>
            </a:fld>
            <a:endParaRPr lang="en-GB" altLang="en-US" sz="1300">
              <a:solidFill>
                <a:srgbClr val="000000"/>
              </a:solidFill>
              <a:latin typeface="Times New Roman" panose="02020603050405020304" pitchFamily="18" charset="0"/>
            </a:endParaRPr>
          </a:p>
        </p:txBody>
      </p:sp>
      <p:sp>
        <p:nvSpPr>
          <p:cNvPr id="19460" name="Text Box 2">
            <a:extLst>
              <a:ext uri="{FF2B5EF4-FFF2-40B4-BE49-F238E27FC236}">
                <a16:creationId xmlns:a16="http://schemas.microsoft.com/office/drawing/2014/main" id="{BCDF4C28-6269-40B1-B64A-710C22DEAB42}"/>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2EDFBCFD-F4F5-4313-A59D-C0AF942CBD7D}" type="slidenum">
              <a:rPr lang="en-GB" altLang="en-US" sz="1300">
                <a:solidFill>
                  <a:srgbClr val="000000"/>
                </a:solidFill>
                <a:latin typeface="Times New Roman" panose="02020603050405020304" pitchFamily="18" charset="0"/>
              </a:rPr>
              <a:pPr algn="r" eaLnBrk="1" hangingPunct="1"/>
              <a:t>9</a:t>
            </a:fld>
            <a:endParaRPr lang="en-GB" altLang="en-US" sz="1300">
              <a:solidFill>
                <a:srgbClr val="000000"/>
              </a:solidFill>
              <a:latin typeface="Times New Roman" panose="02020603050405020304" pitchFamily="18" charset="0"/>
            </a:endParaRPr>
          </a:p>
        </p:txBody>
      </p:sp>
      <p:sp>
        <p:nvSpPr>
          <p:cNvPr id="19461" name="Text Box 3">
            <a:extLst>
              <a:ext uri="{FF2B5EF4-FFF2-40B4-BE49-F238E27FC236}">
                <a16:creationId xmlns:a16="http://schemas.microsoft.com/office/drawing/2014/main" id="{8355A710-6285-448D-8790-EB2B0E792803}"/>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58158D9D-83D9-4961-9FC7-7214E75F5300}" type="slidenum">
              <a:rPr lang="en-GB" altLang="en-US" sz="1300">
                <a:solidFill>
                  <a:srgbClr val="000000"/>
                </a:solidFill>
                <a:latin typeface="Times New Roman" panose="02020603050405020304" pitchFamily="18" charset="0"/>
              </a:rPr>
              <a:pPr algn="r" eaLnBrk="1" hangingPunct="1"/>
              <a:t>9</a:t>
            </a:fld>
            <a:endParaRPr lang="en-GB" altLang="en-US" sz="1300">
              <a:solidFill>
                <a:srgbClr val="000000"/>
              </a:solidFill>
              <a:latin typeface="Times New Roman" panose="02020603050405020304" pitchFamily="18" charset="0"/>
            </a:endParaRPr>
          </a:p>
        </p:txBody>
      </p:sp>
      <p:sp>
        <p:nvSpPr>
          <p:cNvPr id="19462" name="Text Box 4">
            <a:extLst>
              <a:ext uri="{FF2B5EF4-FFF2-40B4-BE49-F238E27FC236}">
                <a16:creationId xmlns:a16="http://schemas.microsoft.com/office/drawing/2014/main" id="{E671996F-3FC2-4516-B20C-582285AC104E}"/>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F79F01D-9957-4330-9207-D65E83E15F88}" type="slidenum">
              <a:rPr lang="en-GB" altLang="en-US" sz="1300">
                <a:solidFill>
                  <a:srgbClr val="000000"/>
                </a:solidFill>
                <a:latin typeface="Times New Roman" panose="02020603050405020304" pitchFamily="18" charset="0"/>
              </a:rPr>
              <a:pPr algn="r" eaLnBrk="1" hangingPunct="1"/>
              <a:t>9</a:t>
            </a:fld>
            <a:endParaRPr lang="en-GB" altLang="en-US" sz="1300">
              <a:solidFill>
                <a:srgbClr val="000000"/>
              </a:solidFill>
              <a:latin typeface="Times New Roman" panose="02020603050405020304" pitchFamily="18" charset="0"/>
            </a:endParaRPr>
          </a:p>
        </p:txBody>
      </p:sp>
      <p:sp>
        <p:nvSpPr>
          <p:cNvPr id="19463" name="Text Box 5">
            <a:extLst>
              <a:ext uri="{FF2B5EF4-FFF2-40B4-BE49-F238E27FC236}">
                <a16:creationId xmlns:a16="http://schemas.microsoft.com/office/drawing/2014/main" id="{599E27E6-C71A-475C-AD84-2BF719F6F792}"/>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4" name="Rectangle 6">
            <a:extLst>
              <a:ext uri="{FF2B5EF4-FFF2-40B4-BE49-F238E27FC236}">
                <a16:creationId xmlns:a16="http://schemas.microsoft.com/office/drawing/2014/main" id="{6A815537-31F0-47E1-A16B-486A78BCD339}"/>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9">
            <a:extLst>
              <a:ext uri="{FF2B5EF4-FFF2-40B4-BE49-F238E27FC236}">
                <a16:creationId xmlns:a16="http://schemas.microsoft.com/office/drawing/2014/main" id="{80824822-F2B3-4A6B-A998-EFB825D872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A29D73-7E85-49C0-A871-B4DF088F4B83}" type="slidenum">
              <a:rPr lang="en-GB" altLang="en-US"/>
              <a:pPr/>
              <a:t>10</a:t>
            </a:fld>
            <a:endParaRPr lang="en-GB" altLang="en-US"/>
          </a:p>
        </p:txBody>
      </p:sp>
      <p:sp>
        <p:nvSpPr>
          <p:cNvPr id="21507" name="Text Box 1">
            <a:extLst>
              <a:ext uri="{FF2B5EF4-FFF2-40B4-BE49-F238E27FC236}">
                <a16:creationId xmlns:a16="http://schemas.microsoft.com/office/drawing/2014/main" id="{2EDC75FB-A122-45E3-B3CB-BAFA07ED701D}"/>
              </a:ext>
            </a:extLst>
          </p:cNvPr>
          <p:cNvSpPr txBox="1">
            <a:spLocks noChangeArrowheads="1"/>
          </p:cNvSpPr>
          <p:nvPr/>
        </p:nvSpPr>
        <p:spPr bwMode="auto">
          <a:xfrm>
            <a:off x="4144963" y="9120188"/>
            <a:ext cx="31464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49F11CA-8480-4CB8-84B0-4F8761E487ED}" type="slidenum">
              <a:rPr lang="en-GB" altLang="en-US" sz="1300">
                <a:solidFill>
                  <a:srgbClr val="000000"/>
                </a:solidFill>
                <a:latin typeface="Times New Roman" panose="02020603050405020304" pitchFamily="18" charset="0"/>
              </a:rPr>
              <a:pPr algn="r" eaLnBrk="1" hangingPunct="1"/>
              <a:t>10</a:t>
            </a:fld>
            <a:endParaRPr lang="en-GB" altLang="en-US" sz="1300">
              <a:solidFill>
                <a:srgbClr val="000000"/>
              </a:solidFill>
              <a:latin typeface="Times New Roman" panose="02020603050405020304" pitchFamily="18" charset="0"/>
            </a:endParaRPr>
          </a:p>
        </p:txBody>
      </p:sp>
      <p:sp>
        <p:nvSpPr>
          <p:cNvPr id="21508" name="Text Box 2">
            <a:extLst>
              <a:ext uri="{FF2B5EF4-FFF2-40B4-BE49-F238E27FC236}">
                <a16:creationId xmlns:a16="http://schemas.microsoft.com/office/drawing/2014/main" id="{81B53452-42CE-4373-BC9F-87AD790843F5}"/>
              </a:ext>
            </a:extLst>
          </p:cNvPr>
          <p:cNvSpPr txBox="1">
            <a:spLocks noChangeArrowheads="1"/>
          </p:cNvSpPr>
          <p:nvPr/>
        </p:nvSpPr>
        <p:spPr bwMode="auto">
          <a:xfrm>
            <a:off x="4144963" y="9120188"/>
            <a:ext cx="315118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8CBE669D-3FE7-42A7-8075-AC2FB9A7835E}" type="slidenum">
              <a:rPr lang="en-GB" altLang="en-US" sz="1300">
                <a:solidFill>
                  <a:srgbClr val="000000"/>
                </a:solidFill>
                <a:latin typeface="Times New Roman" panose="02020603050405020304" pitchFamily="18" charset="0"/>
              </a:rPr>
              <a:pPr algn="r" eaLnBrk="1" hangingPunct="1"/>
              <a:t>10</a:t>
            </a:fld>
            <a:endParaRPr lang="en-GB" altLang="en-US" sz="1300">
              <a:solidFill>
                <a:srgbClr val="000000"/>
              </a:solidFill>
              <a:latin typeface="Times New Roman" panose="02020603050405020304" pitchFamily="18" charset="0"/>
            </a:endParaRPr>
          </a:p>
        </p:txBody>
      </p:sp>
      <p:sp>
        <p:nvSpPr>
          <p:cNvPr id="21509" name="Text Box 3">
            <a:extLst>
              <a:ext uri="{FF2B5EF4-FFF2-40B4-BE49-F238E27FC236}">
                <a16:creationId xmlns:a16="http://schemas.microsoft.com/office/drawing/2014/main" id="{FBC0DFAC-A507-4588-84DE-6793D28708ED}"/>
              </a:ext>
            </a:extLst>
          </p:cNvPr>
          <p:cNvSpPr txBox="1">
            <a:spLocks noChangeArrowheads="1"/>
          </p:cNvSpPr>
          <p:nvPr/>
        </p:nvSpPr>
        <p:spPr bwMode="auto">
          <a:xfrm>
            <a:off x="4144963" y="9121775"/>
            <a:ext cx="3157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79B7808B-4FEE-4008-8642-9D8DCE16675A}" type="slidenum">
              <a:rPr lang="en-GB" altLang="en-US" sz="1300">
                <a:solidFill>
                  <a:srgbClr val="000000"/>
                </a:solidFill>
                <a:latin typeface="Times New Roman" panose="02020603050405020304" pitchFamily="18" charset="0"/>
              </a:rPr>
              <a:pPr algn="r" eaLnBrk="1" hangingPunct="1"/>
              <a:t>10</a:t>
            </a:fld>
            <a:endParaRPr lang="en-GB" altLang="en-US" sz="1300">
              <a:solidFill>
                <a:srgbClr val="000000"/>
              </a:solidFill>
              <a:latin typeface="Times New Roman" panose="02020603050405020304" pitchFamily="18" charset="0"/>
            </a:endParaRPr>
          </a:p>
        </p:txBody>
      </p:sp>
      <p:sp>
        <p:nvSpPr>
          <p:cNvPr id="21510" name="Text Box 4">
            <a:extLst>
              <a:ext uri="{FF2B5EF4-FFF2-40B4-BE49-F238E27FC236}">
                <a16:creationId xmlns:a16="http://schemas.microsoft.com/office/drawing/2014/main" id="{9AD474DD-8E4F-4276-A92B-B42803C9C154}"/>
              </a:ext>
            </a:extLst>
          </p:cNvPr>
          <p:cNvSpPr txBox="1">
            <a:spLocks noChangeArrowheads="1"/>
          </p:cNvSpPr>
          <p:nvPr/>
        </p:nvSpPr>
        <p:spPr bwMode="auto">
          <a:xfrm>
            <a:off x="4144963" y="9121775"/>
            <a:ext cx="31591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fld id="{60CD5D86-ED07-4BCA-95C2-66D525A9A859}" type="slidenum">
              <a:rPr lang="en-GB" altLang="en-US" sz="1300">
                <a:solidFill>
                  <a:srgbClr val="000000"/>
                </a:solidFill>
                <a:latin typeface="Times New Roman" panose="02020603050405020304" pitchFamily="18" charset="0"/>
              </a:rPr>
              <a:pPr algn="r" eaLnBrk="1" hangingPunct="1"/>
              <a:t>10</a:t>
            </a:fld>
            <a:endParaRPr lang="en-GB" altLang="en-US" sz="1300">
              <a:solidFill>
                <a:srgbClr val="000000"/>
              </a:solidFill>
              <a:latin typeface="Times New Roman" panose="02020603050405020304" pitchFamily="18" charset="0"/>
            </a:endParaRPr>
          </a:p>
        </p:txBody>
      </p:sp>
      <p:sp>
        <p:nvSpPr>
          <p:cNvPr id="21511" name="Text Box 5">
            <a:extLst>
              <a:ext uri="{FF2B5EF4-FFF2-40B4-BE49-F238E27FC236}">
                <a16:creationId xmlns:a16="http://schemas.microsoft.com/office/drawing/2014/main" id="{FAF52C32-134C-4702-92DC-70228A8CE14B}"/>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93E5F65B-5E7D-4041-8C7A-1D7E7A034D57}"/>
              </a:ext>
            </a:extLst>
          </p:cNvPr>
          <p:cNvSpPr txBox="1">
            <a:spLocks noGrp="1" noChangeArrowheads="1"/>
          </p:cNvSpPr>
          <p:nvPr>
            <p:ph type="body"/>
          </p:nvPr>
        </p:nvSpPr>
        <p:spPr bwMode="auto">
          <a:xfrm>
            <a:off x="974725" y="4560888"/>
            <a:ext cx="5330825"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7CEC-C559-4DD5-BD27-1C52FD76611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A2312B-AAC7-4D9A-AE01-99B0E33F43D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0B3B74E-DAFD-4EFB-904D-67B66500C9B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20976299-A00E-46BF-A6C9-50728CB0BAB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024F21CD-18D0-425A-8F39-29FD472FDCF3}"/>
              </a:ext>
            </a:extLst>
          </p:cNvPr>
          <p:cNvSpPr>
            <a:spLocks noGrp="1" noChangeArrowheads="1"/>
          </p:cNvSpPr>
          <p:nvPr>
            <p:ph type="sldNum" sz="quarter" idx="12"/>
          </p:nvPr>
        </p:nvSpPr>
        <p:spPr>
          <a:ln/>
        </p:spPr>
        <p:txBody>
          <a:bodyPr/>
          <a:lstStyle>
            <a:lvl1pPr>
              <a:defRPr/>
            </a:lvl1pPr>
          </a:lstStyle>
          <a:p>
            <a:pPr>
              <a:defRPr/>
            </a:pPr>
            <a:fld id="{4C74216C-74B6-4A33-88C9-3A4CF430E7AF}" type="slidenum">
              <a:rPr lang="es-ES" altLang="en-US"/>
              <a:pPr>
                <a:defRPr/>
              </a:pPr>
              <a:t>‹#›</a:t>
            </a:fld>
            <a:endParaRPr lang="es-ES" altLang="en-US"/>
          </a:p>
        </p:txBody>
      </p:sp>
    </p:spTree>
    <p:extLst>
      <p:ext uri="{BB962C8B-B14F-4D97-AF65-F5344CB8AC3E}">
        <p14:creationId xmlns:p14="http://schemas.microsoft.com/office/powerpoint/2010/main" val="248852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0235-851A-4BDC-AB26-54B28B1648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8DA37B-ED72-4CE7-94F8-97A0A9F143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FAD4BD-CC5E-46A0-BC40-B79E6D3DC18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11D4DAD-BFF5-4B65-BECE-220DFD11718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408A92FF-6FCC-4836-A129-D6B92B740BF1}"/>
              </a:ext>
            </a:extLst>
          </p:cNvPr>
          <p:cNvSpPr>
            <a:spLocks noGrp="1" noChangeArrowheads="1"/>
          </p:cNvSpPr>
          <p:nvPr>
            <p:ph type="sldNum" sz="quarter" idx="12"/>
          </p:nvPr>
        </p:nvSpPr>
        <p:spPr>
          <a:ln/>
        </p:spPr>
        <p:txBody>
          <a:bodyPr/>
          <a:lstStyle>
            <a:lvl1pPr>
              <a:defRPr/>
            </a:lvl1pPr>
          </a:lstStyle>
          <a:p>
            <a:pPr>
              <a:defRPr/>
            </a:pPr>
            <a:fld id="{8B66B3B7-0C2A-447D-866D-B14DC7A659DE}" type="slidenum">
              <a:rPr lang="es-ES" altLang="en-US"/>
              <a:pPr>
                <a:defRPr/>
              </a:pPr>
              <a:t>‹#›</a:t>
            </a:fld>
            <a:endParaRPr lang="es-ES" altLang="en-US"/>
          </a:p>
        </p:txBody>
      </p:sp>
    </p:spTree>
    <p:extLst>
      <p:ext uri="{BB962C8B-B14F-4D97-AF65-F5344CB8AC3E}">
        <p14:creationId xmlns:p14="http://schemas.microsoft.com/office/powerpoint/2010/main" val="306824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0FFD0-DFDB-46DF-80BC-45E7210BE3EC}"/>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CDC082-C416-4A13-8C31-4A3F9ECA5AC7}"/>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2C9B40-6B82-4D08-9829-FF4354DA1B9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1B8BF7EE-2F55-4A89-AB62-E41CEC8AA60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B2007D8-832F-41B1-AD6E-68122D5C09F6}"/>
              </a:ext>
            </a:extLst>
          </p:cNvPr>
          <p:cNvSpPr>
            <a:spLocks noGrp="1" noChangeArrowheads="1"/>
          </p:cNvSpPr>
          <p:nvPr>
            <p:ph type="sldNum" sz="quarter" idx="12"/>
          </p:nvPr>
        </p:nvSpPr>
        <p:spPr>
          <a:ln/>
        </p:spPr>
        <p:txBody>
          <a:bodyPr/>
          <a:lstStyle>
            <a:lvl1pPr>
              <a:defRPr/>
            </a:lvl1pPr>
          </a:lstStyle>
          <a:p>
            <a:pPr>
              <a:defRPr/>
            </a:pPr>
            <a:fld id="{9A9D10D3-C44A-48C7-8828-0C7EBF65720F}" type="slidenum">
              <a:rPr lang="es-ES" altLang="en-US"/>
              <a:pPr>
                <a:defRPr/>
              </a:pPr>
              <a:t>‹#›</a:t>
            </a:fld>
            <a:endParaRPr lang="es-ES" altLang="en-US"/>
          </a:p>
        </p:txBody>
      </p:sp>
    </p:spTree>
    <p:extLst>
      <p:ext uri="{BB962C8B-B14F-4D97-AF65-F5344CB8AC3E}">
        <p14:creationId xmlns:p14="http://schemas.microsoft.com/office/powerpoint/2010/main" val="21040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3C7B-B4CB-4C63-A45D-E8466C177A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3EDA0-A24D-4CE4-ADC0-8BE38A8923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D71498-BBD2-406B-B8B3-252E1BDBD7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A88BA41-892D-44D5-8B3B-068B01B940A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62B7CF8E-7EBC-4FDF-B0CB-32A6D17E02D8}"/>
              </a:ext>
            </a:extLst>
          </p:cNvPr>
          <p:cNvSpPr>
            <a:spLocks noGrp="1" noChangeArrowheads="1"/>
          </p:cNvSpPr>
          <p:nvPr>
            <p:ph type="sldNum" sz="quarter" idx="12"/>
          </p:nvPr>
        </p:nvSpPr>
        <p:spPr>
          <a:ln/>
        </p:spPr>
        <p:txBody>
          <a:bodyPr/>
          <a:lstStyle>
            <a:lvl1pPr>
              <a:defRPr/>
            </a:lvl1pPr>
          </a:lstStyle>
          <a:p>
            <a:pPr>
              <a:defRPr/>
            </a:pPr>
            <a:fld id="{FD0015AD-2A64-4ECF-86E4-F66A86E5905C}" type="slidenum">
              <a:rPr lang="es-ES" altLang="en-US"/>
              <a:pPr>
                <a:defRPr/>
              </a:pPr>
              <a:t>‹#›</a:t>
            </a:fld>
            <a:endParaRPr lang="es-ES" altLang="en-US"/>
          </a:p>
        </p:txBody>
      </p:sp>
    </p:spTree>
    <p:extLst>
      <p:ext uri="{BB962C8B-B14F-4D97-AF65-F5344CB8AC3E}">
        <p14:creationId xmlns:p14="http://schemas.microsoft.com/office/powerpoint/2010/main" val="28095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557F-C89D-45CD-987B-E33D1638E36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59CA6-2191-4B7D-8775-1AA263CEC56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CDB107C6-B804-4740-9D3D-BF10D7266DB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5C905243-FB20-4D82-9F46-7A4FE2A08EB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6CAD6C71-F136-45C8-A296-D8A1E1CA4FD1}"/>
              </a:ext>
            </a:extLst>
          </p:cNvPr>
          <p:cNvSpPr>
            <a:spLocks noGrp="1" noChangeArrowheads="1"/>
          </p:cNvSpPr>
          <p:nvPr>
            <p:ph type="sldNum" sz="quarter" idx="12"/>
          </p:nvPr>
        </p:nvSpPr>
        <p:spPr>
          <a:ln/>
        </p:spPr>
        <p:txBody>
          <a:bodyPr/>
          <a:lstStyle>
            <a:lvl1pPr>
              <a:defRPr/>
            </a:lvl1pPr>
          </a:lstStyle>
          <a:p>
            <a:pPr>
              <a:defRPr/>
            </a:pPr>
            <a:fld id="{9E54663C-5C78-4590-B95C-AB8FBEAE7D92}" type="slidenum">
              <a:rPr lang="es-ES" altLang="en-US"/>
              <a:pPr>
                <a:defRPr/>
              </a:pPr>
              <a:t>‹#›</a:t>
            </a:fld>
            <a:endParaRPr lang="es-ES" altLang="en-US"/>
          </a:p>
        </p:txBody>
      </p:sp>
    </p:spTree>
    <p:extLst>
      <p:ext uri="{BB962C8B-B14F-4D97-AF65-F5344CB8AC3E}">
        <p14:creationId xmlns:p14="http://schemas.microsoft.com/office/powerpoint/2010/main" val="112761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D280-75EB-4B92-8729-F954EB320C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642602-9293-4C4D-9298-A29A6402D2F2}"/>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56996F-DB94-4BFB-B226-1FFE8F1FD179}"/>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A469D57-F32E-4BC0-924F-BCD7A2D14EF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78B4CFE5-D3F8-4D6E-AF4B-1CC8F16080D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7ECC752A-5958-4F94-B67B-F16F009B356E}"/>
              </a:ext>
            </a:extLst>
          </p:cNvPr>
          <p:cNvSpPr>
            <a:spLocks noGrp="1" noChangeArrowheads="1"/>
          </p:cNvSpPr>
          <p:nvPr>
            <p:ph type="sldNum" sz="quarter" idx="12"/>
          </p:nvPr>
        </p:nvSpPr>
        <p:spPr>
          <a:ln/>
        </p:spPr>
        <p:txBody>
          <a:bodyPr/>
          <a:lstStyle>
            <a:lvl1pPr>
              <a:defRPr/>
            </a:lvl1pPr>
          </a:lstStyle>
          <a:p>
            <a:pPr>
              <a:defRPr/>
            </a:pPr>
            <a:fld id="{A80C6B67-9A5D-4219-978D-A00558290FF0}" type="slidenum">
              <a:rPr lang="es-ES" altLang="en-US"/>
              <a:pPr>
                <a:defRPr/>
              </a:pPr>
              <a:t>‹#›</a:t>
            </a:fld>
            <a:endParaRPr lang="es-ES" altLang="en-US"/>
          </a:p>
        </p:txBody>
      </p:sp>
    </p:spTree>
    <p:extLst>
      <p:ext uri="{BB962C8B-B14F-4D97-AF65-F5344CB8AC3E}">
        <p14:creationId xmlns:p14="http://schemas.microsoft.com/office/powerpoint/2010/main" val="1418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A1E0-B48F-4B33-A6D8-BEADEB705D0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F46AF6-97FC-4AC1-9C01-F2EBD5AAAFD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910BED-60D0-4FBE-A8B0-69C5EC53B99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8CBE40-3319-4A87-BB6D-40C8909C84A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02FFAE-BE08-4A26-AE35-658213135E4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5CF944C-ACA8-4C2E-B894-7716A574EE5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31BB6963-8284-4D2F-8B3D-4F1A023BA1D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2C13284A-33D7-4056-8BA2-AF3AD55888FD}"/>
              </a:ext>
            </a:extLst>
          </p:cNvPr>
          <p:cNvSpPr>
            <a:spLocks noGrp="1" noChangeArrowheads="1"/>
          </p:cNvSpPr>
          <p:nvPr>
            <p:ph type="sldNum" sz="quarter" idx="12"/>
          </p:nvPr>
        </p:nvSpPr>
        <p:spPr>
          <a:ln/>
        </p:spPr>
        <p:txBody>
          <a:bodyPr/>
          <a:lstStyle>
            <a:lvl1pPr>
              <a:defRPr/>
            </a:lvl1pPr>
          </a:lstStyle>
          <a:p>
            <a:pPr>
              <a:defRPr/>
            </a:pPr>
            <a:fld id="{D869B56D-19C7-4C27-9D71-8250AF3A9712}" type="slidenum">
              <a:rPr lang="es-ES" altLang="en-US"/>
              <a:pPr>
                <a:defRPr/>
              </a:pPr>
              <a:t>‹#›</a:t>
            </a:fld>
            <a:endParaRPr lang="es-ES" altLang="en-US"/>
          </a:p>
        </p:txBody>
      </p:sp>
    </p:spTree>
    <p:extLst>
      <p:ext uri="{BB962C8B-B14F-4D97-AF65-F5344CB8AC3E}">
        <p14:creationId xmlns:p14="http://schemas.microsoft.com/office/powerpoint/2010/main" val="422485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1668-8B03-4E33-9D92-190353D1BC68}"/>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E9A48C6-9671-4C92-88BD-152A20A6803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0FCA5189-01FD-45C7-9C22-C2075A85A05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1C4CFBFE-6628-4305-96AD-D2054D1F6497}"/>
              </a:ext>
            </a:extLst>
          </p:cNvPr>
          <p:cNvSpPr>
            <a:spLocks noGrp="1" noChangeArrowheads="1"/>
          </p:cNvSpPr>
          <p:nvPr>
            <p:ph type="sldNum" sz="quarter" idx="12"/>
          </p:nvPr>
        </p:nvSpPr>
        <p:spPr>
          <a:ln/>
        </p:spPr>
        <p:txBody>
          <a:bodyPr/>
          <a:lstStyle>
            <a:lvl1pPr>
              <a:defRPr/>
            </a:lvl1pPr>
          </a:lstStyle>
          <a:p>
            <a:pPr>
              <a:defRPr/>
            </a:pPr>
            <a:fld id="{D0BF2E60-7D9A-40CA-9D9F-9405B0BB8CF1}" type="slidenum">
              <a:rPr lang="es-ES" altLang="en-US"/>
              <a:pPr>
                <a:defRPr/>
              </a:pPr>
              <a:t>‹#›</a:t>
            </a:fld>
            <a:endParaRPr lang="es-ES" altLang="en-US"/>
          </a:p>
        </p:txBody>
      </p:sp>
    </p:spTree>
    <p:extLst>
      <p:ext uri="{BB962C8B-B14F-4D97-AF65-F5344CB8AC3E}">
        <p14:creationId xmlns:p14="http://schemas.microsoft.com/office/powerpoint/2010/main" val="230682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60139C-8326-4922-BCE1-D9EBADA2887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4B7CD04B-4BAE-40B0-86E5-61391D0DD1F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EC99B514-1859-4349-A601-7795EA8DAE07}"/>
              </a:ext>
            </a:extLst>
          </p:cNvPr>
          <p:cNvSpPr>
            <a:spLocks noGrp="1" noChangeArrowheads="1"/>
          </p:cNvSpPr>
          <p:nvPr>
            <p:ph type="sldNum" sz="quarter" idx="12"/>
          </p:nvPr>
        </p:nvSpPr>
        <p:spPr>
          <a:ln/>
        </p:spPr>
        <p:txBody>
          <a:bodyPr/>
          <a:lstStyle>
            <a:lvl1pPr>
              <a:defRPr/>
            </a:lvl1pPr>
          </a:lstStyle>
          <a:p>
            <a:pPr>
              <a:defRPr/>
            </a:pPr>
            <a:fld id="{70AA35B6-4395-4B86-8224-5B331EA7A181}" type="slidenum">
              <a:rPr lang="es-ES" altLang="en-US"/>
              <a:pPr>
                <a:defRPr/>
              </a:pPr>
              <a:t>‹#›</a:t>
            </a:fld>
            <a:endParaRPr lang="es-ES" altLang="en-US"/>
          </a:p>
        </p:txBody>
      </p:sp>
    </p:spTree>
    <p:extLst>
      <p:ext uri="{BB962C8B-B14F-4D97-AF65-F5344CB8AC3E}">
        <p14:creationId xmlns:p14="http://schemas.microsoft.com/office/powerpoint/2010/main" val="383424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2BC2-DBE0-497B-A2B2-F7C1EDD5E8D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652F17-227A-473D-A55A-D37C38B8A67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1E5FDA-0FF0-425B-A04D-BC9CCBBD8C5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F644D91-4B7C-4769-8013-383D9A46096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3E172A59-1A96-4C5B-AFA6-0BA183C2027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39BDDD16-F5EF-4DB3-A450-9521DBA12AA8}"/>
              </a:ext>
            </a:extLst>
          </p:cNvPr>
          <p:cNvSpPr>
            <a:spLocks noGrp="1" noChangeArrowheads="1"/>
          </p:cNvSpPr>
          <p:nvPr>
            <p:ph type="sldNum" sz="quarter" idx="12"/>
          </p:nvPr>
        </p:nvSpPr>
        <p:spPr>
          <a:ln/>
        </p:spPr>
        <p:txBody>
          <a:bodyPr/>
          <a:lstStyle>
            <a:lvl1pPr>
              <a:defRPr/>
            </a:lvl1pPr>
          </a:lstStyle>
          <a:p>
            <a:pPr>
              <a:defRPr/>
            </a:pPr>
            <a:fld id="{117E4F8C-F11D-4111-9570-7C0ACF9CAF8A}" type="slidenum">
              <a:rPr lang="es-ES" altLang="en-US"/>
              <a:pPr>
                <a:defRPr/>
              </a:pPr>
              <a:t>‹#›</a:t>
            </a:fld>
            <a:endParaRPr lang="es-ES" altLang="en-US"/>
          </a:p>
        </p:txBody>
      </p:sp>
    </p:spTree>
    <p:extLst>
      <p:ext uri="{BB962C8B-B14F-4D97-AF65-F5344CB8AC3E}">
        <p14:creationId xmlns:p14="http://schemas.microsoft.com/office/powerpoint/2010/main" val="237265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6282-6DA8-4D68-BAA7-D6E7F951F75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325A3C-0919-4D73-A29E-62C73E52D2B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2FE17CA6-F63C-4D3F-BC17-C5658E921E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E582889-461D-40CD-82D9-916D52F7D5E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F00B12B8-2193-4867-BD3D-AE5D22992FF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ED8E630E-39BC-4C8F-9D6B-95FC4CD773DE}"/>
              </a:ext>
            </a:extLst>
          </p:cNvPr>
          <p:cNvSpPr>
            <a:spLocks noGrp="1" noChangeArrowheads="1"/>
          </p:cNvSpPr>
          <p:nvPr>
            <p:ph type="sldNum" sz="quarter" idx="12"/>
          </p:nvPr>
        </p:nvSpPr>
        <p:spPr>
          <a:ln/>
        </p:spPr>
        <p:txBody>
          <a:bodyPr/>
          <a:lstStyle>
            <a:lvl1pPr>
              <a:defRPr/>
            </a:lvl1pPr>
          </a:lstStyle>
          <a:p>
            <a:pPr>
              <a:defRPr/>
            </a:pPr>
            <a:fld id="{79F2B64C-A2A7-4384-8F59-13DC3B894B31}" type="slidenum">
              <a:rPr lang="es-ES" altLang="en-US"/>
              <a:pPr>
                <a:defRPr/>
              </a:pPr>
              <a:t>‹#›</a:t>
            </a:fld>
            <a:endParaRPr lang="es-ES" altLang="en-US"/>
          </a:p>
        </p:txBody>
      </p:sp>
    </p:spTree>
    <p:extLst>
      <p:ext uri="{BB962C8B-B14F-4D97-AF65-F5344CB8AC3E}">
        <p14:creationId xmlns:p14="http://schemas.microsoft.com/office/powerpoint/2010/main" val="85775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B7AB3D-6D37-4382-9EA4-BA615C7B5B2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028E6922-1D90-4A66-B480-53B35F0FFF7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AE64DEE8-C2F5-44FE-B8E7-50559A863F9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E9A76AF8-9DA5-4FAA-BB8B-7A7CB0375D1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F02DCA64-623C-4E93-A421-989819A7BAE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869A898-9E64-48A3-8911-5C944718F48D}"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10">
            <a:extLst>
              <a:ext uri="{FF2B5EF4-FFF2-40B4-BE49-F238E27FC236}">
                <a16:creationId xmlns:a16="http://schemas.microsoft.com/office/drawing/2014/main" id="{F25DC4CA-67EF-415D-96A0-D2E960627D4E}"/>
              </a:ext>
            </a:extLst>
          </p:cNvPr>
          <p:cNvSpPr>
            <a:spLocks noGrp="1" noChangeArrowheads="1"/>
          </p:cNvSpPr>
          <p:nvPr>
            <p:ph type="ctrTitle"/>
          </p:nvPr>
        </p:nvSpPr>
        <p:spPr>
          <a:xfrm>
            <a:off x="250825" y="4221163"/>
            <a:ext cx="8713788" cy="1223962"/>
          </a:xfrm>
          <a:noFill/>
        </p:spPr>
        <p:txBody>
          <a:bodyPr anchor="ctr"/>
          <a:lstStyle/>
          <a:p>
            <a:pPr algn="l" eaLnBrk="1" hangingPunct="1"/>
            <a:r>
              <a:rPr lang="es-UY" altLang="en-US" sz="3600" b="1">
                <a:solidFill>
                  <a:schemeClr val="bg1"/>
                </a:solidFill>
              </a:rPr>
              <a:t>Snort Intrusion Detection, Rule Writing, and PCAP Analysis</a:t>
            </a:r>
            <a:endParaRPr lang="es-ES" altLang="en-US" sz="3600" b="1">
              <a:solidFill>
                <a:schemeClr val="bg1"/>
              </a:solidFill>
            </a:endParaRPr>
          </a:p>
        </p:txBody>
      </p:sp>
      <p:sp>
        <p:nvSpPr>
          <p:cNvPr id="3075" name="Rectangle 119">
            <a:extLst>
              <a:ext uri="{FF2B5EF4-FFF2-40B4-BE49-F238E27FC236}">
                <a16:creationId xmlns:a16="http://schemas.microsoft.com/office/drawing/2014/main" id="{0C679D6C-6A07-4E76-AB9A-33D192B112D5}"/>
              </a:ext>
            </a:extLst>
          </p:cNvPr>
          <p:cNvSpPr>
            <a:spLocks noChangeArrowheads="1"/>
          </p:cNvSpPr>
          <p:nvPr/>
        </p:nvSpPr>
        <p:spPr bwMode="auto">
          <a:xfrm>
            <a:off x="323850" y="5516563"/>
            <a:ext cx="3384550"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UY" altLang="en-US" sz="2400" b="1">
                <a:solidFill>
                  <a:schemeClr val="bg1"/>
                </a:solidFill>
              </a:rPr>
              <a:t>By Jesse Kurrus</a:t>
            </a:r>
            <a:endParaRPr lang="es-ES" altLang="en-US" sz="2400" b="1">
              <a:solidFill>
                <a:schemeClr val="bg1"/>
              </a:solidFill>
            </a:endParaRPr>
          </a:p>
        </p:txBody>
      </p:sp>
      <p:pic>
        <p:nvPicPr>
          <p:cNvPr id="3076" name="Picture 1">
            <a:extLst>
              <a:ext uri="{FF2B5EF4-FFF2-40B4-BE49-F238E27FC236}">
                <a16:creationId xmlns:a16="http://schemas.microsoft.com/office/drawing/2014/main" id="{6DCFEF94-C18E-4A66-A04F-88007227D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20713"/>
            <a:ext cx="3087687"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a:extLst>
              <a:ext uri="{FF2B5EF4-FFF2-40B4-BE49-F238E27FC236}">
                <a16:creationId xmlns:a16="http://schemas.microsoft.com/office/drawing/2014/main" id="{B958AE87-6C2E-46DB-B944-2DEC39F5E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627063"/>
            <a:ext cx="28733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F2093ED-4E81-4874-86D8-3AA671A91F80}"/>
              </a:ext>
            </a:extLst>
          </p:cNvPr>
          <p:cNvSpPr/>
          <p:nvPr/>
        </p:nvSpPr>
        <p:spPr>
          <a:xfrm>
            <a:off x="0" y="6573838"/>
            <a:ext cx="9144000" cy="28416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51F40D64-16A2-4514-B096-A3B280622E6F}"/>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42EA67A5-3901-4A69-B111-AA83819CB80A}" type="slidenum">
              <a:rPr lang="en-GB" altLang="en-US" sz="1950" b="1"/>
              <a:pPr eaLnBrk="1" hangingPunct="1">
                <a:defRPr/>
              </a:pPr>
              <a:t>10</a:t>
            </a:fld>
            <a:endParaRPr lang="en-GB" altLang="en-US" sz="1950" b="1"/>
          </a:p>
        </p:txBody>
      </p:sp>
      <p:sp>
        <p:nvSpPr>
          <p:cNvPr id="20483" name="Text Box 2">
            <a:extLst>
              <a:ext uri="{FF2B5EF4-FFF2-40B4-BE49-F238E27FC236}">
                <a16:creationId xmlns:a16="http://schemas.microsoft.com/office/drawing/2014/main" id="{7B8EB382-2C10-483E-B5B8-2AE83D1D91CC}"/>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20484" name="Text Box 3">
            <a:extLst>
              <a:ext uri="{FF2B5EF4-FFF2-40B4-BE49-F238E27FC236}">
                <a16:creationId xmlns:a16="http://schemas.microsoft.com/office/drawing/2014/main" id="{AFCF194F-67EC-4DFF-BC5E-44E25F1445B0}"/>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42950" indent="-28575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Ports can be specified individually or via a colon delimited range</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In addition, ports can be specifically exclude, by placing an exclamation point before the port number (saying something like, all ports, except...)</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It should be noted that for both ports and addresses, the keyword “any” can be used, to indicate a wildcard</a:t>
            </a:r>
          </a:p>
        </p:txBody>
      </p:sp>
      <p:sp>
        <p:nvSpPr>
          <p:cNvPr id="5" name="Rectangle 4">
            <a:extLst>
              <a:ext uri="{FF2B5EF4-FFF2-40B4-BE49-F238E27FC236}">
                <a16:creationId xmlns:a16="http://schemas.microsoft.com/office/drawing/2014/main" id="{4F4A182E-D4AA-4B03-82BC-838D399D7B41}"/>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DE1ACDEA-8F40-4029-8DCE-C4B2FACB69D5}"/>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25B86CC6-CF7E-4C87-B262-61F837086B1D}" type="slidenum">
              <a:rPr lang="en-GB" altLang="en-US" sz="1950" b="1"/>
              <a:pPr eaLnBrk="1" hangingPunct="1">
                <a:defRPr/>
              </a:pPr>
              <a:t>11</a:t>
            </a:fld>
            <a:endParaRPr lang="en-GB" altLang="en-US" sz="1950" b="1"/>
          </a:p>
        </p:txBody>
      </p:sp>
      <p:sp>
        <p:nvSpPr>
          <p:cNvPr id="22531" name="Text Box 2">
            <a:extLst>
              <a:ext uri="{FF2B5EF4-FFF2-40B4-BE49-F238E27FC236}">
                <a16:creationId xmlns:a16="http://schemas.microsoft.com/office/drawing/2014/main" id="{C328FF73-46E4-4CA2-AEB1-D9801F38AB97}"/>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22532" name="Text Box 3">
            <a:extLst>
              <a:ext uri="{FF2B5EF4-FFF2-40B4-BE49-F238E27FC236}">
                <a16:creationId xmlns:a16="http://schemas.microsoft.com/office/drawing/2014/main" id="{D3C8E904-9096-4F61-9FDA-4BF1FDB35CB4}"/>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The direction operative indicates which side should be considered the source, and which side the destination</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The direction operative is specified by directional arrows:</a:t>
            </a:r>
          </a:p>
          <a:p>
            <a:pPr lvl="1" eaLnBrk="1" hangingPunct="1">
              <a:spcBef>
                <a:spcPts val="563"/>
              </a:spcBef>
              <a:buSzPct val="45000"/>
              <a:buFont typeface="Wingdings" panose="05000000000000000000" pitchFamily="2" charset="2"/>
              <a:buChar char=""/>
            </a:pPr>
            <a:r>
              <a:rPr lang="en-GB" altLang="en-US" sz="2100">
                <a:solidFill>
                  <a:srgbClr val="003366"/>
                </a:solidFill>
              </a:rPr>
              <a:t>-&gt; </a:t>
            </a:r>
          </a:p>
          <a:p>
            <a:pPr lvl="1" eaLnBrk="1" hangingPunct="1">
              <a:spcBef>
                <a:spcPts val="563"/>
              </a:spcBef>
              <a:buSzPct val="45000"/>
              <a:buFont typeface="Wingdings" panose="05000000000000000000" pitchFamily="2" charset="2"/>
              <a:buChar char=""/>
            </a:pPr>
            <a:r>
              <a:rPr lang="en-GB" altLang="en-US" sz="2100">
                <a:solidFill>
                  <a:srgbClr val="003366"/>
                </a:solidFill>
              </a:rPr>
              <a:t>&lt;- </a:t>
            </a:r>
          </a:p>
          <a:p>
            <a:pPr lvl="1" eaLnBrk="1" hangingPunct="1">
              <a:spcBef>
                <a:spcPts val="563"/>
              </a:spcBef>
              <a:buSzPct val="45000"/>
              <a:buFont typeface="Wingdings" panose="05000000000000000000" pitchFamily="2" charset="2"/>
              <a:buChar char=""/>
            </a:pPr>
            <a:r>
              <a:rPr lang="en-GB" altLang="en-US" sz="2100">
                <a:solidFill>
                  <a:srgbClr val="003366"/>
                </a:solidFill>
              </a:rPr>
              <a:t>&lt;&gt;</a:t>
            </a:r>
          </a:p>
        </p:txBody>
      </p:sp>
      <p:sp>
        <p:nvSpPr>
          <p:cNvPr id="5" name="Rectangle 4">
            <a:extLst>
              <a:ext uri="{FF2B5EF4-FFF2-40B4-BE49-F238E27FC236}">
                <a16:creationId xmlns:a16="http://schemas.microsoft.com/office/drawing/2014/main" id="{00DE4BF7-B967-46B0-9FAD-246F2115B505}"/>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E5465F8B-9B0C-4874-911E-8AE0C3E8921D}"/>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81CBE99E-BA5B-4273-AE88-5FDDBC0E91CB}" type="slidenum">
              <a:rPr lang="en-GB" altLang="en-US" sz="1950" b="1"/>
              <a:pPr eaLnBrk="1" hangingPunct="1">
                <a:defRPr/>
              </a:pPr>
              <a:t>12</a:t>
            </a:fld>
            <a:endParaRPr lang="en-GB" altLang="en-US" sz="1950" b="1"/>
          </a:p>
        </p:txBody>
      </p:sp>
      <p:sp>
        <p:nvSpPr>
          <p:cNvPr id="24579" name="Text Box 2">
            <a:extLst>
              <a:ext uri="{FF2B5EF4-FFF2-40B4-BE49-F238E27FC236}">
                <a16:creationId xmlns:a16="http://schemas.microsoft.com/office/drawing/2014/main" id="{4213F92D-0093-495C-A5D9-C1956FE7C6FD}"/>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24580" name="Text Box 3">
            <a:extLst>
              <a:ext uri="{FF2B5EF4-FFF2-40B4-BE49-F238E27FC236}">
                <a16:creationId xmlns:a16="http://schemas.microsoft.com/office/drawing/2014/main" id="{F007A1F0-AAEA-4C29-822A-02624F331A2B}"/>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The rule options, are really the core of the Snort rule – This is the section where we define the pattern we are looking for in the traffic</a:t>
            </a:r>
          </a:p>
          <a:p>
            <a:pPr eaLnBrk="1" hangingPunct="1">
              <a:spcBef>
                <a:spcPts val="563"/>
              </a:spcBef>
              <a:buClr>
                <a:srgbClr val="003366"/>
              </a:buClr>
              <a:buFont typeface="Wingdings" panose="05000000000000000000" pitchFamily="2" charset="2"/>
              <a:buChar char=""/>
            </a:pPr>
            <a:r>
              <a:rPr lang="en-GB" altLang="en-US" sz="2100" u="sng">
                <a:solidFill>
                  <a:srgbClr val="003366"/>
                </a:solidFill>
              </a:rPr>
              <a:t>Rule Options Categories:</a:t>
            </a:r>
          </a:p>
          <a:p>
            <a:pPr lvl="1" eaLnBrk="1" hangingPunct="1">
              <a:spcBef>
                <a:spcPts val="563"/>
              </a:spcBef>
              <a:buSzPct val="45000"/>
              <a:buFont typeface="Wingdings" panose="05000000000000000000" pitchFamily="2" charset="2"/>
              <a:buChar char=""/>
            </a:pPr>
            <a:r>
              <a:rPr lang="en-GB" altLang="en-US" sz="2100">
                <a:solidFill>
                  <a:srgbClr val="003366"/>
                </a:solidFill>
              </a:rPr>
              <a:t>General</a:t>
            </a:r>
          </a:p>
          <a:p>
            <a:pPr lvl="1" eaLnBrk="1" hangingPunct="1">
              <a:spcBef>
                <a:spcPts val="563"/>
              </a:spcBef>
              <a:buSzPct val="45000"/>
              <a:buFont typeface="Wingdings" panose="05000000000000000000" pitchFamily="2" charset="2"/>
              <a:buChar char=""/>
            </a:pPr>
            <a:r>
              <a:rPr lang="en-GB" altLang="en-US" sz="2100">
                <a:solidFill>
                  <a:srgbClr val="003366"/>
                </a:solidFill>
              </a:rPr>
              <a:t>Payload</a:t>
            </a:r>
          </a:p>
          <a:p>
            <a:pPr lvl="1" eaLnBrk="1" hangingPunct="1">
              <a:spcBef>
                <a:spcPts val="563"/>
              </a:spcBef>
              <a:buSzPct val="45000"/>
              <a:buFont typeface="Wingdings" panose="05000000000000000000" pitchFamily="2" charset="2"/>
              <a:buChar char=""/>
            </a:pPr>
            <a:r>
              <a:rPr lang="en-GB" altLang="en-US" sz="2100">
                <a:solidFill>
                  <a:srgbClr val="003366"/>
                </a:solidFill>
              </a:rPr>
              <a:t>Non-Payload</a:t>
            </a:r>
          </a:p>
          <a:p>
            <a:pPr lvl="1" eaLnBrk="1" hangingPunct="1">
              <a:spcBef>
                <a:spcPts val="563"/>
              </a:spcBef>
              <a:buSzPct val="45000"/>
              <a:buFont typeface="Wingdings" panose="05000000000000000000" pitchFamily="2" charset="2"/>
              <a:buChar char=""/>
            </a:pPr>
            <a:r>
              <a:rPr lang="en-GB" altLang="en-US" sz="2100">
                <a:solidFill>
                  <a:srgbClr val="003366"/>
                </a:solidFill>
              </a:rPr>
              <a:t>Post-Detection</a:t>
            </a:r>
          </a:p>
        </p:txBody>
      </p:sp>
      <p:sp>
        <p:nvSpPr>
          <p:cNvPr id="5" name="Rectangle 4">
            <a:extLst>
              <a:ext uri="{FF2B5EF4-FFF2-40B4-BE49-F238E27FC236}">
                <a16:creationId xmlns:a16="http://schemas.microsoft.com/office/drawing/2014/main" id="{1F81AF47-7C79-4027-80EB-907595F7C2CF}"/>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BDEA18BB-E9A8-4B8C-AD8A-ACE5AFDA0FB5}"/>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DB8BE25C-F09A-40C4-ABC8-72F91FF8BA32}" type="slidenum">
              <a:rPr lang="en-GB" altLang="en-US" sz="1950" b="1"/>
              <a:pPr eaLnBrk="1" hangingPunct="1">
                <a:defRPr/>
              </a:pPr>
              <a:t>13</a:t>
            </a:fld>
            <a:endParaRPr lang="en-GB" altLang="en-US" sz="1950" b="1"/>
          </a:p>
        </p:txBody>
      </p:sp>
      <p:sp>
        <p:nvSpPr>
          <p:cNvPr id="26627" name="Text Box 2">
            <a:extLst>
              <a:ext uri="{FF2B5EF4-FFF2-40B4-BE49-F238E27FC236}">
                <a16:creationId xmlns:a16="http://schemas.microsoft.com/office/drawing/2014/main" id="{71CE6C0A-CDB5-4E22-AAEE-07940F540BCD}"/>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26628" name="Text Box 3">
            <a:extLst>
              <a:ext uri="{FF2B5EF4-FFF2-40B4-BE49-F238E27FC236}">
                <a16:creationId xmlns:a16="http://schemas.microsoft.com/office/drawing/2014/main" id="{F6C1A0D5-7667-4A4B-BBF5-0B4BF150BFEC}"/>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General Rule Options:</a:t>
            </a:r>
          </a:p>
          <a:p>
            <a:pPr lvl="1" eaLnBrk="1" hangingPunct="1">
              <a:spcBef>
                <a:spcPts val="563"/>
              </a:spcBef>
              <a:buSzPct val="45000"/>
              <a:buFont typeface="Wingdings" panose="05000000000000000000" pitchFamily="2" charset="2"/>
              <a:buChar char=""/>
            </a:pPr>
            <a:r>
              <a:rPr lang="en-GB" altLang="en-US" sz="2100" i="1">
                <a:solidFill>
                  <a:srgbClr val="003366"/>
                </a:solidFill>
              </a:rPr>
              <a:t>msg</a:t>
            </a:r>
            <a:r>
              <a:rPr lang="en-GB" altLang="en-US" sz="2100">
                <a:solidFill>
                  <a:srgbClr val="003366"/>
                </a:solidFill>
              </a:rPr>
              <a:t> – The message to use in the alert logs – Sometimes refereed to as the rule name</a:t>
            </a:r>
          </a:p>
          <a:p>
            <a:pPr lvl="1" eaLnBrk="1" hangingPunct="1">
              <a:spcBef>
                <a:spcPts val="563"/>
              </a:spcBef>
              <a:buSzPct val="45000"/>
              <a:buFont typeface="Wingdings" panose="05000000000000000000" pitchFamily="2" charset="2"/>
              <a:buChar char=""/>
            </a:pPr>
            <a:r>
              <a:rPr lang="en-GB" altLang="en-US" sz="2100" i="1">
                <a:solidFill>
                  <a:srgbClr val="003366"/>
                </a:solidFill>
              </a:rPr>
              <a:t>reference – </a:t>
            </a:r>
            <a:r>
              <a:rPr lang="en-GB" altLang="en-US" sz="2100">
                <a:solidFill>
                  <a:srgbClr val="003366"/>
                </a:solidFill>
              </a:rPr>
              <a:t>Allows the rule author to specify a location with further information related to the rule (like a CVE number, or a URL to a whitepaper)</a:t>
            </a:r>
          </a:p>
        </p:txBody>
      </p:sp>
      <p:sp>
        <p:nvSpPr>
          <p:cNvPr id="5" name="Rectangle 4">
            <a:extLst>
              <a:ext uri="{FF2B5EF4-FFF2-40B4-BE49-F238E27FC236}">
                <a16:creationId xmlns:a16="http://schemas.microsoft.com/office/drawing/2014/main" id="{F9A02170-917D-49E7-BDEF-F6FBA6DCBE18}"/>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BF753CBC-F30A-4E32-89BC-1CFED1EAF84B}"/>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44BE4EC7-0319-4980-B772-2E3266F84EB4}" type="slidenum">
              <a:rPr lang="en-GB" altLang="en-US" sz="1950" b="1"/>
              <a:pPr eaLnBrk="1" hangingPunct="1">
                <a:defRPr/>
              </a:pPr>
              <a:t>14</a:t>
            </a:fld>
            <a:endParaRPr lang="en-GB" altLang="en-US" sz="1950" b="1"/>
          </a:p>
        </p:txBody>
      </p:sp>
      <p:sp>
        <p:nvSpPr>
          <p:cNvPr id="28675" name="Text Box 2">
            <a:extLst>
              <a:ext uri="{FF2B5EF4-FFF2-40B4-BE49-F238E27FC236}">
                <a16:creationId xmlns:a16="http://schemas.microsoft.com/office/drawing/2014/main" id="{08D87A24-6952-4343-B1D1-FC4B31A7204F}"/>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28676" name="Text Box 3">
            <a:extLst>
              <a:ext uri="{FF2B5EF4-FFF2-40B4-BE49-F238E27FC236}">
                <a16:creationId xmlns:a16="http://schemas.microsoft.com/office/drawing/2014/main" id="{DA797F68-BE7A-4AF8-A48E-CE0717257FAE}"/>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1413" indent="-227013">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General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reference (cont.) – </a:t>
            </a:r>
            <a:r>
              <a:rPr lang="en-GB" altLang="en-US" sz="2100">
                <a:solidFill>
                  <a:srgbClr val="003366"/>
                </a:solidFill>
              </a:rPr>
              <a:t>Currently Snort can automatically parse the following external resources:</a:t>
            </a:r>
          </a:p>
          <a:p>
            <a:pPr lvl="2" eaLnBrk="1" hangingPunct="1">
              <a:spcBef>
                <a:spcPts val="563"/>
              </a:spcBef>
              <a:buSzPct val="45000"/>
              <a:buFont typeface="Wingdings" panose="05000000000000000000" pitchFamily="2" charset="2"/>
              <a:buChar char=""/>
            </a:pPr>
            <a:r>
              <a:rPr lang="en-GB" altLang="en-US" sz="2100">
                <a:solidFill>
                  <a:srgbClr val="003366"/>
                </a:solidFill>
              </a:rPr>
              <a:t>BugTraq</a:t>
            </a:r>
          </a:p>
          <a:p>
            <a:pPr lvl="2" eaLnBrk="1" hangingPunct="1">
              <a:spcBef>
                <a:spcPts val="563"/>
              </a:spcBef>
              <a:buSzPct val="45000"/>
              <a:buFont typeface="Wingdings" panose="05000000000000000000" pitchFamily="2" charset="2"/>
              <a:buChar char=""/>
            </a:pPr>
            <a:r>
              <a:rPr lang="en-GB" altLang="en-US" sz="2100">
                <a:solidFill>
                  <a:srgbClr val="003366"/>
                </a:solidFill>
              </a:rPr>
              <a:t>CVE</a:t>
            </a:r>
          </a:p>
          <a:p>
            <a:pPr lvl="2" eaLnBrk="1" hangingPunct="1">
              <a:spcBef>
                <a:spcPts val="563"/>
              </a:spcBef>
              <a:buSzPct val="45000"/>
              <a:buFont typeface="Wingdings" panose="05000000000000000000" pitchFamily="2" charset="2"/>
              <a:buChar char=""/>
            </a:pPr>
            <a:r>
              <a:rPr lang="en-GB" altLang="en-US" sz="2100">
                <a:solidFill>
                  <a:srgbClr val="003366"/>
                </a:solidFill>
              </a:rPr>
              <a:t>Nessus</a:t>
            </a:r>
          </a:p>
          <a:p>
            <a:pPr lvl="2" eaLnBrk="1" hangingPunct="1">
              <a:spcBef>
                <a:spcPts val="563"/>
              </a:spcBef>
              <a:buSzPct val="45000"/>
              <a:buFont typeface="Wingdings" panose="05000000000000000000" pitchFamily="2" charset="2"/>
              <a:buChar char=""/>
            </a:pPr>
            <a:r>
              <a:rPr lang="en-GB" altLang="en-US" sz="2100">
                <a:solidFill>
                  <a:srgbClr val="003366"/>
                </a:solidFill>
              </a:rPr>
              <a:t>archnids</a:t>
            </a:r>
          </a:p>
          <a:p>
            <a:pPr lvl="2" eaLnBrk="1" hangingPunct="1">
              <a:spcBef>
                <a:spcPts val="563"/>
              </a:spcBef>
              <a:buSzPct val="45000"/>
              <a:buFont typeface="Wingdings" panose="05000000000000000000" pitchFamily="2" charset="2"/>
              <a:buChar char=""/>
            </a:pPr>
            <a:r>
              <a:rPr lang="en-GB" altLang="en-US" sz="2100">
                <a:solidFill>
                  <a:srgbClr val="003366"/>
                </a:solidFill>
              </a:rPr>
              <a:t>McAfee</a:t>
            </a:r>
          </a:p>
        </p:txBody>
      </p:sp>
      <p:sp>
        <p:nvSpPr>
          <p:cNvPr id="5" name="Rectangle 4">
            <a:extLst>
              <a:ext uri="{FF2B5EF4-FFF2-40B4-BE49-F238E27FC236}">
                <a16:creationId xmlns:a16="http://schemas.microsoft.com/office/drawing/2014/main" id="{F31E5F1E-FFC7-43DF-9672-676D35DACF17}"/>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5B16753F-C719-4333-81CA-F92558DB0221}"/>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305B22D3-5CD8-456A-A773-F136FD01F790}" type="slidenum">
              <a:rPr lang="en-GB" altLang="en-US" sz="1950" b="1"/>
              <a:pPr eaLnBrk="1" hangingPunct="1">
                <a:defRPr/>
              </a:pPr>
              <a:t>15</a:t>
            </a:fld>
            <a:endParaRPr lang="en-GB" altLang="en-US" sz="1950" b="1"/>
          </a:p>
        </p:txBody>
      </p:sp>
      <p:sp>
        <p:nvSpPr>
          <p:cNvPr id="30723" name="Text Box 2">
            <a:extLst>
              <a:ext uri="{FF2B5EF4-FFF2-40B4-BE49-F238E27FC236}">
                <a16:creationId xmlns:a16="http://schemas.microsoft.com/office/drawing/2014/main" id="{88F13AAD-D54D-4D30-9C70-DF1797F07475}"/>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30724" name="Text Box 3">
            <a:extLst>
              <a:ext uri="{FF2B5EF4-FFF2-40B4-BE49-F238E27FC236}">
                <a16:creationId xmlns:a16="http://schemas.microsoft.com/office/drawing/2014/main" id="{7E2F5CBD-A458-4839-8E9F-D0EF2B7F5E2A}"/>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General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reference (cont.) – </a:t>
            </a:r>
            <a:r>
              <a:rPr lang="en-GB" altLang="en-US" sz="2100">
                <a:solidFill>
                  <a:srgbClr val="003366"/>
                </a:solidFill>
              </a:rPr>
              <a:t>Specifying any of those external keywords, will allow Snort to format the URL for you, however you can also specify your own URL with the “url” keyword</a:t>
            </a:r>
          </a:p>
        </p:txBody>
      </p:sp>
      <p:sp>
        <p:nvSpPr>
          <p:cNvPr id="5" name="Rectangle 4">
            <a:extLst>
              <a:ext uri="{FF2B5EF4-FFF2-40B4-BE49-F238E27FC236}">
                <a16:creationId xmlns:a16="http://schemas.microsoft.com/office/drawing/2014/main" id="{B5B61C7C-3BC0-4C6C-9B71-53E2D0F858D2}"/>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E8B0F476-D65D-4734-918B-A9719B4078DB}"/>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E39EE5C9-60FC-4A98-BCC4-B32DB54503A1}" type="slidenum">
              <a:rPr lang="en-GB" altLang="en-US" sz="1950" b="1"/>
              <a:pPr eaLnBrk="1" hangingPunct="1">
                <a:defRPr/>
              </a:pPr>
              <a:t>16</a:t>
            </a:fld>
            <a:endParaRPr lang="en-GB" altLang="en-US" sz="1950" b="1"/>
          </a:p>
        </p:txBody>
      </p:sp>
      <p:sp>
        <p:nvSpPr>
          <p:cNvPr id="32771" name="Text Box 2">
            <a:extLst>
              <a:ext uri="{FF2B5EF4-FFF2-40B4-BE49-F238E27FC236}">
                <a16:creationId xmlns:a16="http://schemas.microsoft.com/office/drawing/2014/main" id="{48150FB9-C0A6-4B48-BF99-DE4C990B85B9}"/>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32772" name="Text Box 3">
            <a:extLst>
              <a:ext uri="{FF2B5EF4-FFF2-40B4-BE49-F238E27FC236}">
                <a16:creationId xmlns:a16="http://schemas.microsoft.com/office/drawing/2014/main" id="{BACCFA65-390B-4FEF-8A11-511997D02045}"/>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General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gid</a:t>
            </a:r>
            <a:r>
              <a:rPr lang="en-GB" altLang="en-US" sz="2100">
                <a:solidFill>
                  <a:srgbClr val="003366"/>
                </a:solidFill>
              </a:rPr>
              <a:t> – Generator Subsystem Identifier – This is optional, but can be used to label which subsystem of the Snort engine detected the particular traffic (things like Preprocessor IDs, etc.)</a:t>
            </a:r>
          </a:p>
          <a:p>
            <a:pPr lvl="1" eaLnBrk="1" hangingPunct="1">
              <a:spcBef>
                <a:spcPts val="563"/>
              </a:spcBef>
              <a:buSzPct val="45000"/>
              <a:buFont typeface="Wingdings" panose="05000000000000000000" pitchFamily="2" charset="2"/>
              <a:buChar char=""/>
            </a:pPr>
            <a:r>
              <a:rPr lang="en-GB" altLang="en-US" sz="2100" i="1">
                <a:solidFill>
                  <a:srgbClr val="003366"/>
                </a:solidFill>
              </a:rPr>
              <a:t>sid</a:t>
            </a:r>
            <a:r>
              <a:rPr lang="en-GB" altLang="en-US" sz="2100">
                <a:solidFill>
                  <a:srgbClr val="003366"/>
                </a:solidFill>
              </a:rPr>
              <a:t> – Unique Snort Rule ID – Required, and must be unique, used in the logs to identify which rule fired on the traffic</a:t>
            </a:r>
          </a:p>
        </p:txBody>
      </p:sp>
      <p:sp>
        <p:nvSpPr>
          <p:cNvPr id="5" name="Rectangle 4">
            <a:extLst>
              <a:ext uri="{FF2B5EF4-FFF2-40B4-BE49-F238E27FC236}">
                <a16:creationId xmlns:a16="http://schemas.microsoft.com/office/drawing/2014/main" id="{6C7067F7-5AE7-463B-B0A1-995504340D97}"/>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C39B4DAD-1136-4DB8-8988-4CB9C519D154}"/>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BF17F18D-6AD4-48E0-B6B8-2EB2D218F33F}" type="slidenum">
              <a:rPr lang="en-GB" altLang="en-US" sz="1950" b="1"/>
              <a:pPr eaLnBrk="1" hangingPunct="1">
                <a:defRPr/>
              </a:pPr>
              <a:t>17</a:t>
            </a:fld>
            <a:endParaRPr lang="en-GB" altLang="en-US" sz="1950" b="1"/>
          </a:p>
        </p:txBody>
      </p:sp>
      <p:sp>
        <p:nvSpPr>
          <p:cNvPr id="34819" name="Text Box 2">
            <a:extLst>
              <a:ext uri="{FF2B5EF4-FFF2-40B4-BE49-F238E27FC236}">
                <a16:creationId xmlns:a16="http://schemas.microsoft.com/office/drawing/2014/main" id="{F1AE7C9E-1FBF-447B-8563-485550412B9C}"/>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34820" name="Text Box 3">
            <a:extLst>
              <a:ext uri="{FF2B5EF4-FFF2-40B4-BE49-F238E27FC236}">
                <a16:creationId xmlns:a16="http://schemas.microsoft.com/office/drawing/2014/main" id="{A9CDB3E4-F9BE-40DA-8F38-2D00991119A1}"/>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General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rev</a:t>
            </a:r>
            <a:r>
              <a:rPr lang="en-GB" altLang="en-US" sz="2100">
                <a:solidFill>
                  <a:srgbClr val="003366"/>
                </a:solidFill>
              </a:rPr>
              <a:t> – Rule revision number, useful when updating rulesets or tracking changes</a:t>
            </a:r>
          </a:p>
          <a:p>
            <a:pPr lvl="1" eaLnBrk="1" hangingPunct="1">
              <a:spcBef>
                <a:spcPts val="563"/>
              </a:spcBef>
              <a:buSzPct val="45000"/>
              <a:buFont typeface="Wingdings" panose="05000000000000000000" pitchFamily="2" charset="2"/>
              <a:buChar char=""/>
            </a:pPr>
            <a:r>
              <a:rPr lang="en-GB" altLang="en-US" sz="2100" i="1">
                <a:solidFill>
                  <a:srgbClr val="003366"/>
                </a:solidFill>
              </a:rPr>
              <a:t>classtype</a:t>
            </a:r>
            <a:r>
              <a:rPr lang="en-GB" altLang="en-US" sz="2100">
                <a:solidFill>
                  <a:srgbClr val="003366"/>
                </a:solidFill>
              </a:rPr>
              <a:t> – Alert Classification Type – Allows the rule author to define which category or classification a particular rule fits into, allows alerts and rules to be organized</a:t>
            </a:r>
          </a:p>
        </p:txBody>
      </p:sp>
      <p:sp>
        <p:nvSpPr>
          <p:cNvPr id="5" name="Rectangle 4">
            <a:extLst>
              <a:ext uri="{FF2B5EF4-FFF2-40B4-BE49-F238E27FC236}">
                <a16:creationId xmlns:a16="http://schemas.microsoft.com/office/drawing/2014/main" id="{F53B18FB-8EDA-49D9-B42B-9315E69C4C91}"/>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D846D29E-3DEA-4516-95E4-C9769179A92E}"/>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D5DA6471-D7B0-4938-90B7-90D496FAE67A}" type="slidenum">
              <a:rPr lang="en-GB" altLang="en-US" sz="1950" b="1"/>
              <a:pPr eaLnBrk="1" hangingPunct="1">
                <a:defRPr/>
              </a:pPr>
              <a:t>18</a:t>
            </a:fld>
            <a:endParaRPr lang="en-GB" altLang="en-US" sz="1950" b="1"/>
          </a:p>
        </p:txBody>
      </p:sp>
      <p:sp>
        <p:nvSpPr>
          <p:cNvPr id="36867" name="Text Box 2">
            <a:extLst>
              <a:ext uri="{FF2B5EF4-FFF2-40B4-BE49-F238E27FC236}">
                <a16:creationId xmlns:a16="http://schemas.microsoft.com/office/drawing/2014/main" id="{509D735E-51C2-4058-AA75-D759511FF6C0}"/>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36868" name="Text Box 3">
            <a:extLst>
              <a:ext uri="{FF2B5EF4-FFF2-40B4-BE49-F238E27FC236}">
                <a16:creationId xmlns:a16="http://schemas.microsoft.com/office/drawing/2014/main" id="{98B3431A-DDEF-43A7-8F4C-E4EA23CD772A}"/>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SzPct val="45000"/>
              <a:buFont typeface="Wingdings" panose="05000000000000000000" pitchFamily="2" charset="2"/>
              <a:buChar char=""/>
            </a:pPr>
            <a:r>
              <a:rPr lang="en-GB" altLang="en-US" sz="2100" u="sng">
                <a:solidFill>
                  <a:srgbClr val="003366"/>
                </a:solidFill>
              </a:rPr>
              <a:t>General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classtype (cont.)</a:t>
            </a:r>
            <a:r>
              <a:rPr lang="en-GB" altLang="en-US" sz="2100">
                <a:solidFill>
                  <a:srgbClr val="003366"/>
                </a:solidFill>
              </a:rPr>
              <a:t> – Snort has multiple default classifications, but the administrator can define custom classifications within the Snort configuration (For a full list of classifications, please see the Snort User Guide)</a:t>
            </a:r>
          </a:p>
        </p:txBody>
      </p:sp>
      <p:sp>
        <p:nvSpPr>
          <p:cNvPr id="5" name="Rectangle 4">
            <a:extLst>
              <a:ext uri="{FF2B5EF4-FFF2-40B4-BE49-F238E27FC236}">
                <a16:creationId xmlns:a16="http://schemas.microsoft.com/office/drawing/2014/main" id="{B1DB4204-FCED-48F5-96B7-2F2FCCE699EE}"/>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89E3E665-D05D-4CCF-93C7-A0DD777BE9D8}"/>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49AB5346-C848-41B9-80C6-629FF4D074AB}" type="slidenum">
              <a:rPr lang="en-GB" altLang="en-US" sz="1950" b="1"/>
              <a:pPr eaLnBrk="1" hangingPunct="1">
                <a:defRPr/>
              </a:pPr>
              <a:t>19</a:t>
            </a:fld>
            <a:endParaRPr lang="en-GB" altLang="en-US" sz="1950" b="1"/>
          </a:p>
        </p:txBody>
      </p:sp>
      <p:sp>
        <p:nvSpPr>
          <p:cNvPr id="38915" name="Text Box 2">
            <a:extLst>
              <a:ext uri="{FF2B5EF4-FFF2-40B4-BE49-F238E27FC236}">
                <a16:creationId xmlns:a16="http://schemas.microsoft.com/office/drawing/2014/main" id="{AAFA6FE7-29A2-4E0C-AA2C-E26BB86F6943}"/>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38916" name="Text Box 3">
            <a:extLst>
              <a:ext uri="{FF2B5EF4-FFF2-40B4-BE49-F238E27FC236}">
                <a16:creationId xmlns:a16="http://schemas.microsoft.com/office/drawing/2014/main" id="{830D0C0D-AB59-4F43-8638-456E4BB94ACE}"/>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SzPct val="45000"/>
              <a:buFont typeface="Wingdings" panose="05000000000000000000" pitchFamily="2" charset="2"/>
              <a:buChar char=""/>
            </a:pPr>
            <a:r>
              <a:rPr lang="en-GB" altLang="en-US" sz="2100" u="sng">
                <a:solidFill>
                  <a:srgbClr val="003366"/>
                </a:solidFill>
              </a:rPr>
              <a:t>General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priority</a:t>
            </a:r>
            <a:r>
              <a:rPr lang="en-GB" altLang="en-US" sz="2100">
                <a:solidFill>
                  <a:srgbClr val="003366"/>
                </a:solidFill>
              </a:rPr>
              <a:t> – Used in the alert output, the author can define a numeric priority (1-10, 10 being highest, 1 being the lowest) – Useful when reviewing the Snort logs</a:t>
            </a:r>
          </a:p>
          <a:p>
            <a:pPr lvl="1" eaLnBrk="1" hangingPunct="1">
              <a:spcBef>
                <a:spcPts val="563"/>
              </a:spcBef>
              <a:buSzPct val="45000"/>
              <a:buFont typeface="Wingdings" panose="05000000000000000000" pitchFamily="2" charset="2"/>
              <a:buChar char=""/>
            </a:pPr>
            <a:r>
              <a:rPr lang="en-GB" altLang="en-US" sz="2100" i="1">
                <a:solidFill>
                  <a:srgbClr val="003366"/>
                </a:solidFill>
              </a:rPr>
              <a:t>metadata – Allows the author to embed additional information about the rule</a:t>
            </a:r>
          </a:p>
        </p:txBody>
      </p:sp>
      <p:sp>
        <p:nvSpPr>
          <p:cNvPr id="5" name="Rectangle 4">
            <a:extLst>
              <a:ext uri="{FF2B5EF4-FFF2-40B4-BE49-F238E27FC236}">
                <a16:creationId xmlns:a16="http://schemas.microsoft.com/office/drawing/2014/main" id="{CB600A65-C237-45B1-9A40-31F90251F109}"/>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BFEE0F2A-8B04-4302-84D2-F538C5F1BB26}"/>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0B17A385-0388-4694-8AED-BD322CFFD61D}" type="slidenum">
              <a:rPr lang="en-GB" altLang="en-US" sz="1950" b="1"/>
              <a:pPr eaLnBrk="1" hangingPunct="1">
                <a:defRPr/>
              </a:pPr>
              <a:t>2</a:t>
            </a:fld>
            <a:endParaRPr lang="en-GB" altLang="en-US" sz="1950" b="1"/>
          </a:p>
        </p:txBody>
      </p:sp>
      <p:sp>
        <p:nvSpPr>
          <p:cNvPr id="4099" name="Text Box 2">
            <a:extLst>
              <a:ext uri="{FF2B5EF4-FFF2-40B4-BE49-F238E27FC236}">
                <a16:creationId xmlns:a16="http://schemas.microsoft.com/office/drawing/2014/main" id="{EDDB6ADA-15E3-428F-AEA5-C752713C26E2}"/>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a:t>
            </a:r>
          </a:p>
        </p:txBody>
      </p:sp>
      <p:sp>
        <p:nvSpPr>
          <p:cNvPr id="4100" name="Text Box 3">
            <a:extLst>
              <a:ext uri="{FF2B5EF4-FFF2-40B4-BE49-F238E27FC236}">
                <a16:creationId xmlns:a16="http://schemas.microsoft.com/office/drawing/2014/main" id="{F6CFB67D-97AA-4059-B31B-8B0FC3F814C3}"/>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42950" indent="-28575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Snort uses a specific syntax to evaluate traffic – this rule syntax encompasses the protocol header fields, packet contents, as well as additional information made available via the preprocessors or further application decoding</a:t>
            </a:r>
          </a:p>
        </p:txBody>
      </p:sp>
      <p:sp>
        <p:nvSpPr>
          <p:cNvPr id="5" name="Rectangle 4">
            <a:extLst>
              <a:ext uri="{FF2B5EF4-FFF2-40B4-BE49-F238E27FC236}">
                <a16:creationId xmlns:a16="http://schemas.microsoft.com/office/drawing/2014/main" id="{24F4749B-9E95-449A-A46C-D24B07D1E2A9}"/>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1BA6EAFA-79F6-4A4D-85FE-878E46953265}"/>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C40DD09D-63F6-4EB0-9BDE-BA75AB5ECAA8}" type="slidenum">
              <a:rPr lang="en-GB" altLang="en-US" sz="1950" b="1"/>
              <a:pPr eaLnBrk="1" hangingPunct="1">
                <a:defRPr/>
              </a:pPr>
              <a:t>20</a:t>
            </a:fld>
            <a:endParaRPr lang="en-GB" altLang="en-US" sz="1950" b="1"/>
          </a:p>
        </p:txBody>
      </p:sp>
      <p:sp>
        <p:nvSpPr>
          <p:cNvPr id="40963" name="Text Box 2">
            <a:extLst>
              <a:ext uri="{FF2B5EF4-FFF2-40B4-BE49-F238E27FC236}">
                <a16:creationId xmlns:a16="http://schemas.microsoft.com/office/drawing/2014/main" id="{C40E0861-2FDD-45B1-87F5-CCD39FE51709}"/>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40964" name="Text Box 3">
            <a:extLst>
              <a:ext uri="{FF2B5EF4-FFF2-40B4-BE49-F238E27FC236}">
                <a16:creationId xmlns:a16="http://schemas.microsoft.com/office/drawing/2014/main" id="{BF7BE576-84EB-4263-9A73-C5AC34933EB3}"/>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Payload Detection Rule Options:</a:t>
            </a:r>
          </a:p>
          <a:p>
            <a:pPr lvl="1" eaLnBrk="1" hangingPunct="1">
              <a:spcBef>
                <a:spcPts val="563"/>
              </a:spcBef>
              <a:buSzPct val="45000"/>
              <a:buFont typeface="Wingdings" panose="05000000000000000000" pitchFamily="2" charset="2"/>
              <a:buChar char=""/>
            </a:pPr>
            <a:r>
              <a:rPr lang="en-GB" altLang="en-US" sz="2100" i="1">
                <a:solidFill>
                  <a:srgbClr val="003366"/>
                </a:solidFill>
              </a:rPr>
              <a:t>content</a:t>
            </a:r>
            <a:r>
              <a:rPr lang="en-GB" altLang="en-US" sz="2100">
                <a:solidFill>
                  <a:srgbClr val="003366"/>
                </a:solidFill>
              </a:rPr>
              <a:t> – By far the most important, most used rule option – Defines a string of data to look for in the packet, in either ASCII or Hex format (can also be used to define content to exclude, by pre-pending with an exclamation point)</a:t>
            </a:r>
          </a:p>
        </p:txBody>
      </p:sp>
      <p:sp>
        <p:nvSpPr>
          <p:cNvPr id="5" name="Rectangle 4">
            <a:extLst>
              <a:ext uri="{FF2B5EF4-FFF2-40B4-BE49-F238E27FC236}">
                <a16:creationId xmlns:a16="http://schemas.microsoft.com/office/drawing/2014/main" id="{DC0A62AE-42E0-4065-AC09-54972C1F5891}"/>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0810BBC8-EB94-4743-BA32-33D2764F813C}"/>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22D6DAC0-E4A6-4BC9-A0C7-6F636770162F}" type="slidenum">
              <a:rPr lang="en-GB" altLang="en-US" sz="1950" b="1"/>
              <a:pPr eaLnBrk="1" hangingPunct="1">
                <a:defRPr/>
              </a:pPr>
              <a:t>21</a:t>
            </a:fld>
            <a:endParaRPr lang="en-GB" altLang="en-US" sz="1950" b="1"/>
          </a:p>
        </p:txBody>
      </p:sp>
      <p:sp>
        <p:nvSpPr>
          <p:cNvPr id="43011" name="Text Box 2">
            <a:extLst>
              <a:ext uri="{FF2B5EF4-FFF2-40B4-BE49-F238E27FC236}">
                <a16:creationId xmlns:a16="http://schemas.microsoft.com/office/drawing/2014/main" id="{505D199B-F862-45DB-B783-E22593F9FF86}"/>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43012" name="Text Box 3">
            <a:extLst>
              <a:ext uri="{FF2B5EF4-FFF2-40B4-BE49-F238E27FC236}">
                <a16:creationId xmlns:a16="http://schemas.microsoft.com/office/drawing/2014/main" id="{B7DFE48F-9E65-4AB7-8F90-ED0DAF22A854}"/>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1413" indent="-227013">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Payload Detection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content</a:t>
            </a:r>
            <a:r>
              <a:rPr lang="en-GB" altLang="en-US" sz="2100">
                <a:solidFill>
                  <a:srgbClr val="003366"/>
                </a:solidFill>
              </a:rPr>
              <a:t> (cont.) – Has a number of content modifiers:</a:t>
            </a:r>
          </a:p>
          <a:p>
            <a:pPr lvl="2" eaLnBrk="1" hangingPunct="1">
              <a:spcBef>
                <a:spcPts val="563"/>
              </a:spcBef>
              <a:buSzPct val="45000"/>
              <a:buFont typeface="Wingdings" panose="05000000000000000000" pitchFamily="2" charset="2"/>
              <a:buChar char=""/>
            </a:pPr>
            <a:r>
              <a:rPr lang="en-GB" altLang="en-US" sz="2100" i="1">
                <a:solidFill>
                  <a:srgbClr val="003366"/>
                </a:solidFill>
              </a:rPr>
              <a:t>nocase</a:t>
            </a:r>
            <a:r>
              <a:rPr lang="en-GB" altLang="en-US" sz="2100">
                <a:solidFill>
                  <a:srgbClr val="003366"/>
                </a:solidFill>
              </a:rPr>
              <a:t> – Ignore text-case</a:t>
            </a:r>
          </a:p>
          <a:p>
            <a:pPr lvl="2" eaLnBrk="1" hangingPunct="1">
              <a:spcBef>
                <a:spcPts val="563"/>
              </a:spcBef>
              <a:buSzPct val="45000"/>
              <a:buFont typeface="Wingdings" panose="05000000000000000000" pitchFamily="2" charset="2"/>
              <a:buChar char=""/>
            </a:pPr>
            <a:r>
              <a:rPr lang="en-GB" altLang="en-US" sz="2100" i="1">
                <a:solidFill>
                  <a:srgbClr val="003366"/>
                </a:solidFill>
              </a:rPr>
              <a:t>rawbytes</a:t>
            </a:r>
            <a:r>
              <a:rPr lang="en-GB" altLang="en-US" sz="2100">
                <a:solidFill>
                  <a:srgbClr val="003366"/>
                </a:solidFill>
              </a:rPr>
              <a:t> – Examine before decoding</a:t>
            </a:r>
          </a:p>
          <a:p>
            <a:pPr lvl="2" eaLnBrk="1" hangingPunct="1">
              <a:spcBef>
                <a:spcPts val="563"/>
              </a:spcBef>
              <a:buSzPct val="45000"/>
              <a:buFont typeface="Wingdings" panose="05000000000000000000" pitchFamily="2" charset="2"/>
              <a:buChar char=""/>
            </a:pPr>
            <a:r>
              <a:rPr lang="en-GB" altLang="en-US" sz="2100" i="1">
                <a:solidFill>
                  <a:srgbClr val="003366"/>
                </a:solidFill>
              </a:rPr>
              <a:t>depth</a:t>
            </a:r>
            <a:r>
              <a:rPr lang="en-GB" altLang="en-US" sz="2100">
                <a:solidFill>
                  <a:srgbClr val="003366"/>
                </a:solidFill>
              </a:rPr>
              <a:t> – Defines how far into a packet the content should be searched</a:t>
            </a:r>
          </a:p>
          <a:p>
            <a:pPr lvl="2" eaLnBrk="1" hangingPunct="1">
              <a:spcBef>
                <a:spcPts val="563"/>
              </a:spcBef>
              <a:buSzPct val="45000"/>
              <a:buFont typeface="Wingdings" panose="05000000000000000000" pitchFamily="2" charset="2"/>
              <a:buChar char=""/>
            </a:pPr>
            <a:r>
              <a:rPr lang="en-GB" altLang="en-US" sz="2100" i="1">
                <a:solidFill>
                  <a:srgbClr val="003366"/>
                </a:solidFill>
              </a:rPr>
              <a:t>offset</a:t>
            </a:r>
            <a:r>
              <a:rPr lang="en-GB" altLang="en-US" sz="2100">
                <a:solidFill>
                  <a:srgbClr val="003366"/>
                </a:solidFill>
              </a:rPr>
              <a:t> – Defines where to begin looking for the content</a:t>
            </a:r>
          </a:p>
        </p:txBody>
      </p:sp>
      <p:sp>
        <p:nvSpPr>
          <p:cNvPr id="5" name="Rectangle 4">
            <a:extLst>
              <a:ext uri="{FF2B5EF4-FFF2-40B4-BE49-F238E27FC236}">
                <a16:creationId xmlns:a16="http://schemas.microsoft.com/office/drawing/2014/main" id="{81F92747-3F57-4FC9-83AD-74DC0D3CAA77}"/>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4D87EED6-FDD4-44D9-B774-223557AE3CEF}"/>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3AED8256-046D-4F79-8A04-32FB5BA813DA}" type="slidenum">
              <a:rPr lang="en-GB" altLang="en-US" sz="1950" b="1"/>
              <a:pPr eaLnBrk="1" hangingPunct="1">
                <a:defRPr/>
              </a:pPr>
              <a:t>22</a:t>
            </a:fld>
            <a:endParaRPr lang="en-GB" altLang="en-US" sz="1950" b="1"/>
          </a:p>
        </p:txBody>
      </p:sp>
      <p:sp>
        <p:nvSpPr>
          <p:cNvPr id="45059" name="Text Box 2">
            <a:extLst>
              <a:ext uri="{FF2B5EF4-FFF2-40B4-BE49-F238E27FC236}">
                <a16:creationId xmlns:a16="http://schemas.microsoft.com/office/drawing/2014/main" id="{3C50F378-9EF9-4B88-B04B-2405B51817C2}"/>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45060" name="Text Box 3">
            <a:extLst>
              <a:ext uri="{FF2B5EF4-FFF2-40B4-BE49-F238E27FC236}">
                <a16:creationId xmlns:a16="http://schemas.microsoft.com/office/drawing/2014/main" id="{866BAE97-C847-47B5-A033-FD5DAA530DB6}"/>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1413" indent="-227013">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Payload Detection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content</a:t>
            </a:r>
            <a:r>
              <a:rPr lang="en-GB" altLang="en-US" sz="2100">
                <a:solidFill>
                  <a:srgbClr val="003366"/>
                </a:solidFill>
              </a:rPr>
              <a:t> (cont.) – content modifiers:</a:t>
            </a:r>
          </a:p>
          <a:p>
            <a:pPr lvl="2" eaLnBrk="1" hangingPunct="1">
              <a:spcBef>
                <a:spcPts val="563"/>
              </a:spcBef>
              <a:buSzPct val="45000"/>
              <a:buFont typeface="Wingdings" panose="05000000000000000000" pitchFamily="2" charset="2"/>
              <a:buChar char=""/>
            </a:pPr>
            <a:r>
              <a:rPr lang="en-GB" altLang="en-US" sz="2100" i="1">
                <a:solidFill>
                  <a:srgbClr val="003366"/>
                </a:solidFill>
              </a:rPr>
              <a:t>distance</a:t>
            </a:r>
            <a:r>
              <a:rPr lang="en-GB" altLang="en-US" sz="2100">
                <a:solidFill>
                  <a:srgbClr val="003366"/>
                </a:solidFill>
              </a:rPr>
              <a:t> – Like </a:t>
            </a:r>
            <a:r>
              <a:rPr lang="en-GB" altLang="en-US" sz="2100" i="1">
                <a:solidFill>
                  <a:srgbClr val="003366"/>
                </a:solidFill>
              </a:rPr>
              <a:t>offset</a:t>
            </a:r>
            <a:r>
              <a:rPr lang="en-GB" altLang="en-US" sz="2100">
                <a:solidFill>
                  <a:srgbClr val="003366"/>
                </a:solidFill>
              </a:rPr>
              <a:t> but relative to the previous content match</a:t>
            </a:r>
          </a:p>
          <a:p>
            <a:pPr lvl="2" eaLnBrk="1" hangingPunct="1">
              <a:spcBef>
                <a:spcPts val="563"/>
              </a:spcBef>
              <a:buSzPct val="45000"/>
              <a:buFont typeface="Wingdings" panose="05000000000000000000" pitchFamily="2" charset="2"/>
              <a:buChar char=""/>
            </a:pPr>
            <a:r>
              <a:rPr lang="en-GB" altLang="en-US" sz="2100" i="1">
                <a:solidFill>
                  <a:srgbClr val="003366"/>
                </a:solidFill>
              </a:rPr>
              <a:t>within</a:t>
            </a:r>
            <a:r>
              <a:rPr lang="en-GB" altLang="en-US" sz="2100">
                <a:solidFill>
                  <a:srgbClr val="003366"/>
                </a:solidFill>
              </a:rPr>
              <a:t> – Defines how much data should be between multiple content matches</a:t>
            </a:r>
          </a:p>
          <a:p>
            <a:pPr lvl="2" eaLnBrk="1" hangingPunct="1">
              <a:spcBef>
                <a:spcPts val="563"/>
              </a:spcBef>
              <a:buSzPct val="45000"/>
              <a:buFont typeface="Wingdings" panose="05000000000000000000" pitchFamily="2" charset="2"/>
              <a:buChar char=""/>
            </a:pPr>
            <a:r>
              <a:rPr lang="en-GB" altLang="en-US" sz="2100">
                <a:solidFill>
                  <a:srgbClr val="003366"/>
                </a:solidFill>
              </a:rPr>
              <a:t>In addition, there are multiple content modifiers related to HTTP</a:t>
            </a:r>
          </a:p>
        </p:txBody>
      </p:sp>
      <p:sp>
        <p:nvSpPr>
          <p:cNvPr id="5" name="Rectangle 4">
            <a:extLst>
              <a:ext uri="{FF2B5EF4-FFF2-40B4-BE49-F238E27FC236}">
                <a16:creationId xmlns:a16="http://schemas.microsoft.com/office/drawing/2014/main" id="{1ECE3FC0-0282-4D97-B997-6E080437C2CE}"/>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7BDF7868-2C22-43B2-9FB5-3D63DE23DEF8}"/>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D595CB62-1B4F-490D-9CF0-E5A65FE89F8A}" type="slidenum">
              <a:rPr lang="en-GB" altLang="en-US" sz="1950" b="1"/>
              <a:pPr eaLnBrk="1" hangingPunct="1">
                <a:defRPr/>
              </a:pPr>
              <a:t>23</a:t>
            </a:fld>
            <a:endParaRPr lang="en-GB" altLang="en-US" sz="1950" b="1"/>
          </a:p>
        </p:txBody>
      </p:sp>
      <p:sp>
        <p:nvSpPr>
          <p:cNvPr id="47107" name="Text Box 2">
            <a:extLst>
              <a:ext uri="{FF2B5EF4-FFF2-40B4-BE49-F238E27FC236}">
                <a16:creationId xmlns:a16="http://schemas.microsoft.com/office/drawing/2014/main" id="{8F925109-C0C3-437B-B74E-9F4826E31800}"/>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47108" name="Text Box 3">
            <a:extLst>
              <a:ext uri="{FF2B5EF4-FFF2-40B4-BE49-F238E27FC236}">
                <a16:creationId xmlns:a16="http://schemas.microsoft.com/office/drawing/2014/main" id="{8654D619-345E-461D-9DA5-1F631D4E8794}"/>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Payload Detection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uricontent</a:t>
            </a:r>
            <a:r>
              <a:rPr lang="en-GB" altLang="en-US" sz="2100">
                <a:solidFill>
                  <a:srgbClr val="003366"/>
                </a:solidFill>
              </a:rPr>
              <a:t> – Specifies a string to look for in the URI field of an HTTP packet – this will compare the decoded value</a:t>
            </a:r>
          </a:p>
          <a:p>
            <a:pPr lvl="1" eaLnBrk="1" hangingPunct="1">
              <a:spcBef>
                <a:spcPts val="563"/>
              </a:spcBef>
              <a:buSzPct val="45000"/>
              <a:buFont typeface="Wingdings" panose="05000000000000000000" pitchFamily="2" charset="2"/>
              <a:buChar char=""/>
            </a:pPr>
            <a:r>
              <a:rPr lang="en-GB" altLang="en-US" sz="2100" i="1">
                <a:solidFill>
                  <a:srgbClr val="003366"/>
                </a:solidFill>
              </a:rPr>
              <a:t>urilength – </a:t>
            </a:r>
            <a:r>
              <a:rPr lang="en-GB" altLang="en-US" sz="2100">
                <a:solidFill>
                  <a:srgbClr val="003366"/>
                </a:solidFill>
              </a:rPr>
              <a:t>Specific length of a URI within an HTTP packet</a:t>
            </a:r>
          </a:p>
        </p:txBody>
      </p:sp>
      <p:sp>
        <p:nvSpPr>
          <p:cNvPr id="5" name="Rectangle 4">
            <a:extLst>
              <a:ext uri="{FF2B5EF4-FFF2-40B4-BE49-F238E27FC236}">
                <a16:creationId xmlns:a16="http://schemas.microsoft.com/office/drawing/2014/main" id="{B0749B7B-BE01-4FB9-A720-A47EEF475FC5}"/>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E78740F5-C85F-477D-80C2-B8A8E2F082E5}"/>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27FAA30C-AD7A-41B2-9881-1B4C6BC35B38}" type="slidenum">
              <a:rPr lang="en-GB" altLang="en-US" sz="1950" b="1"/>
              <a:pPr eaLnBrk="1" hangingPunct="1">
                <a:defRPr/>
              </a:pPr>
              <a:t>24</a:t>
            </a:fld>
            <a:endParaRPr lang="en-GB" altLang="en-US" sz="1950" b="1"/>
          </a:p>
        </p:txBody>
      </p:sp>
      <p:sp>
        <p:nvSpPr>
          <p:cNvPr id="49155" name="Text Box 2">
            <a:extLst>
              <a:ext uri="{FF2B5EF4-FFF2-40B4-BE49-F238E27FC236}">
                <a16:creationId xmlns:a16="http://schemas.microsoft.com/office/drawing/2014/main" id="{F89413FB-88FB-4F27-86C2-2168B75EA585}"/>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49156" name="Text Box 3">
            <a:extLst>
              <a:ext uri="{FF2B5EF4-FFF2-40B4-BE49-F238E27FC236}">
                <a16:creationId xmlns:a16="http://schemas.microsoft.com/office/drawing/2014/main" id="{53ACBB61-4411-4028-B2BC-8C775DA59141}"/>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Payload Detection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pcre</a:t>
            </a:r>
            <a:r>
              <a:rPr lang="en-GB" altLang="en-US" sz="2100">
                <a:solidFill>
                  <a:srgbClr val="003366"/>
                </a:solidFill>
              </a:rPr>
              <a:t> – Perl Compatible regular Expressions – Used to define a regular-expression rule to the payload – Extremely powerful, though utilizes a large amount of resources (memory and CPU intensive)</a:t>
            </a:r>
          </a:p>
        </p:txBody>
      </p:sp>
      <p:sp>
        <p:nvSpPr>
          <p:cNvPr id="5" name="Rectangle 4">
            <a:extLst>
              <a:ext uri="{FF2B5EF4-FFF2-40B4-BE49-F238E27FC236}">
                <a16:creationId xmlns:a16="http://schemas.microsoft.com/office/drawing/2014/main" id="{E2C777EE-7632-47C9-8D07-37581DAA39CC}"/>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A70C531C-8E51-449D-9101-372A9BB3DA95}"/>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0F1C947B-47A1-435F-8D4E-E2EAF4ED8E68}" type="slidenum">
              <a:rPr lang="en-GB" altLang="en-US" sz="1950" b="1"/>
              <a:pPr eaLnBrk="1" hangingPunct="1">
                <a:defRPr/>
              </a:pPr>
              <a:t>25</a:t>
            </a:fld>
            <a:endParaRPr lang="en-GB" altLang="en-US" sz="1950" b="1"/>
          </a:p>
        </p:txBody>
      </p:sp>
      <p:sp>
        <p:nvSpPr>
          <p:cNvPr id="51203" name="Text Box 2">
            <a:extLst>
              <a:ext uri="{FF2B5EF4-FFF2-40B4-BE49-F238E27FC236}">
                <a16:creationId xmlns:a16="http://schemas.microsoft.com/office/drawing/2014/main" id="{6F008560-F480-49CD-85A6-BA088B91EBB8}"/>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51204" name="Text Box 3">
            <a:extLst>
              <a:ext uri="{FF2B5EF4-FFF2-40B4-BE49-F238E27FC236}">
                <a16:creationId xmlns:a16="http://schemas.microsoft.com/office/drawing/2014/main" id="{269B0728-FA1B-44F7-A898-408076CFD6B8}"/>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Payload Detection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file_data – </a:t>
            </a:r>
            <a:r>
              <a:rPr lang="en-GB" altLang="en-US" sz="2100">
                <a:solidFill>
                  <a:srgbClr val="003366"/>
                </a:solidFill>
              </a:rPr>
              <a:t>Specify a MIME-type (file type) to look for</a:t>
            </a:r>
          </a:p>
          <a:p>
            <a:pPr lvl="1" eaLnBrk="1" hangingPunct="1">
              <a:spcBef>
                <a:spcPts val="563"/>
              </a:spcBef>
              <a:buSzPct val="45000"/>
              <a:buFont typeface="Wingdings" panose="05000000000000000000" pitchFamily="2" charset="2"/>
              <a:buChar char=""/>
            </a:pPr>
            <a:r>
              <a:rPr lang="en-GB" altLang="en-US" sz="2100" i="1">
                <a:solidFill>
                  <a:srgbClr val="003366"/>
                </a:solidFill>
              </a:rPr>
              <a:t>base64_decode </a:t>
            </a:r>
            <a:r>
              <a:rPr lang="en-GB" altLang="en-US" sz="2100">
                <a:solidFill>
                  <a:srgbClr val="003366"/>
                </a:solidFill>
              </a:rPr>
              <a:t>and</a:t>
            </a:r>
            <a:r>
              <a:rPr lang="en-GB" altLang="en-US" sz="2100" i="1">
                <a:solidFill>
                  <a:srgbClr val="003366"/>
                </a:solidFill>
              </a:rPr>
              <a:t> base64_data –</a:t>
            </a:r>
            <a:r>
              <a:rPr lang="en-GB" altLang="en-US" sz="2100">
                <a:solidFill>
                  <a:srgbClr val="003366"/>
                </a:solidFill>
              </a:rPr>
              <a:t> Indicates the content pattern must match only after the data has been decoded from the base64 format</a:t>
            </a:r>
          </a:p>
        </p:txBody>
      </p:sp>
      <p:sp>
        <p:nvSpPr>
          <p:cNvPr id="5" name="Rectangle 4">
            <a:extLst>
              <a:ext uri="{FF2B5EF4-FFF2-40B4-BE49-F238E27FC236}">
                <a16:creationId xmlns:a16="http://schemas.microsoft.com/office/drawing/2014/main" id="{F3C925ED-E7D0-4885-AC98-C12A1F0C234C}"/>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5BB7AF47-7BBE-471A-B0AB-BEA13816C469}"/>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7117DD01-A74E-498D-8F38-CE928D80013A}" type="slidenum">
              <a:rPr lang="en-GB" altLang="en-US" sz="1950" b="1"/>
              <a:pPr eaLnBrk="1" hangingPunct="1">
                <a:defRPr/>
              </a:pPr>
              <a:t>26</a:t>
            </a:fld>
            <a:endParaRPr lang="en-GB" altLang="en-US" sz="1950" b="1"/>
          </a:p>
        </p:txBody>
      </p:sp>
      <p:sp>
        <p:nvSpPr>
          <p:cNvPr id="53251" name="Text Box 2">
            <a:extLst>
              <a:ext uri="{FF2B5EF4-FFF2-40B4-BE49-F238E27FC236}">
                <a16:creationId xmlns:a16="http://schemas.microsoft.com/office/drawing/2014/main" id="{6C7D8716-9977-4CC3-B7D7-FE43F49A9FDF}"/>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53252" name="Text Box 3">
            <a:extLst>
              <a:ext uri="{FF2B5EF4-FFF2-40B4-BE49-F238E27FC236}">
                <a16:creationId xmlns:a16="http://schemas.microsoft.com/office/drawing/2014/main" id="{F6A2EEBC-BFF6-4BE6-964E-1256ABEA3F27}"/>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Payload Detection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byte_jump </a:t>
            </a:r>
            <a:r>
              <a:rPr lang="en-GB" altLang="en-US" sz="2100">
                <a:solidFill>
                  <a:srgbClr val="003366"/>
                </a:solidFill>
              </a:rPr>
              <a:t>and</a:t>
            </a:r>
            <a:r>
              <a:rPr lang="en-GB" altLang="en-US" sz="2100" i="1">
                <a:solidFill>
                  <a:srgbClr val="003366"/>
                </a:solidFill>
              </a:rPr>
              <a:t> byte_extract –</a:t>
            </a:r>
            <a:r>
              <a:rPr lang="en-GB" altLang="en-US" sz="2100">
                <a:solidFill>
                  <a:srgbClr val="003366"/>
                </a:solidFill>
              </a:rPr>
              <a:t> Allows data to be extracted into multiple variables and examined further in the rules</a:t>
            </a:r>
          </a:p>
          <a:p>
            <a:pPr lvl="1" eaLnBrk="1" hangingPunct="1">
              <a:spcBef>
                <a:spcPts val="563"/>
              </a:spcBef>
              <a:buSzPct val="45000"/>
              <a:buFont typeface="Wingdings" panose="05000000000000000000" pitchFamily="2" charset="2"/>
              <a:buChar char=""/>
            </a:pPr>
            <a:r>
              <a:rPr lang="en-GB" altLang="en-US" sz="2100" i="1">
                <a:solidFill>
                  <a:srgbClr val="003366"/>
                </a:solidFill>
              </a:rPr>
              <a:t>ftp_bounce – </a:t>
            </a:r>
            <a:r>
              <a:rPr lang="en-GB" altLang="en-US" sz="2100">
                <a:solidFill>
                  <a:srgbClr val="003366"/>
                </a:solidFill>
              </a:rPr>
              <a:t>Looks for an FTP Bounce Attack</a:t>
            </a:r>
          </a:p>
          <a:p>
            <a:pPr lvl="1" eaLnBrk="1" hangingPunct="1">
              <a:spcBef>
                <a:spcPts val="563"/>
              </a:spcBef>
              <a:buSzPct val="45000"/>
              <a:buFont typeface="Wingdings" panose="05000000000000000000" pitchFamily="2" charset="2"/>
              <a:buChar char=""/>
            </a:pPr>
            <a:r>
              <a:rPr lang="en-GB" altLang="en-US" sz="2100" i="1">
                <a:solidFill>
                  <a:srgbClr val="003366"/>
                </a:solidFill>
              </a:rPr>
              <a:t>ans1</a:t>
            </a:r>
            <a:r>
              <a:rPr lang="en-GB" altLang="en-US" sz="2100">
                <a:solidFill>
                  <a:srgbClr val="003366"/>
                </a:solidFill>
              </a:rPr>
              <a:t> – Looks for malicious content encoding or detection evasion</a:t>
            </a:r>
          </a:p>
        </p:txBody>
      </p:sp>
      <p:sp>
        <p:nvSpPr>
          <p:cNvPr id="5" name="Rectangle 4">
            <a:extLst>
              <a:ext uri="{FF2B5EF4-FFF2-40B4-BE49-F238E27FC236}">
                <a16:creationId xmlns:a16="http://schemas.microsoft.com/office/drawing/2014/main" id="{E4D18259-3966-4A78-9D97-1BEC94FF0FD2}"/>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8B791A12-582F-4A43-9861-085410DF5642}"/>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CE301E8D-02C3-4952-B1CD-1B692A076309}" type="slidenum">
              <a:rPr lang="en-GB" altLang="en-US" sz="1950" b="1"/>
              <a:pPr eaLnBrk="1" hangingPunct="1">
                <a:defRPr/>
              </a:pPr>
              <a:t>27</a:t>
            </a:fld>
            <a:endParaRPr lang="en-GB" altLang="en-US" sz="1950" b="1"/>
          </a:p>
        </p:txBody>
      </p:sp>
      <p:sp>
        <p:nvSpPr>
          <p:cNvPr id="55299" name="Text Box 2">
            <a:extLst>
              <a:ext uri="{FF2B5EF4-FFF2-40B4-BE49-F238E27FC236}">
                <a16:creationId xmlns:a16="http://schemas.microsoft.com/office/drawing/2014/main" id="{AC3B779A-E549-4EEA-A916-53A7631FF4F1}"/>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55300" name="Text Box 3">
            <a:extLst>
              <a:ext uri="{FF2B5EF4-FFF2-40B4-BE49-F238E27FC236}">
                <a16:creationId xmlns:a16="http://schemas.microsoft.com/office/drawing/2014/main" id="{4A71494E-5509-4EE9-A048-866BC20F618E}"/>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Payload Detection Rule Options (cont.):</a:t>
            </a:r>
          </a:p>
          <a:p>
            <a:pPr lvl="1" eaLnBrk="1" hangingPunct="1">
              <a:spcBef>
                <a:spcPts val="563"/>
              </a:spcBef>
              <a:buSzPct val="45000"/>
              <a:buFont typeface="Wingdings" panose="05000000000000000000" pitchFamily="2" charset="2"/>
              <a:buChar char=""/>
            </a:pPr>
            <a:r>
              <a:rPr lang="en-GB" altLang="en-US" sz="2100">
                <a:solidFill>
                  <a:srgbClr val="003366"/>
                </a:solidFill>
              </a:rPr>
              <a:t>Multiple other Options related to preprocessors or specific protocols – Review the Snort User Guide for a complete list</a:t>
            </a:r>
          </a:p>
        </p:txBody>
      </p:sp>
      <p:sp>
        <p:nvSpPr>
          <p:cNvPr id="5" name="Rectangle 4">
            <a:extLst>
              <a:ext uri="{FF2B5EF4-FFF2-40B4-BE49-F238E27FC236}">
                <a16:creationId xmlns:a16="http://schemas.microsoft.com/office/drawing/2014/main" id="{BF6EE642-C3D4-4E9F-800F-42BB144A812C}"/>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4538EEA2-1CD1-4CCB-A998-C7C418BEAB52}"/>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32647523-4E4B-4E39-949B-5DE2FC57B8BB}" type="slidenum">
              <a:rPr lang="en-GB" altLang="en-US" sz="1950" b="1"/>
              <a:pPr eaLnBrk="1" hangingPunct="1">
                <a:defRPr/>
              </a:pPr>
              <a:t>28</a:t>
            </a:fld>
            <a:endParaRPr lang="en-GB" altLang="en-US" sz="1950" b="1"/>
          </a:p>
        </p:txBody>
      </p:sp>
      <p:sp>
        <p:nvSpPr>
          <p:cNvPr id="57347" name="Text Box 2">
            <a:extLst>
              <a:ext uri="{FF2B5EF4-FFF2-40B4-BE49-F238E27FC236}">
                <a16:creationId xmlns:a16="http://schemas.microsoft.com/office/drawing/2014/main" id="{623E66BE-5DF4-4CC0-98B7-1E9E37ACDED4}"/>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57348" name="Text Box 3">
            <a:extLst>
              <a:ext uri="{FF2B5EF4-FFF2-40B4-BE49-F238E27FC236}">
                <a16:creationId xmlns:a16="http://schemas.microsoft.com/office/drawing/2014/main" id="{135155AF-F118-40B6-B1EB-42A127165A6D}"/>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Non-Payload Rule Options:</a:t>
            </a:r>
          </a:p>
          <a:p>
            <a:pPr lvl="1" eaLnBrk="1" hangingPunct="1">
              <a:spcBef>
                <a:spcPts val="563"/>
              </a:spcBef>
              <a:buSzPct val="45000"/>
              <a:buFont typeface="Wingdings" panose="05000000000000000000" pitchFamily="2" charset="2"/>
              <a:buChar char=""/>
            </a:pPr>
            <a:r>
              <a:rPr lang="en-GB" altLang="en-US" sz="2100" i="1">
                <a:solidFill>
                  <a:srgbClr val="003366"/>
                </a:solidFill>
              </a:rPr>
              <a:t>fragoffset</a:t>
            </a:r>
            <a:r>
              <a:rPr lang="en-GB" altLang="en-US" sz="2100">
                <a:solidFill>
                  <a:srgbClr val="003366"/>
                </a:solidFill>
              </a:rPr>
              <a:t> – Compares the IP fragment offset – Useful for finding the first packet of a fragment, etc</a:t>
            </a:r>
          </a:p>
          <a:p>
            <a:pPr lvl="1" eaLnBrk="1" hangingPunct="1">
              <a:spcBef>
                <a:spcPts val="563"/>
              </a:spcBef>
              <a:buSzPct val="45000"/>
              <a:buFont typeface="Wingdings" panose="05000000000000000000" pitchFamily="2" charset="2"/>
              <a:buChar char=""/>
            </a:pPr>
            <a:r>
              <a:rPr lang="en-GB" altLang="en-US" sz="2100" i="1">
                <a:solidFill>
                  <a:srgbClr val="003366"/>
                </a:solidFill>
              </a:rPr>
              <a:t>ttl – </a:t>
            </a:r>
            <a:r>
              <a:rPr lang="en-GB" altLang="en-US" sz="2100">
                <a:solidFill>
                  <a:srgbClr val="003366"/>
                </a:solidFill>
              </a:rPr>
              <a:t>Compares the IP TTL field</a:t>
            </a:r>
          </a:p>
          <a:p>
            <a:pPr lvl="1" eaLnBrk="1" hangingPunct="1">
              <a:spcBef>
                <a:spcPts val="563"/>
              </a:spcBef>
              <a:buSzPct val="45000"/>
              <a:buFont typeface="Wingdings" panose="05000000000000000000" pitchFamily="2" charset="2"/>
              <a:buChar char=""/>
            </a:pPr>
            <a:r>
              <a:rPr lang="en-GB" altLang="en-US" sz="2100" i="1">
                <a:solidFill>
                  <a:srgbClr val="003366"/>
                </a:solidFill>
              </a:rPr>
              <a:t>tos –</a:t>
            </a:r>
            <a:r>
              <a:rPr lang="en-GB" altLang="en-US" sz="2100">
                <a:solidFill>
                  <a:srgbClr val="003366"/>
                </a:solidFill>
              </a:rPr>
              <a:t> Compares the IP TOS field</a:t>
            </a:r>
          </a:p>
          <a:p>
            <a:pPr lvl="1" eaLnBrk="1" hangingPunct="1">
              <a:spcBef>
                <a:spcPts val="563"/>
              </a:spcBef>
              <a:buSzPct val="45000"/>
              <a:buFont typeface="Wingdings" panose="05000000000000000000" pitchFamily="2" charset="2"/>
              <a:buChar char=""/>
            </a:pPr>
            <a:r>
              <a:rPr lang="en-GB" altLang="en-US" sz="2100" i="1">
                <a:solidFill>
                  <a:srgbClr val="003366"/>
                </a:solidFill>
              </a:rPr>
              <a:t>id</a:t>
            </a:r>
            <a:r>
              <a:rPr lang="en-GB" altLang="en-US" sz="2100">
                <a:solidFill>
                  <a:srgbClr val="003366"/>
                </a:solidFill>
              </a:rPr>
              <a:t> – Compares the IP ID field</a:t>
            </a:r>
          </a:p>
          <a:p>
            <a:pPr lvl="1" eaLnBrk="1" hangingPunct="1">
              <a:spcBef>
                <a:spcPts val="563"/>
              </a:spcBef>
              <a:buSzPct val="45000"/>
              <a:buFont typeface="Wingdings" panose="05000000000000000000" pitchFamily="2" charset="2"/>
              <a:buChar char=""/>
            </a:pPr>
            <a:r>
              <a:rPr lang="en-GB" altLang="en-US" sz="2100" i="1">
                <a:solidFill>
                  <a:srgbClr val="003366"/>
                </a:solidFill>
              </a:rPr>
              <a:t>ipopts</a:t>
            </a:r>
            <a:r>
              <a:rPr lang="en-GB" altLang="en-US" sz="2100">
                <a:solidFill>
                  <a:srgbClr val="003366"/>
                </a:solidFill>
              </a:rPr>
              <a:t> – Compares the IP Options field</a:t>
            </a:r>
          </a:p>
        </p:txBody>
      </p:sp>
      <p:sp>
        <p:nvSpPr>
          <p:cNvPr id="5" name="Rectangle 4">
            <a:extLst>
              <a:ext uri="{FF2B5EF4-FFF2-40B4-BE49-F238E27FC236}">
                <a16:creationId xmlns:a16="http://schemas.microsoft.com/office/drawing/2014/main" id="{9F24ED1A-5CAC-47FE-8F3D-03A0FBFF139C}"/>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1228F47F-6BED-48D4-901C-949BD6D0A7E6}"/>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213B5E48-8806-4A94-B699-427C713BD73D}" type="slidenum">
              <a:rPr lang="en-GB" altLang="en-US" sz="1950" b="1"/>
              <a:pPr eaLnBrk="1" hangingPunct="1">
                <a:defRPr/>
              </a:pPr>
              <a:t>29</a:t>
            </a:fld>
            <a:endParaRPr lang="en-GB" altLang="en-US" sz="1950" b="1"/>
          </a:p>
        </p:txBody>
      </p:sp>
      <p:sp>
        <p:nvSpPr>
          <p:cNvPr id="59395" name="Text Box 2">
            <a:extLst>
              <a:ext uri="{FF2B5EF4-FFF2-40B4-BE49-F238E27FC236}">
                <a16:creationId xmlns:a16="http://schemas.microsoft.com/office/drawing/2014/main" id="{D5890DDB-FE49-40E8-A055-9A82F143976D}"/>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59396" name="Text Box 3">
            <a:extLst>
              <a:ext uri="{FF2B5EF4-FFF2-40B4-BE49-F238E27FC236}">
                <a16:creationId xmlns:a16="http://schemas.microsoft.com/office/drawing/2014/main" id="{ADD2B7E5-7C72-40EE-BE6D-A9F8AFF297A2}"/>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Non-Payload Rule Options (cont.):</a:t>
            </a:r>
          </a:p>
          <a:p>
            <a:pPr lvl="1" eaLnBrk="1" hangingPunct="1">
              <a:spcBef>
                <a:spcPts val="563"/>
              </a:spcBef>
              <a:buSzPct val="45000"/>
              <a:buFont typeface="Wingdings" panose="05000000000000000000" pitchFamily="2" charset="2"/>
              <a:buChar char=""/>
            </a:pPr>
            <a:r>
              <a:rPr lang="en-GB" altLang="en-US" sz="2100">
                <a:solidFill>
                  <a:srgbClr val="003366"/>
                </a:solidFill>
              </a:rPr>
              <a:t>fragbits – Examins the IP fragmentation flags or reserved bits</a:t>
            </a:r>
          </a:p>
          <a:p>
            <a:pPr lvl="1" eaLnBrk="1" hangingPunct="1">
              <a:spcBef>
                <a:spcPts val="563"/>
              </a:spcBef>
              <a:buSzPct val="45000"/>
              <a:buFont typeface="Wingdings" panose="05000000000000000000" pitchFamily="2" charset="2"/>
              <a:buChar char=""/>
            </a:pPr>
            <a:r>
              <a:rPr lang="en-GB" altLang="en-US" sz="2100" i="1">
                <a:solidFill>
                  <a:srgbClr val="003366"/>
                </a:solidFill>
              </a:rPr>
              <a:t>dsize – </a:t>
            </a:r>
            <a:r>
              <a:rPr lang="en-GB" altLang="en-US" sz="2100">
                <a:solidFill>
                  <a:srgbClr val="003366"/>
                </a:solidFill>
              </a:rPr>
              <a:t>Compares the payload size</a:t>
            </a:r>
          </a:p>
          <a:p>
            <a:pPr lvl="1" eaLnBrk="1" hangingPunct="1">
              <a:spcBef>
                <a:spcPts val="563"/>
              </a:spcBef>
              <a:buSzPct val="45000"/>
              <a:buFont typeface="Wingdings" panose="05000000000000000000" pitchFamily="2" charset="2"/>
              <a:buChar char=""/>
            </a:pPr>
            <a:r>
              <a:rPr lang="en-GB" altLang="en-US" sz="2100" i="1">
                <a:solidFill>
                  <a:srgbClr val="003366"/>
                </a:solidFill>
              </a:rPr>
              <a:t>flags –</a:t>
            </a:r>
            <a:r>
              <a:rPr lang="en-GB" altLang="en-US" sz="2100">
                <a:solidFill>
                  <a:srgbClr val="003366"/>
                </a:solidFill>
              </a:rPr>
              <a:t> Allows flags or combinations thereof to be compared</a:t>
            </a:r>
          </a:p>
          <a:p>
            <a:pPr lvl="1" eaLnBrk="1" hangingPunct="1">
              <a:spcBef>
                <a:spcPts val="563"/>
              </a:spcBef>
              <a:buSzPct val="45000"/>
              <a:buFont typeface="Wingdings" panose="05000000000000000000" pitchFamily="2" charset="2"/>
              <a:buChar char=""/>
            </a:pPr>
            <a:r>
              <a:rPr lang="en-GB" altLang="en-US" sz="2100" i="1">
                <a:solidFill>
                  <a:srgbClr val="003366"/>
                </a:solidFill>
              </a:rPr>
              <a:t>flow</a:t>
            </a:r>
            <a:r>
              <a:rPr lang="en-GB" altLang="en-US" sz="2100">
                <a:solidFill>
                  <a:srgbClr val="003366"/>
                </a:solidFill>
              </a:rPr>
              <a:t> – Defines the connection status or direction to be matched</a:t>
            </a:r>
          </a:p>
        </p:txBody>
      </p:sp>
      <p:sp>
        <p:nvSpPr>
          <p:cNvPr id="5" name="Rectangle 4">
            <a:extLst>
              <a:ext uri="{FF2B5EF4-FFF2-40B4-BE49-F238E27FC236}">
                <a16:creationId xmlns:a16="http://schemas.microsoft.com/office/drawing/2014/main" id="{5E736246-914F-402E-8683-40948ED64E98}"/>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9A53B81D-F77E-474C-90BD-7FDCE7BF9AA3}"/>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69CE135F-5BC9-4F2C-B141-FBA03D5DD70C}" type="slidenum">
              <a:rPr lang="en-GB" altLang="en-US" sz="1950" b="1"/>
              <a:pPr eaLnBrk="1" hangingPunct="1">
                <a:defRPr/>
              </a:pPr>
              <a:t>3</a:t>
            </a:fld>
            <a:endParaRPr lang="en-GB" altLang="en-US" sz="1950" b="1"/>
          </a:p>
        </p:txBody>
      </p:sp>
      <p:sp>
        <p:nvSpPr>
          <p:cNvPr id="6147" name="Text Box 2">
            <a:extLst>
              <a:ext uri="{FF2B5EF4-FFF2-40B4-BE49-F238E27FC236}">
                <a16:creationId xmlns:a16="http://schemas.microsoft.com/office/drawing/2014/main" id="{28DB96C6-7462-44E3-99A3-045E0FF6B564}"/>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6148" name="Text Box 3">
            <a:extLst>
              <a:ext uri="{FF2B5EF4-FFF2-40B4-BE49-F238E27FC236}">
                <a16:creationId xmlns:a16="http://schemas.microsoft.com/office/drawing/2014/main" id="{67477295-EAF7-424F-BF3E-A0E4665793CD}"/>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42950" indent="-28575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Rules are separated into two logical sections, the rule header and the rule options</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The rule header contains the rule's action, protocol, source and destination addresses, netmasks, and the source and destination port information </a:t>
            </a:r>
          </a:p>
        </p:txBody>
      </p:sp>
      <p:sp>
        <p:nvSpPr>
          <p:cNvPr id="5" name="Rectangle 4">
            <a:extLst>
              <a:ext uri="{FF2B5EF4-FFF2-40B4-BE49-F238E27FC236}">
                <a16:creationId xmlns:a16="http://schemas.microsoft.com/office/drawing/2014/main" id="{7EF8EC0D-AA56-40D3-B9F9-15FF90DE9052}"/>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52D4B2B7-CB2A-4EE8-A2F0-435B451630C4}"/>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63AE70F7-072F-4D4A-AAD2-9C20F8EDD9EB}" type="slidenum">
              <a:rPr lang="en-GB" altLang="en-US" sz="1950" b="1"/>
              <a:pPr eaLnBrk="1" hangingPunct="1">
                <a:defRPr/>
              </a:pPr>
              <a:t>30</a:t>
            </a:fld>
            <a:endParaRPr lang="en-GB" altLang="en-US" sz="1950" b="1"/>
          </a:p>
        </p:txBody>
      </p:sp>
      <p:sp>
        <p:nvSpPr>
          <p:cNvPr id="61443" name="Text Box 2">
            <a:extLst>
              <a:ext uri="{FF2B5EF4-FFF2-40B4-BE49-F238E27FC236}">
                <a16:creationId xmlns:a16="http://schemas.microsoft.com/office/drawing/2014/main" id="{D3A0FED4-837A-4062-8328-11CA0722DB0F}"/>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61444" name="Text Box 3">
            <a:extLst>
              <a:ext uri="{FF2B5EF4-FFF2-40B4-BE49-F238E27FC236}">
                <a16:creationId xmlns:a16="http://schemas.microsoft.com/office/drawing/2014/main" id="{C42F65EF-39B1-45A9-A464-C44D6734DA04}"/>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1413" indent="-227013">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Non-Payload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flow</a:t>
            </a:r>
            <a:r>
              <a:rPr lang="en-GB" altLang="en-US" sz="2100">
                <a:solidFill>
                  <a:srgbClr val="003366"/>
                </a:solidFill>
              </a:rPr>
              <a:t> (cont.) – Flow Options:</a:t>
            </a:r>
          </a:p>
          <a:p>
            <a:pPr lvl="2" eaLnBrk="1" hangingPunct="1">
              <a:spcBef>
                <a:spcPts val="563"/>
              </a:spcBef>
              <a:buSzPct val="45000"/>
              <a:buFont typeface="Wingdings" panose="05000000000000000000" pitchFamily="2" charset="2"/>
              <a:buChar char=""/>
            </a:pPr>
            <a:r>
              <a:rPr lang="en-GB" altLang="en-US" sz="2100">
                <a:solidFill>
                  <a:srgbClr val="003366"/>
                </a:solidFill>
              </a:rPr>
              <a:t>to_client</a:t>
            </a:r>
          </a:p>
          <a:p>
            <a:pPr lvl="2" eaLnBrk="1" hangingPunct="1">
              <a:spcBef>
                <a:spcPts val="563"/>
              </a:spcBef>
              <a:buSzPct val="45000"/>
              <a:buFont typeface="Wingdings" panose="05000000000000000000" pitchFamily="2" charset="2"/>
              <a:buChar char=""/>
            </a:pPr>
            <a:r>
              <a:rPr lang="en-GB" altLang="en-US" sz="2100">
                <a:solidFill>
                  <a:srgbClr val="003366"/>
                </a:solidFill>
              </a:rPr>
              <a:t>to_server</a:t>
            </a:r>
          </a:p>
          <a:p>
            <a:pPr lvl="2" eaLnBrk="1" hangingPunct="1">
              <a:spcBef>
                <a:spcPts val="563"/>
              </a:spcBef>
              <a:buSzPct val="45000"/>
              <a:buFont typeface="Wingdings" panose="05000000000000000000" pitchFamily="2" charset="2"/>
              <a:buChar char=""/>
            </a:pPr>
            <a:r>
              <a:rPr lang="en-GB" altLang="en-US" sz="2100">
                <a:solidFill>
                  <a:srgbClr val="003366"/>
                </a:solidFill>
              </a:rPr>
              <a:t>from_client</a:t>
            </a:r>
          </a:p>
          <a:p>
            <a:pPr lvl="2" eaLnBrk="1" hangingPunct="1">
              <a:spcBef>
                <a:spcPts val="563"/>
              </a:spcBef>
              <a:buSzPct val="45000"/>
              <a:buFont typeface="Wingdings" panose="05000000000000000000" pitchFamily="2" charset="2"/>
              <a:buChar char=""/>
            </a:pPr>
            <a:r>
              <a:rPr lang="en-GB" altLang="en-US" sz="2100">
                <a:solidFill>
                  <a:srgbClr val="003366"/>
                </a:solidFill>
              </a:rPr>
              <a:t>from_server</a:t>
            </a:r>
          </a:p>
          <a:p>
            <a:pPr lvl="2" eaLnBrk="1" hangingPunct="1">
              <a:spcBef>
                <a:spcPts val="563"/>
              </a:spcBef>
              <a:buSzPct val="45000"/>
              <a:buFont typeface="Wingdings" panose="05000000000000000000" pitchFamily="2" charset="2"/>
              <a:buChar char=""/>
            </a:pPr>
            <a:r>
              <a:rPr lang="en-GB" altLang="en-US" sz="2100">
                <a:solidFill>
                  <a:srgbClr val="003366"/>
                </a:solidFill>
              </a:rPr>
              <a:t>established</a:t>
            </a:r>
          </a:p>
          <a:p>
            <a:pPr lvl="2" eaLnBrk="1" hangingPunct="1">
              <a:spcBef>
                <a:spcPts val="563"/>
              </a:spcBef>
              <a:buSzPct val="45000"/>
              <a:buFont typeface="Wingdings" panose="05000000000000000000" pitchFamily="2" charset="2"/>
              <a:buChar char=""/>
            </a:pPr>
            <a:r>
              <a:rPr lang="en-GB" altLang="en-US" sz="2100">
                <a:solidFill>
                  <a:srgbClr val="003366"/>
                </a:solidFill>
              </a:rPr>
              <a:t>stateless</a:t>
            </a:r>
          </a:p>
        </p:txBody>
      </p:sp>
      <p:sp>
        <p:nvSpPr>
          <p:cNvPr id="5" name="Rectangle 4">
            <a:extLst>
              <a:ext uri="{FF2B5EF4-FFF2-40B4-BE49-F238E27FC236}">
                <a16:creationId xmlns:a16="http://schemas.microsoft.com/office/drawing/2014/main" id="{549D58C9-805A-4CFE-86C9-BE312281C7DE}"/>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3F579C8E-5AA7-4A7E-8FDF-8B657DAEF2C2}"/>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26DE73CC-5EBA-4E36-B3BF-D2ED57A5AE25}" type="slidenum">
              <a:rPr lang="en-GB" altLang="en-US" sz="1950" b="1"/>
              <a:pPr eaLnBrk="1" hangingPunct="1">
                <a:defRPr/>
              </a:pPr>
              <a:t>31</a:t>
            </a:fld>
            <a:endParaRPr lang="en-GB" altLang="en-US" sz="1950" b="1"/>
          </a:p>
        </p:txBody>
      </p:sp>
      <p:sp>
        <p:nvSpPr>
          <p:cNvPr id="63491" name="Text Box 2">
            <a:extLst>
              <a:ext uri="{FF2B5EF4-FFF2-40B4-BE49-F238E27FC236}">
                <a16:creationId xmlns:a16="http://schemas.microsoft.com/office/drawing/2014/main" id="{D4719413-27BF-47AE-A70D-9BE323C386B9}"/>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63492" name="Text Box 3">
            <a:extLst>
              <a:ext uri="{FF2B5EF4-FFF2-40B4-BE49-F238E27FC236}">
                <a16:creationId xmlns:a16="http://schemas.microsoft.com/office/drawing/2014/main" id="{AD1CAD0B-3575-4BA4-950D-6E06E941ABF4}"/>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Non-Payload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seq – </a:t>
            </a:r>
            <a:r>
              <a:rPr lang="en-GB" altLang="en-US" sz="2100">
                <a:solidFill>
                  <a:srgbClr val="003366"/>
                </a:solidFill>
              </a:rPr>
              <a:t>Compares the TCP Sequence Number</a:t>
            </a:r>
          </a:p>
          <a:p>
            <a:pPr lvl="1" eaLnBrk="1" hangingPunct="1">
              <a:spcBef>
                <a:spcPts val="563"/>
              </a:spcBef>
              <a:buSzPct val="45000"/>
              <a:buFont typeface="Wingdings" panose="05000000000000000000" pitchFamily="2" charset="2"/>
              <a:buChar char=""/>
            </a:pPr>
            <a:r>
              <a:rPr lang="en-GB" altLang="en-US" sz="2100" i="1">
                <a:solidFill>
                  <a:srgbClr val="003366"/>
                </a:solidFill>
              </a:rPr>
              <a:t>ack –</a:t>
            </a:r>
            <a:r>
              <a:rPr lang="en-GB" altLang="en-US" sz="2100">
                <a:solidFill>
                  <a:srgbClr val="003366"/>
                </a:solidFill>
              </a:rPr>
              <a:t> Compares the TCP Acknowledgement Number</a:t>
            </a:r>
          </a:p>
          <a:p>
            <a:pPr lvl="1" eaLnBrk="1" hangingPunct="1">
              <a:spcBef>
                <a:spcPts val="563"/>
              </a:spcBef>
              <a:buSzPct val="45000"/>
              <a:buFont typeface="Wingdings" panose="05000000000000000000" pitchFamily="2" charset="2"/>
              <a:buChar char=""/>
            </a:pPr>
            <a:r>
              <a:rPr lang="en-GB" altLang="en-US" sz="2100" i="1">
                <a:solidFill>
                  <a:srgbClr val="003366"/>
                </a:solidFill>
              </a:rPr>
              <a:t>window</a:t>
            </a:r>
            <a:r>
              <a:rPr lang="en-GB" altLang="en-US" sz="2100">
                <a:solidFill>
                  <a:srgbClr val="003366"/>
                </a:solidFill>
              </a:rPr>
              <a:t> – Compares the TCP Window field</a:t>
            </a:r>
          </a:p>
          <a:p>
            <a:pPr lvl="1" eaLnBrk="1" hangingPunct="1">
              <a:spcBef>
                <a:spcPts val="563"/>
              </a:spcBef>
              <a:buSzPct val="45000"/>
              <a:buFont typeface="Wingdings" panose="05000000000000000000" pitchFamily="2" charset="2"/>
              <a:buChar char=""/>
            </a:pPr>
            <a:r>
              <a:rPr lang="en-GB" altLang="en-US" sz="2100" i="1">
                <a:solidFill>
                  <a:srgbClr val="003366"/>
                </a:solidFill>
              </a:rPr>
              <a:t>itype</a:t>
            </a:r>
            <a:r>
              <a:rPr lang="en-GB" altLang="en-US" sz="2100">
                <a:solidFill>
                  <a:srgbClr val="003366"/>
                </a:solidFill>
              </a:rPr>
              <a:t> – Compares the ICMP Type</a:t>
            </a:r>
          </a:p>
        </p:txBody>
      </p:sp>
      <p:sp>
        <p:nvSpPr>
          <p:cNvPr id="5" name="Rectangle 4">
            <a:extLst>
              <a:ext uri="{FF2B5EF4-FFF2-40B4-BE49-F238E27FC236}">
                <a16:creationId xmlns:a16="http://schemas.microsoft.com/office/drawing/2014/main" id="{2401436D-ACD1-43FF-822E-2CC9C1CF5818}"/>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2A36605F-F6B3-4CDD-B2FF-E689636B02C9}"/>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201FFABF-A1C8-4960-AD87-E71BC13E0B7D}" type="slidenum">
              <a:rPr lang="en-GB" altLang="en-US" sz="1950" b="1"/>
              <a:pPr eaLnBrk="1" hangingPunct="1">
                <a:defRPr/>
              </a:pPr>
              <a:t>32</a:t>
            </a:fld>
            <a:endParaRPr lang="en-GB" altLang="en-US" sz="1950" b="1"/>
          </a:p>
        </p:txBody>
      </p:sp>
      <p:sp>
        <p:nvSpPr>
          <p:cNvPr id="65539" name="Text Box 2">
            <a:extLst>
              <a:ext uri="{FF2B5EF4-FFF2-40B4-BE49-F238E27FC236}">
                <a16:creationId xmlns:a16="http://schemas.microsoft.com/office/drawing/2014/main" id="{588FDDEC-2C90-4475-AC63-F81A88305CC3}"/>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65540" name="Text Box 3">
            <a:extLst>
              <a:ext uri="{FF2B5EF4-FFF2-40B4-BE49-F238E27FC236}">
                <a16:creationId xmlns:a16="http://schemas.microsoft.com/office/drawing/2014/main" id="{04FF6065-C3FB-419A-AC2E-816E788B2ADC}"/>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Non-Payload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icode – </a:t>
            </a:r>
            <a:r>
              <a:rPr lang="en-GB" altLang="en-US" sz="2100">
                <a:solidFill>
                  <a:srgbClr val="003366"/>
                </a:solidFill>
              </a:rPr>
              <a:t>Compares the ICMP Code</a:t>
            </a:r>
          </a:p>
          <a:p>
            <a:pPr lvl="1" eaLnBrk="1" hangingPunct="1">
              <a:spcBef>
                <a:spcPts val="563"/>
              </a:spcBef>
              <a:buSzPct val="45000"/>
              <a:buFont typeface="Wingdings" panose="05000000000000000000" pitchFamily="2" charset="2"/>
              <a:buChar char=""/>
            </a:pPr>
            <a:r>
              <a:rPr lang="en-GB" altLang="en-US" sz="2100" i="1">
                <a:solidFill>
                  <a:srgbClr val="003366"/>
                </a:solidFill>
              </a:rPr>
              <a:t>icmp_ip –</a:t>
            </a:r>
            <a:r>
              <a:rPr lang="en-GB" altLang="en-US" sz="2100">
                <a:solidFill>
                  <a:srgbClr val="003366"/>
                </a:solidFill>
              </a:rPr>
              <a:t> Compares the ICMP ID</a:t>
            </a:r>
          </a:p>
          <a:p>
            <a:pPr lvl="1" eaLnBrk="1" hangingPunct="1">
              <a:spcBef>
                <a:spcPts val="563"/>
              </a:spcBef>
              <a:buSzPct val="45000"/>
              <a:buFont typeface="Wingdings" panose="05000000000000000000" pitchFamily="2" charset="2"/>
              <a:buChar char=""/>
            </a:pPr>
            <a:r>
              <a:rPr lang="en-GB" altLang="en-US" sz="2100">
                <a:solidFill>
                  <a:srgbClr val="003366"/>
                </a:solidFill>
              </a:rPr>
              <a:t>icmp_seq – Compares the ICMP Sequence value</a:t>
            </a:r>
          </a:p>
          <a:p>
            <a:pPr lvl="1" eaLnBrk="1" hangingPunct="1">
              <a:spcBef>
                <a:spcPts val="563"/>
              </a:spcBef>
              <a:buSzPct val="45000"/>
              <a:buFont typeface="Wingdings" panose="05000000000000000000" pitchFamily="2" charset="2"/>
              <a:buChar char=""/>
            </a:pPr>
            <a:r>
              <a:rPr lang="en-GB" altLang="en-US" sz="2100" i="1">
                <a:solidFill>
                  <a:srgbClr val="003366"/>
                </a:solidFill>
              </a:rPr>
              <a:t>rpc</a:t>
            </a:r>
            <a:r>
              <a:rPr lang="en-GB" altLang="en-US" sz="2100">
                <a:solidFill>
                  <a:srgbClr val="003366"/>
                </a:solidFill>
              </a:rPr>
              <a:t> – Compares RPC application and version numbers</a:t>
            </a:r>
          </a:p>
          <a:p>
            <a:pPr lvl="1" eaLnBrk="1" hangingPunct="1">
              <a:spcBef>
                <a:spcPts val="563"/>
              </a:spcBef>
              <a:buSzPct val="45000"/>
              <a:buFont typeface="Wingdings" panose="05000000000000000000" pitchFamily="2" charset="2"/>
              <a:buChar char=""/>
            </a:pPr>
            <a:r>
              <a:rPr lang="en-GB" altLang="en-US" sz="2100" i="1">
                <a:solidFill>
                  <a:srgbClr val="003366"/>
                </a:solidFill>
              </a:rPr>
              <a:t>ip_proto</a:t>
            </a:r>
            <a:r>
              <a:rPr lang="en-GB" altLang="en-US" sz="2100">
                <a:solidFill>
                  <a:srgbClr val="003366"/>
                </a:solidFill>
              </a:rPr>
              <a:t> – Compares IP Protocol value</a:t>
            </a:r>
          </a:p>
        </p:txBody>
      </p:sp>
      <p:sp>
        <p:nvSpPr>
          <p:cNvPr id="5" name="Rectangle 4">
            <a:extLst>
              <a:ext uri="{FF2B5EF4-FFF2-40B4-BE49-F238E27FC236}">
                <a16:creationId xmlns:a16="http://schemas.microsoft.com/office/drawing/2014/main" id="{F1E2854A-0D0B-48CC-9595-6C0436D2257E}"/>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a:extLst>
              <a:ext uri="{FF2B5EF4-FFF2-40B4-BE49-F238E27FC236}">
                <a16:creationId xmlns:a16="http://schemas.microsoft.com/office/drawing/2014/main" id="{138DE05B-CDB2-4EB4-90C9-8776FB48F3F0}"/>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50F47593-A0F0-4CED-816F-5FB1AF2C7AF5}" type="slidenum">
              <a:rPr lang="en-GB" altLang="en-US" sz="1950" b="1"/>
              <a:pPr eaLnBrk="1" hangingPunct="1">
                <a:defRPr/>
              </a:pPr>
              <a:t>33</a:t>
            </a:fld>
            <a:endParaRPr lang="en-GB" altLang="en-US" sz="1950" b="1"/>
          </a:p>
        </p:txBody>
      </p:sp>
      <p:sp>
        <p:nvSpPr>
          <p:cNvPr id="67587" name="Text Box 2">
            <a:extLst>
              <a:ext uri="{FF2B5EF4-FFF2-40B4-BE49-F238E27FC236}">
                <a16:creationId xmlns:a16="http://schemas.microsoft.com/office/drawing/2014/main" id="{8B9E8041-7440-4922-B2EF-01F51B077D34}"/>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67588" name="Text Box 3">
            <a:extLst>
              <a:ext uri="{FF2B5EF4-FFF2-40B4-BE49-F238E27FC236}">
                <a16:creationId xmlns:a16="http://schemas.microsoft.com/office/drawing/2014/main" id="{8CE10756-8F9B-4B7B-AE0C-751BB32B60C0}"/>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Non-Payload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sameip</a:t>
            </a:r>
            <a:r>
              <a:rPr lang="en-GB" altLang="en-US" sz="2100">
                <a:solidFill>
                  <a:srgbClr val="003366"/>
                </a:solidFill>
              </a:rPr>
              <a:t> – Examines if the source and destination IP are the same</a:t>
            </a:r>
          </a:p>
          <a:p>
            <a:pPr lvl="1" eaLnBrk="1" hangingPunct="1">
              <a:spcBef>
                <a:spcPts val="563"/>
              </a:spcBef>
              <a:buSzPct val="45000"/>
              <a:buFont typeface="Wingdings" panose="05000000000000000000" pitchFamily="2" charset="2"/>
              <a:buChar char=""/>
            </a:pPr>
            <a:r>
              <a:rPr lang="en-GB" altLang="en-US" sz="2100" i="1">
                <a:solidFill>
                  <a:srgbClr val="003366"/>
                </a:solidFill>
              </a:rPr>
              <a:t>stream_reassembly</a:t>
            </a:r>
            <a:r>
              <a:rPr lang="en-GB" altLang="en-US" sz="2100">
                <a:solidFill>
                  <a:srgbClr val="003366"/>
                </a:solidFill>
              </a:rPr>
              <a:t> – Specifies if the TCP stream should be reassembled before matching</a:t>
            </a:r>
          </a:p>
          <a:p>
            <a:pPr lvl="1" eaLnBrk="1" hangingPunct="1">
              <a:spcBef>
                <a:spcPts val="563"/>
              </a:spcBef>
              <a:buSzPct val="45000"/>
              <a:buFont typeface="Wingdings" panose="05000000000000000000" pitchFamily="2" charset="2"/>
              <a:buChar char=""/>
            </a:pPr>
            <a:r>
              <a:rPr lang="en-GB" altLang="en-US" sz="2100" i="1">
                <a:solidFill>
                  <a:srgbClr val="003366"/>
                </a:solidFill>
              </a:rPr>
              <a:t>stream_size</a:t>
            </a:r>
            <a:r>
              <a:rPr lang="en-GB" altLang="en-US" sz="2100">
                <a:solidFill>
                  <a:srgbClr val="003366"/>
                </a:solidFill>
              </a:rPr>
              <a:t> – Compares the number of packets involved with a particular stream</a:t>
            </a:r>
          </a:p>
        </p:txBody>
      </p:sp>
      <p:sp>
        <p:nvSpPr>
          <p:cNvPr id="5" name="Rectangle 4">
            <a:extLst>
              <a:ext uri="{FF2B5EF4-FFF2-40B4-BE49-F238E27FC236}">
                <a16:creationId xmlns:a16="http://schemas.microsoft.com/office/drawing/2014/main" id="{2D47B2AA-1CBB-4C1A-BB48-00ABF36832DB}"/>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398D45C8-669A-4D06-8A5F-669873D6FDDA}"/>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F0499DF0-2D83-4429-B261-880E049A9C72}" type="slidenum">
              <a:rPr lang="en-GB" altLang="en-US" sz="1950" b="1"/>
              <a:pPr eaLnBrk="1" hangingPunct="1">
                <a:defRPr/>
              </a:pPr>
              <a:t>34</a:t>
            </a:fld>
            <a:endParaRPr lang="en-GB" altLang="en-US" sz="1950" b="1"/>
          </a:p>
        </p:txBody>
      </p:sp>
      <p:sp>
        <p:nvSpPr>
          <p:cNvPr id="69635" name="Text Box 2">
            <a:extLst>
              <a:ext uri="{FF2B5EF4-FFF2-40B4-BE49-F238E27FC236}">
                <a16:creationId xmlns:a16="http://schemas.microsoft.com/office/drawing/2014/main" id="{8A7BBEC2-75DE-4454-A73A-214AFEEA8B1F}"/>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69636" name="Text Box 3">
            <a:extLst>
              <a:ext uri="{FF2B5EF4-FFF2-40B4-BE49-F238E27FC236}">
                <a16:creationId xmlns:a16="http://schemas.microsoft.com/office/drawing/2014/main" id="{4EC958EE-54CA-4543-AD19-E51F908E03AE}"/>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Post-Detection Rule Options:</a:t>
            </a:r>
          </a:p>
          <a:p>
            <a:pPr lvl="1" eaLnBrk="1" hangingPunct="1">
              <a:spcBef>
                <a:spcPts val="563"/>
              </a:spcBef>
              <a:buSzPct val="45000"/>
              <a:buFont typeface="Wingdings" panose="05000000000000000000" pitchFamily="2" charset="2"/>
              <a:buChar char=""/>
            </a:pPr>
            <a:r>
              <a:rPr lang="en-GB" altLang="en-US" sz="2100" i="1">
                <a:solidFill>
                  <a:srgbClr val="003366"/>
                </a:solidFill>
              </a:rPr>
              <a:t>logto</a:t>
            </a:r>
            <a:r>
              <a:rPr lang="en-GB" altLang="en-US" sz="2100">
                <a:solidFill>
                  <a:srgbClr val="003366"/>
                </a:solidFill>
              </a:rPr>
              <a:t> – Specifies a filename to log this particular activity</a:t>
            </a:r>
          </a:p>
          <a:p>
            <a:pPr lvl="1" eaLnBrk="1" hangingPunct="1">
              <a:spcBef>
                <a:spcPts val="563"/>
              </a:spcBef>
              <a:buSzPct val="45000"/>
              <a:buFont typeface="Wingdings" panose="05000000000000000000" pitchFamily="2" charset="2"/>
              <a:buChar char=""/>
            </a:pPr>
            <a:r>
              <a:rPr lang="en-GB" altLang="en-US" sz="2100" i="1">
                <a:solidFill>
                  <a:srgbClr val="003366"/>
                </a:solidFill>
              </a:rPr>
              <a:t>session</a:t>
            </a:r>
            <a:r>
              <a:rPr lang="en-GB" altLang="en-US" sz="2100">
                <a:solidFill>
                  <a:srgbClr val="003366"/>
                </a:solidFill>
              </a:rPr>
              <a:t> – Indicates if all payload data should be saved or just the printable characters</a:t>
            </a:r>
          </a:p>
          <a:p>
            <a:pPr lvl="1" eaLnBrk="1" hangingPunct="1">
              <a:spcBef>
                <a:spcPts val="563"/>
              </a:spcBef>
              <a:buSzPct val="45000"/>
              <a:buFont typeface="Wingdings" panose="05000000000000000000" pitchFamily="2" charset="2"/>
              <a:buChar char=""/>
            </a:pPr>
            <a:r>
              <a:rPr lang="en-GB" altLang="en-US" sz="2100">
                <a:solidFill>
                  <a:srgbClr val="003366"/>
                </a:solidFill>
              </a:rPr>
              <a:t>resp – Respond – Kills the connection (IPS)</a:t>
            </a:r>
          </a:p>
        </p:txBody>
      </p:sp>
      <p:sp>
        <p:nvSpPr>
          <p:cNvPr id="5" name="Rectangle 4">
            <a:extLst>
              <a:ext uri="{FF2B5EF4-FFF2-40B4-BE49-F238E27FC236}">
                <a16:creationId xmlns:a16="http://schemas.microsoft.com/office/drawing/2014/main" id="{B53D5290-2B43-42FE-8DE6-9ACACD7DE6D9}"/>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a:extLst>
              <a:ext uri="{FF2B5EF4-FFF2-40B4-BE49-F238E27FC236}">
                <a16:creationId xmlns:a16="http://schemas.microsoft.com/office/drawing/2014/main" id="{FB9F201E-CF1F-4788-9078-17CD50D6360A}"/>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9D030291-FC52-4EA7-B39E-D60648D8D2B7}" type="slidenum">
              <a:rPr lang="en-GB" altLang="en-US" sz="1950" b="1"/>
              <a:pPr eaLnBrk="1" hangingPunct="1">
                <a:defRPr/>
              </a:pPr>
              <a:t>35</a:t>
            </a:fld>
            <a:endParaRPr lang="en-GB" altLang="en-US" sz="1950" b="1"/>
          </a:p>
        </p:txBody>
      </p:sp>
      <p:sp>
        <p:nvSpPr>
          <p:cNvPr id="71683" name="Text Box 2">
            <a:extLst>
              <a:ext uri="{FF2B5EF4-FFF2-40B4-BE49-F238E27FC236}">
                <a16:creationId xmlns:a16="http://schemas.microsoft.com/office/drawing/2014/main" id="{7A31A0F8-A169-4636-B649-D4EBDDE66EBF}"/>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71684" name="Text Box 3">
            <a:extLst>
              <a:ext uri="{FF2B5EF4-FFF2-40B4-BE49-F238E27FC236}">
                <a16:creationId xmlns:a16="http://schemas.microsoft.com/office/drawing/2014/main" id="{60CA1F00-9511-4548-9299-EE3F2559CC7C}"/>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Post-Detection Rule Options (cont.):</a:t>
            </a:r>
          </a:p>
          <a:p>
            <a:pPr lvl="1" eaLnBrk="1" hangingPunct="1">
              <a:spcBef>
                <a:spcPts val="563"/>
              </a:spcBef>
              <a:buSzPct val="45000"/>
              <a:buFont typeface="Wingdings" panose="05000000000000000000" pitchFamily="2" charset="2"/>
              <a:buChar char=""/>
            </a:pPr>
            <a:r>
              <a:rPr lang="en-GB" altLang="en-US" sz="2100">
                <a:solidFill>
                  <a:srgbClr val="003366"/>
                </a:solidFill>
              </a:rPr>
              <a:t>react – React – Kills the connection but notifies the sender/receiver (IPS)</a:t>
            </a:r>
          </a:p>
          <a:p>
            <a:pPr lvl="1" eaLnBrk="1" hangingPunct="1">
              <a:spcBef>
                <a:spcPts val="563"/>
              </a:spcBef>
              <a:buSzPct val="45000"/>
              <a:buFont typeface="Wingdings" panose="05000000000000000000" pitchFamily="2" charset="2"/>
              <a:buChar char=""/>
            </a:pPr>
            <a:r>
              <a:rPr lang="en-GB" altLang="en-US" sz="2100" i="1">
                <a:solidFill>
                  <a:srgbClr val="003366"/>
                </a:solidFill>
              </a:rPr>
              <a:t>tag</a:t>
            </a:r>
            <a:r>
              <a:rPr lang="en-GB" altLang="en-US" sz="2100">
                <a:solidFill>
                  <a:srgbClr val="003366"/>
                </a:solidFill>
              </a:rPr>
              <a:t> – Tells Snort to also capture and log traffic to and from the same source and destination (you can specify for how long, or how much data, etc)</a:t>
            </a:r>
          </a:p>
        </p:txBody>
      </p:sp>
      <p:sp>
        <p:nvSpPr>
          <p:cNvPr id="5" name="Rectangle 4">
            <a:extLst>
              <a:ext uri="{FF2B5EF4-FFF2-40B4-BE49-F238E27FC236}">
                <a16:creationId xmlns:a16="http://schemas.microsoft.com/office/drawing/2014/main" id="{4DCD6C57-1F50-4717-AEBC-883BA86CA525}"/>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B2B200C7-40AD-41ED-9BB3-F39D2844673E}"/>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4923A2CB-25AD-4D5B-A1FB-DED17BE36463}" type="slidenum">
              <a:rPr lang="en-GB" altLang="en-US" sz="1950" b="1"/>
              <a:pPr eaLnBrk="1" hangingPunct="1">
                <a:defRPr/>
              </a:pPr>
              <a:t>36</a:t>
            </a:fld>
            <a:endParaRPr lang="en-GB" altLang="en-US" sz="1950" b="1"/>
          </a:p>
        </p:txBody>
      </p:sp>
      <p:sp>
        <p:nvSpPr>
          <p:cNvPr id="73731" name="Text Box 2">
            <a:extLst>
              <a:ext uri="{FF2B5EF4-FFF2-40B4-BE49-F238E27FC236}">
                <a16:creationId xmlns:a16="http://schemas.microsoft.com/office/drawing/2014/main" id="{F8A21FF7-F8C1-4792-9260-065CC92B208E}"/>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73732" name="Text Box 3">
            <a:extLst>
              <a:ext uri="{FF2B5EF4-FFF2-40B4-BE49-F238E27FC236}">
                <a16:creationId xmlns:a16="http://schemas.microsoft.com/office/drawing/2014/main" id="{E37B2C74-A650-40B5-875E-A2DB31FA3987}"/>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Post-Detection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activates</a:t>
            </a:r>
            <a:r>
              <a:rPr lang="en-GB" altLang="en-US" sz="2100">
                <a:solidFill>
                  <a:srgbClr val="003366"/>
                </a:solidFill>
              </a:rPr>
              <a:t> – Allows one rule to trigger the processing of another rule (Dynamic Rules)</a:t>
            </a:r>
          </a:p>
          <a:p>
            <a:pPr lvl="1" eaLnBrk="1" hangingPunct="1">
              <a:spcBef>
                <a:spcPts val="563"/>
              </a:spcBef>
              <a:buSzPct val="45000"/>
              <a:buFont typeface="Wingdings" panose="05000000000000000000" pitchFamily="2" charset="2"/>
              <a:buChar char=""/>
            </a:pPr>
            <a:r>
              <a:rPr lang="en-GB" altLang="en-US" sz="2100" i="1">
                <a:solidFill>
                  <a:srgbClr val="003366"/>
                </a:solidFill>
              </a:rPr>
              <a:t>activated_by</a:t>
            </a:r>
            <a:r>
              <a:rPr lang="en-GB" altLang="en-US" sz="2100">
                <a:solidFill>
                  <a:srgbClr val="003366"/>
                </a:solidFill>
              </a:rPr>
              <a:t> – Indicates which rules activated this particular rule execution (Dynamic Rules)</a:t>
            </a:r>
          </a:p>
          <a:p>
            <a:pPr lvl="1" eaLnBrk="1" hangingPunct="1">
              <a:spcBef>
                <a:spcPts val="563"/>
              </a:spcBef>
              <a:buSzPct val="45000"/>
              <a:buFont typeface="Wingdings" panose="05000000000000000000" pitchFamily="2" charset="2"/>
              <a:buChar char=""/>
            </a:pPr>
            <a:r>
              <a:rPr lang="en-GB" altLang="en-US" sz="2100" i="1">
                <a:solidFill>
                  <a:srgbClr val="003366"/>
                </a:solidFill>
              </a:rPr>
              <a:t>replace – Modify the packet, replacing certain content (IPS)</a:t>
            </a:r>
          </a:p>
        </p:txBody>
      </p:sp>
      <p:sp>
        <p:nvSpPr>
          <p:cNvPr id="5" name="Rectangle 4">
            <a:extLst>
              <a:ext uri="{FF2B5EF4-FFF2-40B4-BE49-F238E27FC236}">
                <a16:creationId xmlns:a16="http://schemas.microsoft.com/office/drawing/2014/main" id="{FA120C82-F07D-4811-9C1E-56B8EBC72303}"/>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AD00A2A4-F308-44FA-91EF-B3F638325DA4}"/>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9D23F932-E3AF-4AE1-896C-7940AF74500D}" type="slidenum">
              <a:rPr lang="en-GB" altLang="en-US" sz="1950" b="1"/>
              <a:pPr eaLnBrk="1" hangingPunct="1">
                <a:defRPr/>
              </a:pPr>
              <a:t>37</a:t>
            </a:fld>
            <a:endParaRPr lang="en-GB" altLang="en-US" sz="1950" b="1"/>
          </a:p>
        </p:txBody>
      </p:sp>
      <p:sp>
        <p:nvSpPr>
          <p:cNvPr id="75779" name="Text Box 2">
            <a:extLst>
              <a:ext uri="{FF2B5EF4-FFF2-40B4-BE49-F238E27FC236}">
                <a16:creationId xmlns:a16="http://schemas.microsoft.com/office/drawing/2014/main" id="{93077F44-69E3-4DE7-B14E-C52D9FE5E556}"/>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75780" name="Text Box 3">
            <a:extLst>
              <a:ext uri="{FF2B5EF4-FFF2-40B4-BE49-F238E27FC236}">
                <a16:creationId xmlns:a16="http://schemas.microsoft.com/office/drawing/2014/main" id="{A3C0D08E-1449-4A3A-AD57-E69DB863FCD4}"/>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Post-Detection Rule Options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detection_filter</a:t>
            </a:r>
            <a:r>
              <a:rPr lang="en-GB" altLang="en-US" sz="2100">
                <a:solidFill>
                  <a:srgbClr val="003366"/>
                </a:solidFill>
              </a:rPr>
              <a:t> – Allows the author to specify rate/match thresholds before an alert will be fired (Certain amount of traffic or matched rules must be seen before a rule is fired, useful for DoS detection, etc)</a:t>
            </a:r>
          </a:p>
        </p:txBody>
      </p:sp>
      <p:sp>
        <p:nvSpPr>
          <p:cNvPr id="5" name="Rectangle 4">
            <a:extLst>
              <a:ext uri="{FF2B5EF4-FFF2-40B4-BE49-F238E27FC236}">
                <a16:creationId xmlns:a16="http://schemas.microsoft.com/office/drawing/2014/main" id="{4751EBB4-1C68-4AAE-BCE0-FCC8AF4B080D}"/>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D5E55BE3-6ED5-4800-B59C-3FC99C08909D}"/>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D04F4FA8-9DB8-4BD1-956B-96950BFA2E9C}" type="slidenum">
              <a:rPr lang="en-GB" altLang="en-US" sz="1950" b="1"/>
              <a:pPr eaLnBrk="1" hangingPunct="1">
                <a:defRPr/>
              </a:pPr>
              <a:t>38</a:t>
            </a:fld>
            <a:endParaRPr lang="en-GB" altLang="en-US" sz="1950" b="1"/>
          </a:p>
        </p:txBody>
      </p:sp>
      <p:sp>
        <p:nvSpPr>
          <p:cNvPr id="77827" name="Text Box 2">
            <a:extLst>
              <a:ext uri="{FF2B5EF4-FFF2-40B4-BE49-F238E27FC236}">
                <a16:creationId xmlns:a16="http://schemas.microsoft.com/office/drawing/2014/main" id="{7766540D-98A0-471E-AD52-4F5685AE1CD2}"/>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Examples</a:t>
            </a:r>
          </a:p>
        </p:txBody>
      </p:sp>
      <p:sp>
        <p:nvSpPr>
          <p:cNvPr id="77828" name="Text Box 3">
            <a:extLst>
              <a:ext uri="{FF2B5EF4-FFF2-40B4-BE49-F238E27FC236}">
                <a16:creationId xmlns:a16="http://schemas.microsoft.com/office/drawing/2014/main" id="{1BB63AEE-D02B-45CE-9B8D-DC32325576E7}"/>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42950" indent="-28575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GET Request:</a:t>
            </a:r>
          </a:p>
          <a:p>
            <a:pPr eaLnBrk="1" hangingPunct="1">
              <a:spcBef>
                <a:spcPts val="563"/>
              </a:spcBef>
            </a:pPr>
            <a:endParaRPr lang="en-GB" altLang="en-US" sz="2100">
              <a:solidFill>
                <a:srgbClr val="003366"/>
              </a:solidFill>
            </a:endParaRPr>
          </a:p>
          <a:p>
            <a:pPr eaLnBrk="1" hangingPunct="1">
              <a:spcBef>
                <a:spcPts val="563"/>
              </a:spcBef>
            </a:pPr>
            <a:endParaRPr lang="en-GB" altLang="en-US" sz="2100">
              <a:solidFill>
                <a:srgbClr val="003366"/>
              </a:solidFill>
            </a:endParaRPr>
          </a:p>
          <a:p>
            <a:pPr algn="ctr" eaLnBrk="1" hangingPunct="1">
              <a:spcBef>
                <a:spcPts val="563"/>
              </a:spcBef>
            </a:pPr>
            <a:r>
              <a:rPr lang="en-GB" altLang="en-US" sz="2100" i="1">
                <a:solidFill>
                  <a:srgbClr val="003366"/>
                </a:solidFill>
                <a:cs typeface="Courier New" panose="02070309020205020404" pitchFamily="49" charset="0"/>
              </a:rPr>
              <a:t>alert tcp any any -&gt; any 80 (content:"GET "; content:"HTTP/1." sid:123456; rev:1;)</a:t>
            </a:r>
          </a:p>
        </p:txBody>
      </p:sp>
      <p:sp>
        <p:nvSpPr>
          <p:cNvPr id="5" name="Rectangle 4">
            <a:extLst>
              <a:ext uri="{FF2B5EF4-FFF2-40B4-BE49-F238E27FC236}">
                <a16:creationId xmlns:a16="http://schemas.microsoft.com/office/drawing/2014/main" id="{A029CA43-AA58-46A5-919A-3A33AE6D9D11}"/>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C84DC791-F3F9-49D9-AA50-A39169262416}"/>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BFA6DB3E-E8C7-446C-963D-8480E28D376D}" type="slidenum">
              <a:rPr lang="en-GB" altLang="en-US" sz="1950" b="1"/>
              <a:pPr eaLnBrk="1" hangingPunct="1">
                <a:defRPr/>
              </a:pPr>
              <a:t>39</a:t>
            </a:fld>
            <a:endParaRPr lang="en-GB" altLang="en-US" sz="1950" b="1"/>
          </a:p>
        </p:txBody>
      </p:sp>
      <p:sp>
        <p:nvSpPr>
          <p:cNvPr id="79875" name="Text Box 2">
            <a:extLst>
              <a:ext uri="{FF2B5EF4-FFF2-40B4-BE49-F238E27FC236}">
                <a16:creationId xmlns:a16="http://schemas.microsoft.com/office/drawing/2014/main" id="{1DA1150D-72B6-4D03-B17A-AC7DF4B27C80}"/>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Examples (cont.)</a:t>
            </a:r>
          </a:p>
        </p:txBody>
      </p:sp>
      <p:sp>
        <p:nvSpPr>
          <p:cNvPr id="79876" name="Text Box 3">
            <a:extLst>
              <a:ext uri="{FF2B5EF4-FFF2-40B4-BE49-F238E27FC236}">
                <a16:creationId xmlns:a16="http://schemas.microsoft.com/office/drawing/2014/main" id="{E551CF63-16ED-4FA0-99FD-B889C32E0A15}"/>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42950" indent="-28575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FTP Bounce Attack:</a:t>
            </a:r>
          </a:p>
          <a:p>
            <a:pPr algn="ctr" eaLnBrk="1" hangingPunct="1">
              <a:spcBef>
                <a:spcPts val="563"/>
              </a:spcBef>
            </a:pPr>
            <a:r>
              <a:rPr lang="en-GB" altLang="en-US" sz="2100" i="1">
                <a:solidFill>
                  <a:srgbClr val="003366"/>
                </a:solidFill>
                <a:cs typeface="Courier New" panose="02070309020205020404" pitchFamily="49" charset="0"/>
              </a:rPr>
              <a:t>alert tcp any any -&gt; any 21 (msg:"FTP PORT bounce";</a:t>
            </a:r>
          </a:p>
          <a:p>
            <a:pPr algn="ctr" eaLnBrk="1" hangingPunct="1">
              <a:spcBef>
                <a:spcPts val="563"/>
              </a:spcBef>
            </a:pPr>
            <a:r>
              <a:rPr lang="en-GB" altLang="en-US" sz="2100" i="1">
                <a:solidFill>
                  <a:srgbClr val="003366"/>
                </a:solidFill>
                <a:cs typeface="Courier New" panose="02070309020205020404" pitchFamily="49" charset="0"/>
              </a:rPr>
              <a:t>flow:to_server,established; content:"PORT"; nocase; ftpbounce;</a:t>
            </a:r>
          </a:p>
          <a:p>
            <a:pPr algn="ctr" eaLnBrk="1" hangingPunct="1">
              <a:spcBef>
                <a:spcPts val="563"/>
              </a:spcBef>
            </a:pPr>
            <a:r>
              <a:rPr lang="en-GB" altLang="en-US" sz="2100" i="1">
                <a:solidFill>
                  <a:srgbClr val="003366"/>
                </a:solidFill>
                <a:cs typeface="Courier New" panose="02070309020205020404" pitchFamily="49" charset="0"/>
              </a:rPr>
              <a:t>pcre:"/ˆPORT/smi";</a:t>
            </a:r>
          </a:p>
          <a:p>
            <a:pPr algn="ctr" eaLnBrk="1" hangingPunct="1">
              <a:spcBef>
                <a:spcPts val="563"/>
              </a:spcBef>
            </a:pPr>
            <a:r>
              <a:rPr lang="en-GB" altLang="en-US" sz="2100" i="1">
                <a:solidFill>
                  <a:srgbClr val="003366"/>
                </a:solidFill>
                <a:cs typeface="Courier New" panose="02070309020205020404" pitchFamily="49" charset="0"/>
              </a:rPr>
              <a:t>classtype:misc-attack; sid:123456789; rev:1;)</a:t>
            </a:r>
          </a:p>
        </p:txBody>
      </p:sp>
      <p:sp>
        <p:nvSpPr>
          <p:cNvPr id="5" name="Rectangle 4">
            <a:extLst>
              <a:ext uri="{FF2B5EF4-FFF2-40B4-BE49-F238E27FC236}">
                <a16:creationId xmlns:a16="http://schemas.microsoft.com/office/drawing/2014/main" id="{8CB81EB5-BEE3-4758-A510-B37EEBD354B0}"/>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BB962144-3A9B-4364-B24D-E059F99B42E5}"/>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6F6AEC47-655E-46DF-B96C-B7DE92859243}" type="slidenum">
              <a:rPr lang="en-GB" altLang="en-US" sz="1950" b="1"/>
              <a:pPr eaLnBrk="1" hangingPunct="1">
                <a:defRPr/>
              </a:pPr>
              <a:t>4</a:t>
            </a:fld>
            <a:endParaRPr lang="en-GB" altLang="en-US" sz="1950" b="1"/>
          </a:p>
        </p:txBody>
      </p:sp>
      <p:sp>
        <p:nvSpPr>
          <p:cNvPr id="8195" name="Text Box 2">
            <a:extLst>
              <a:ext uri="{FF2B5EF4-FFF2-40B4-BE49-F238E27FC236}">
                <a16:creationId xmlns:a16="http://schemas.microsoft.com/office/drawing/2014/main" id="{0F7086EF-8A78-4451-A327-46C060A865A8}"/>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8196" name="Text Box 3">
            <a:extLst>
              <a:ext uri="{FF2B5EF4-FFF2-40B4-BE49-F238E27FC236}">
                <a16:creationId xmlns:a16="http://schemas.microsoft.com/office/drawing/2014/main" id="{3FDF996F-DB37-4161-98A4-197FF0A5CB0B}"/>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42950" indent="-28575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The rule options section contains the alert message (or name) and which parts of the packet should be inspected to determine if the rule action should be taken, as well as the pattern or value for that specific packet section</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All elements of a particular rule must be matched in order for a rule to fire</a:t>
            </a:r>
          </a:p>
        </p:txBody>
      </p:sp>
      <p:sp>
        <p:nvSpPr>
          <p:cNvPr id="5" name="Rectangle 4">
            <a:extLst>
              <a:ext uri="{FF2B5EF4-FFF2-40B4-BE49-F238E27FC236}">
                <a16:creationId xmlns:a16="http://schemas.microsoft.com/office/drawing/2014/main" id="{07B42235-B7B8-4747-B463-CC44D3D3BCB1}"/>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38538174-26C1-404B-986B-2E1F88D74AF5}"/>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7B018B9C-BF5D-4320-9D3A-64FBFC54811F}" type="slidenum">
              <a:rPr lang="en-GB" altLang="en-US" sz="1950" b="1"/>
              <a:pPr eaLnBrk="1" hangingPunct="1">
                <a:defRPr/>
              </a:pPr>
              <a:t>40</a:t>
            </a:fld>
            <a:endParaRPr lang="en-GB" altLang="en-US" sz="1950" b="1"/>
          </a:p>
        </p:txBody>
      </p:sp>
      <p:sp>
        <p:nvSpPr>
          <p:cNvPr id="81923" name="Text Box 2">
            <a:extLst>
              <a:ext uri="{FF2B5EF4-FFF2-40B4-BE49-F238E27FC236}">
                <a16:creationId xmlns:a16="http://schemas.microsoft.com/office/drawing/2014/main" id="{CDCA763D-A950-422F-962B-D3A28B9591CC}"/>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Examples (cont.)</a:t>
            </a:r>
          </a:p>
        </p:txBody>
      </p:sp>
      <p:sp>
        <p:nvSpPr>
          <p:cNvPr id="81924" name="Text Box 3">
            <a:extLst>
              <a:ext uri="{FF2B5EF4-FFF2-40B4-BE49-F238E27FC236}">
                <a16:creationId xmlns:a16="http://schemas.microsoft.com/office/drawing/2014/main" id="{00F00AAB-F859-4AC5-9FCA-50E7D511B5D6}"/>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42950" indent="-28575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SSH Brute Force Attack:</a:t>
            </a:r>
          </a:p>
          <a:p>
            <a:pPr algn="ctr" eaLnBrk="1" hangingPunct="1">
              <a:spcBef>
                <a:spcPts val="563"/>
              </a:spcBef>
            </a:pPr>
            <a:r>
              <a:rPr lang="en-GB" altLang="en-US" sz="2100" i="1">
                <a:solidFill>
                  <a:srgbClr val="003366"/>
                </a:solidFill>
                <a:cs typeface="Courier New" panose="02070309020205020404" pitchFamily="49" charset="0"/>
              </a:rPr>
              <a:t>drop tcp 10.1.2.100 any &gt; 10.1.1.100 22 ( </a:t>
            </a:r>
          </a:p>
          <a:p>
            <a:pPr algn="ctr" eaLnBrk="1" hangingPunct="1">
              <a:spcBef>
                <a:spcPts val="563"/>
              </a:spcBef>
            </a:pPr>
            <a:r>
              <a:rPr lang="en-GB" altLang="en-US" sz="2100" i="1">
                <a:solidFill>
                  <a:srgbClr val="003366"/>
                </a:solidFill>
                <a:cs typeface="Courier New" panose="02070309020205020404" pitchFamily="49" charset="0"/>
              </a:rPr>
              <a:t>msg:"SSH Brute Force Attempt";</a:t>
            </a:r>
          </a:p>
          <a:p>
            <a:pPr algn="ctr" eaLnBrk="1" hangingPunct="1">
              <a:spcBef>
                <a:spcPts val="563"/>
              </a:spcBef>
            </a:pPr>
            <a:r>
              <a:rPr lang="en-GB" altLang="en-US" sz="2100" i="1">
                <a:solidFill>
                  <a:srgbClr val="003366"/>
                </a:solidFill>
                <a:cs typeface="Courier New" panose="02070309020205020404" pitchFamily="49" charset="0"/>
              </a:rPr>
              <a:t>flow:established,to_server; </a:t>
            </a:r>
          </a:p>
          <a:p>
            <a:pPr algn="ctr" eaLnBrk="1" hangingPunct="1">
              <a:spcBef>
                <a:spcPts val="563"/>
              </a:spcBef>
            </a:pPr>
            <a:r>
              <a:rPr lang="en-GB" altLang="en-US" sz="2100" i="1">
                <a:solidFill>
                  <a:srgbClr val="003366"/>
                </a:solidFill>
                <a:cs typeface="Courier New" panose="02070309020205020404" pitchFamily="49" charset="0"/>
              </a:rPr>
              <a:t>content:"SSH"; nocase; offset:0; depth:4; </a:t>
            </a:r>
          </a:p>
          <a:p>
            <a:pPr algn="ctr" eaLnBrk="1" hangingPunct="1">
              <a:spcBef>
                <a:spcPts val="563"/>
              </a:spcBef>
            </a:pPr>
            <a:r>
              <a:rPr lang="en-GB" altLang="en-US" sz="2100" i="1">
                <a:solidFill>
                  <a:srgbClr val="003366"/>
                </a:solidFill>
                <a:cs typeface="Courier New" panose="02070309020205020404" pitchFamily="49" charset="0"/>
              </a:rPr>
              <a:t>detection_filter: track by_src, count 30, seconds 60; </a:t>
            </a:r>
          </a:p>
          <a:p>
            <a:pPr algn="ctr" eaLnBrk="1" hangingPunct="1">
              <a:spcBef>
                <a:spcPts val="563"/>
              </a:spcBef>
            </a:pPr>
            <a:r>
              <a:rPr lang="en-GB" altLang="en-US" sz="2100" i="1">
                <a:solidFill>
                  <a:srgbClr val="003366"/>
                </a:solidFill>
                <a:cs typeface="Courier New" panose="02070309020205020404" pitchFamily="49" charset="0"/>
              </a:rPr>
              <a:t>sid:1000001; rev:1;)</a:t>
            </a:r>
          </a:p>
        </p:txBody>
      </p:sp>
      <p:sp>
        <p:nvSpPr>
          <p:cNvPr id="5" name="Rectangle 4">
            <a:extLst>
              <a:ext uri="{FF2B5EF4-FFF2-40B4-BE49-F238E27FC236}">
                <a16:creationId xmlns:a16="http://schemas.microsoft.com/office/drawing/2014/main" id="{E8155121-F628-4EA2-BDC5-38863DEADC3A}"/>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90655ACF-EB5F-4A8D-8ED4-36573F218636}"/>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0AB233EE-2C69-4015-8834-348ACB20016E}" type="slidenum">
              <a:rPr lang="en-GB" altLang="en-US" sz="1950" b="1"/>
              <a:pPr eaLnBrk="1" hangingPunct="1">
                <a:defRPr/>
              </a:pPr>
              <a:t>41</a:t>
            </a:fld>
            <a:endParaRPr lang="en-GB" altLang="en-US" sz="1950" b="1"/>
          </a:p>
        </p:txBody>
      </p:sp>
      <p:sp>
        <p:nvSpPr>
          <p:cNvPr id="83971" name="Text Box 2">
            <a:extLst>
              <a:ext uri="{FF2B5EF4-FFF2-40B4-BE49-F238E27FC236}">
                <a16:creationId xmlns:a16="http://schemas.microsoft.com/office/drawing/2014/main" id="{927F1828-F1EA-4319-90ED-A4D89C0F8BCE}"/>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Writing Steps</a:t>
            </a:r>
          </a:p>
        </p:txBody>
      </p:sp>
      <p:sp>
        <p:nvSpPr>
          <p:cNvPr id="83972" name="Text Box 3">
            <a:extLst>
              <a:ext uri="{FF2B5EF4-FFF2-40B4-BE49-F238E27FC236}">
                <a16:creationId xmlns:a16="http://schemas.microsoft.com/office/drawing/2014/main" id="{8119E907-6B0C-40ED-B0C5-E1B3442877B3}"/>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42950" indent="-28575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Discover New Threat (What are we writing a rule for?)</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Find example data/traffic for new threat</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Learn and examine protocols in use</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Understand the fundamental way the attack operates</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Write Snort Rule</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Test Rule</a:t>
            </a:r>
          </a:p>
        </p:txBody>
      </p:sp>
      <p:sp>
        <p:nvSpPr>
          <p:cNvPr id="5" name="Rectangle 4">
            <a:extLst>
              <a:ext uri="{FF2B5EF4-FFF2-40B4-BE49-F238E27FC236}">
                <a16:creationId xmlns:a16="http://schemas.microsoft.com/office/drawing/2014/main" id="{A41D7CA6-61E2-4BF6-870F-F2C47EC8B248}"/>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371B510A-9719-4E4E-8E4B-0AF16959EB54}"/>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A621D1F6-F93F-46BB-84E8-C5073576ACE8}" type="slidenum">
              <a:rPr lang="en-GB" altLang="en-US" sz="1950" b="1"/>
              <a:pPr eaLnBrk="1" hangingPunct="1">
                <a:defRPr/>
              </a:pPr>
              <a:t>5</a:t>
            </a:fld>
            <a:endParaRPr lang="en-GB" altLang="en-US" sz="1950" b="1"/>
          </a:p>
        </p:txBody>
      </p:sp>
      <p:sp>
        <p:nvSpPr>
          <p:cNvPr id="10243" name="Text Box 2">
            <a:extLst>
              <a:ext uri="{FF2B5EF4-FFF2-40B4-BE49-F238E27FC236}">
                <a16:creationId xmlns:a16="http://schemas.microsoft.com/office/drawing/2014/main" id="{2CCBA880-732D-444A-A980-646424AFA21B}"/>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10244" name="Text Box 3">
            <a:extLst>
              <a:ext uri="{FF2B5EF4-FFF2-40B4-BE49-F238E27FC236}">
                <a16:creationId xmlns:a16="http://schemas.microsoft.com/office/drawing/2014/main" id="{D3F86FD4-434B-4228-A7C1-55729E571C94}"/>
              </a:ext>
            </a:extLst>
          </p:cNvPr>
          <p:cNvSpPr txBox="1">
            <a:spLocks noChangeArrowheads="1"/>
          </p:cNvSpPr>
          <p:nvPr/>
        </p:nvSpPr>
        <p:spPr bwMode="auto">
          <a:xfrm>
            <a:off x="723900" y="2674938"/>
            <a:ext cx="775335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42950" indent="-28575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Snort Rule Format:</a:t>
            </a:r>
          </a:p>
          <a:p>
            <a:pPr eaLnBrk="1" hangingPunct="1">
              <a:spcBef>
                <a:spcPts val="563"/>
              </a:spcBef>
            </a:pPr>
            <a:endParaRPr lang="en-GB" altLang="en-US" sz="2100">
              <a:solidFill>
                <a:srgbClr val="003366"/>
              </a:solidFill>
            </a:endParaRPr>
          </a:p>
          <a:p>
            <a:pPr eaLnBrk="1" hangingPunct="1">
              <a:spcBef>
                <a:spcPts val="563"/>
              </a:spcBef>
            </a:pPr>
            <a:endParaRPr lang="en-GB" altLang="en-US" sz="2100">
              <a:solidFill>
                <a:srgbClr val="003366"/>
              </a:solidFill>
            </a:endParaRPr>
          </a:p>
          <a:p>
            <a:pPr algn="ctr" eaLnBrk="1" hangingPunct="1">
              <a:spcBef>
                <a:spcPts val="563"/>
              </a:spcBef>
            </a:pPr>
            <a:r>
              <a:rPr lang="en-GB" altLang="en-US" sz="2100" b="1" i="1">
                <a:solidFill>
                  <a:srgbClr val="003366"/>
                </a:solidFill>
              </a:rPr>
              <a:t>action protocol ip port direction ip port (rule-options)</a:t>
            </a:r>
          </a:p>
        </p:txBody>
      </p:sp>
      <p:sp>
        <p:nvSpPr>
          <p:cNvPr id="5" name="Rectangle 4">
            <a:extLst>
              <a:ext uri="{FF2B5EF4-FFF2-40B4-BE49-F238E27FC236}">
                <a16:creationId xmlns:a16="http://schemas.microsoft.com/office/drawing/2014/main" id="{3F280ECE-B609-481A-95E8-C3BC18DA2870}"/>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B93D9C5F-1E37-470A-AB3E-72E2AE1459C4}"/>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68F66C58-DCEA-4A7A-AC38-8398F8C9F1AA}" type="slidenum">
              <a:rPr lang="en-GB" altLang="en-US" sz="1950" b="1"/>
              <a:pPr eaLnBrk="1" hangingPunct="1">
                <a:defRPr/>
              </a:pPr>
              <a:t>6</a:t>
            </a:fld>
            <a:endParaRPr lang="en-GB" altLang="en-US" sz="1950" b="1"/>
          </a:p>
        </p:txBody>
      </p:sp>
      <p:sp>
        <p:nvSpPr>
          <p:cNvPr id="12291" name="Text Box 2">
            <a:extLst>
              <a:ext uri="{FF2B5EF4-FFF2-40B4-BE49-F238E27FC236}">
                <a16:creationId xmlns:a16="http://schemas.microsoft.com/office/drawing/2014/main" id="{1DB5731A-B1A6-4BFE-93ED-CC8538D326E9}"/>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12292" name="Text Box 3">
            <a:extLst>
              <a:ext uri="{FF2B5EF4-FFF2-40B4-BE49-F238E27FC236}">
                <a16:creationId xmlns:a16="http://schemas.microsoft.com/office/drawing/2014/main" id="{01642963-059F-4C83-BC9D-2BDEA9480B3C}"/>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Rule Actions:</a:t>
            </a:r>
          </a:p>
          <a:p>
            <a:pPr lvl="1" eaLnBrk="1" hangingPunct="1">
              <a:spcBef>
                <a:spcPts val="563"/>
              </a:spcBef>
              <a:buSzPct val="45000"/>
              <a:buFont typeface="Wingdings" panose="05000000000000000000" pitchFamily="2" charset="2"/>
              <a:buChar char=""/>
            </a:pPr>
            <a:r>
              <a:rPr lang="en-GB" altLang="en-US" sz="2100" i="1">
                <a:solidFill>
                  <a:srgbClr val="003366"/>
                </a:solidFill>
              </a:rPr>
              <a:t>alert</a:t>
            </a:r>
            <a:r>
              <a:rPr lang="en-GB" altLang="en-US" sz="2100">
                <a:solidFill>
                  <a:srgbClr val="003366"/>
                </a:solidFill>
              </a:rPr>
              <a:t> – generate an alert using the selected alert method, and then log the packet</a:t>
            </a:r>
          </a:p>
          <a:p>
            <a:pPr lvl="1" eaLnBrk="1" hangingPunct="1">
              <a:spcBef>
                <a:spcPts val="563"/>
              </a:spcBef>
              <a:buSzPct val="45000"/>
              <a:buFont typeface="Wingdings" panose="05000000000000000000" pitchFamily="2" charset="2"/>
              <a:buChar char=""/>
            </a:pPr>
            <a:r>
              <a:rPr lang="en-GB" altLang="en-US" sz="2100" i="1">
                <a:solidFill>
                  <a:srgbClr val="003366"/>
                </a:solidFill>
              </a:rPr>
              <a:t>log</a:t>
            </a:r>
            <a:r>
              <a:rPr lang="en-GB" altLang="en-US" sz="2100">
                <a:solidFill>
                  <a:srgbClr val="003366"/>
                </a:solidFill>
              </a:rPr>
              <a:t> – log the packet</a:t>
            </a:r>
          </a:p>
          <a:p>
            <a:pPr lvl="1" eaLnBrk="1" hangingPunct="1">
              <a:spcBef>
                <a:spcPts val="563"/>
              </a:spcBef>
              <a:buSzPct val="45000"/>
              <a:buFont typeface="Wingdings" panose="05000000000000000000" pitchFamily="2" charset="2"/>
              <a:buChar char=""/>
            </a:pPr>
            <a:r>
              <a:rPr lang="en-GB" altLang="en-US" sz="2100" i="1">
                <a:solidFill>
                  <a:srgbClr val="003366"/>
                </a:solidFill>
              </a:rPr>
              <a:t>pass</a:t>
            </a:r>
            <a:r>
              <a:rPr lang="en-GB" altLang="en-US" sz="2100">
                <a:solidFill>
                  <a:srgbClr val="003366"/>
                </a:solidFill>
              </a:rPr>
              <a:t> – ignore the packet</a:t>
            </a:r>
          </a:p>
          <a:p>
            <a:pPr lvl="1" eaLnBrk="1" hangingPunct="1">
              <a:spcBef>
                <a:spcPts val="563"/>
              </a:spcBef>
              <a:buSzPct val="45000"/>
              <a:buFont typeface="Wingdings" panose="05000000000000000000" pitchFamily="2" charset="2"/>
              <a:buChar char=""/>
            </a:pPr>
            <a:r>
              <a:rPr lang="en-GB" altLang="en-US" sz="2100" i="1">
                <a:solidFill>
                  <a:srgbClr val="003366"/>
                </a:solidFill>
              </a:rPr>
              <a:t>activate</a:t>
            </a:r>
            <a:r>
              <a:rPr lang="en-GB" altLang="en-US" sz="2100">
                <a:solidFill>
                  <a:srgbClr val="003366"/>
                </a:solidFill>
              </a:rPr>
              <a:t> – alert and then turn on another dynamic rule</a:t>
            </a:r>
          </a:p>
        </p:txBody>
      </p:sp>
      <p:sp>
        <p:nvSpPr>
          <p:cNvPr id="5" name="Rectangle 4">
            <a:extLst>
              <a:ext uri="{FF2B5EF4-FFF2-40B4-BE49-F238E27FC236}">
                <a16:creationId xmlns:a16="http://schemas.microsoft.com/office/drawing/2014/main" id="{A151BA4E-924A-4F42-93D0-E898AD5CCC4D}"/>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A07B3363-613C-4528-A5C9-1F47CA5F43E7}"/>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FC9A0BF8-512D-4C5E-A575-D875A5DB63D9}" type="slidenum">
              <a:rPr lang="en-GB" altLang="en-US" sz="1950" b="1"/>
              <a:pPr eaLnBrk="1" hangingPunct="1">
                <a:defRPr/>
              </a:pPr>
              <a:t>7</a:t>
            </a:fld>
            <a:endParaRPr lang="en-GB" altLang="en-US" sz="1950" b="1"/>
          </a:p>
        </p:txBody>
      </p:sp>
      <p:sp>
        <p:nvSpPr>
          <p:cNvPr id="14339" name="Text Box 2">
            <a:extLst>
              <a:ext uri="{FF2B5EF4-FFF2-40B4-BE49-F238E27FC236}">
                <a16:creationId xmlns:a16="http://schemas.microsoft.com/office/drawing/2014/main" id="{2AEA878C-0A6D-4655-A7DC-FF3554AC3673}"/>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14340" name="Text Box 3">
            <a:extLst>
              <a:ext uri="{FF2B5EF4-FFF2-40B4-BE49-F238E27FC236}">
                <a16:creationId xmlns:a16="http://schemas.microsoft.com/office/drawing/2014/main" id="{3CB43A66-D1D7-423D-9B49-571EF1C6DAE3}"/>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u="sng">
                <a:solidFill>
                  <a:srgbClr val="003366"/>
                </a:solidFill>
              </a:rPr>
              <a:t>Rule Actions (cont.):</a:t>
            </a:r>
          </a:p>
          <a:p>
            <a:pPr lvl="1" eaLnBrk="1" hangingPunct="1">
              <a:spcBef>
                <a:spcPts val="563"/>
              </a:spcBef>
              <a:buSzPct val="45000"/>
              <a:buFont typeface="Wingdings" panose="05000000000000000000" pitchFamily="2" charset="2"/>
              <a:buChar char=""/>
            </a:pPr>
            <a:r>
              <a:rPr lang="en-GB" altLang="en-US" sz="2100" i="1">
                <a:solidFill>
                  <a:srgbClr val="003366"/>
                </a:solidFill>
              </a:rPr>
              <a:t>dynamic</a:t>
            </a:r>
            <a:r>
              <a:rPr lang="en-GB" altLang="en-US" sz="2100">
                <a:solidFill>
                  <a:srgbClr val="003366"/>
                </a:solidFill>
              </a:rPr>
              <a:t> – remain idle until activated by an activate rule , then act as a log rule</a:t>
            </a:r>
          </a:p>
          <a:p>
            <a:pPr lvl="1" eaLnBrk="1" hangingPunct="1">
              <a:spcBef>
                <a:spcPts val="563"/>
              </a:spcBef>
              <a:buSzPct val="45000"/>
              <a:buFont typeface="Wingdings" panose="05000000000000000000" pitchFamily="2" charset="2"/>
              <a:buChar char=""/>
            </a:pPr>
            <a:r>
              <a:rPr lang="en-GB" altLang="en-US" sz="2100" i="1">
                <a:solidFill>
                  <a:srgbClr val="003366"/>
                </a:solidFill>
              </a:rPr>
              <a:t>drop</a:t>
            </a:r>
            <a:r>
              <a:rPr lang="en-GB" altLang="en-US" sz="2100">
                <a:solidFill>
                  <a:srgbClr val="003366"/>
                </a:solidFill>
              </a:rPr>
              <a:t> – block and log the packet</a:t>
            </a:r>
          </a:p>
          <a:p>
            <a:pPr lvl="1" eaLnBrk="1" hangingPunct="1">
              <a:spcBef>
                <a:spcPts val="563"/>
              </a:spcBef>
              <a:buSzPct val="45000"/>
              <a:buFont typeface="Wingdings" panose="05000000000000000000" pitchFamily="2" charset="2"/>
              <a:buChar char=""/>
            </a:pPr>
            <a:r>
              <a:rPr lang="en-GB" altLang="en-US" sz="2100" i="1">
                <a:solidFill>
                  <a:srgbClr val="003366"/>
                </a:solidFill>
              </a:rPr>
              <a:t>reject</a:t>
            </a:r>
            <a:r>
              <a:rPr lang="en-GB" altLang="en-US" sz="2100">
                <a:solidFill>
                  <a:srgbClr val="003366"/>
                </a:solidFill>
              </a:rPr>
              <a:t> – block the packet, log it, and then send a TCP reset if the protocol is TCP or an ICMP port unreachable message if the protocol is UDP</a:t>
            </a:r>
          </a:p>
          <a:p>
            <a:pPr lvl="1" eaLnBrk="1" hangingPunct="1">
              <a:spcBef>
                <a:spcPts val="563"/>
              </a:spcBef>
              <a:buSzPct val="45000"/>
              <a:buFont typeface="Wingdings" panose="05000000000000000000" pitchFamily="2" charset="2"/>
              <a:buChar char=""/>
            </a:pPr>
            <a:r>
              <a:rPr lang="en-GB" altLang="en-US" sz="2100" i="1">
                <a:solidFill>
                  <a:srgbClr val="003366"/>
                </a:solidFill>
              </a:rPr>
              <a:t>sdrop</a:t>
            </a:r>
            <a:r>
              <a:rPr lang="en-GB" altLang="en-US" sz="2100">
                <a:solidFill>
                  <a:srgbClr val="003366"/>
                </a:solidFill>
              </a:rPr>
              <a:t> – block the packet but do not log</a:t>
            </a:r>
          </a:p>
        </p:txBody>
      </p:sp>
      <p:sp>
        <p:nvSpPr>
          <p:cNvPr id="5" name="Rectangle 4">
            <a:extLst>
              <a:ext uri="{FF2B5EF4-FFF2-40B4-BE49-F238E27FC236}">
                <a16:creationId xmlns:a16="http://schemas.microsoft.com/office/drawing/2014/main" id="{992ED141-8FCE-444C-A5A8-BB26C9899C21}"/>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D54F8E0B-EA85-4663-AB84-FB3D42605103}"/>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8B06E772-9C03-43AC-B1AA-EC42A504BA6E}" type="slidenum">
              <a:rPr lang="en-GB" altLang="en-US" sz="1950" b="1"/>
              <a:pPr eaLnBrk="1" hangingPunct="1">
                <a:defRPr/>
              </a:pPr>
              <a:t>8</a:t>
            </a:fld>
            <a:endParaRPr lang="en-GB" altLang="en-US" sz="1950" b="1"/>
          </a:p>
        </p:txBody>
      </p:sp>
      <p:sp>
        <p:nvSpPr>
          <p:cNvPr id="16387" name="Text Box 2">
            <a:extLst>
              <a:ext uri="{FF2B5EF4-FFF2-40B4-BE49-F238E27FC236}">
                <a16:creationId xmlns:a16="http://schemas.microsoft.com/office/drawing/2014/main" id="{B9285CAF-5F07-4EE5-B606-761819832639}"/>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16388" name="Text Box 3">
            <a:extLst>
              <a:ext uri="{FF2B5EF4-FFF2-40B4-BE49-F238E27FC236}">
                <a16:creationId xmlns:a16="http://schemas.microsoft.com/office/drawing/2014/main" id="{5D2F019C-FB1B-4FA3-A89E-BD90F93484CE}"/>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39775" indent="-282575">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By default Snort supports four protocol for rule-based analysis:</a:t>
            </a:r>
          </a:p>
          <a:p>
            <a:pPr lvl="1" eaLnBrk="1" hangingPunct="1">
              <a:spcBef>
                <a:spcPts val="563"/>
              </a:spcBef>
              <a:buSzPct val="45000"/>
              <a:buFont typeface="Wingdings" panose="05000000000000000000" pitchFamily="2" charset="2"/>
              <a:buChar char=""/>
            </a:pPr>
            <a:r>
              <a:rPr lang="en-GB" altLang="en-US" sz="2100">
                <a:solidFill>
                  <a:srgbClr val="003366"/>
                </a:solidFill>
              </a:rPr>
              <a:t>TCP</a:t>
            </a:r>
          </a:p>
          <a:p>
            <a:pPr lvl="1" eaLnBrk="1" hangingPunct="1">
              <a:spcBef>
                <a:spcPts val="563"/>
              </a:spcBef>
              <a:buSzPct val="45000"/>
              <a:buFont typeface="Wingdings" panose="05000000000000000000" pitchFamily="2" charset="2"/>
              <a:buChar char=""/>
            </a:pPr>
            <a:r>
              <a:rPr lang="en-GB" altLang="en-US" sz="2100">
                <a:solidFill>
                  <a:srgbClr val="003366"/>
                </a:solidFill>
              </a:rPr>
              <a:t>UDP</a:t>
            </a:r>
          </a:p>
          <a:p>
            <a:pPr lvl="1" eaLnBrk="1" hangingPunct="1">
              <a:spcBef>
                <a:spcPts val="563"/>
              </a:spcBef>
              <a:buSzPct val="45000"/>
              <a:buFont typeface="Wingdings" panose="05000000000000000000" pitchFamily="2" charset="2"/>
              <a:buChar char=""/>
            </a:pPr>
            <a:r>
              <a:rPr lang="en-GB" altLang="en-US" sz="2100">
                <a:solidFill>
                  <a:srgbClr val="003366"/>
                </a:solidFill>
              </a:rPr>
              <a:t>IP</a:t>
            </a:r>
          </a:p>
          <a:p>
            <a:pPr lvl="1" eaLnBrk="1" hangingPunct="1">
              <a:spcBef>
                <a:spcPts val="563"/>
              </a:spcBef>
              <a:buSzPct val="45000"/>
              <a:buFont typeface="Wingdings" panose="05000000000000000000" pitchFamily="2" charset="2"/>
              <a:buChar char=""/>
            </a:pPr>
            <a:r>
              <a:rPr lang="en-GB" altLang="en-US" sz="2100">
                <a:solidFill>
                  <a:srgbClr val="003366"/>
                </a:solidFill>
              </a:rPr>
              <a:t>ICMP</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Additional protocols may be available dependent on loaded preprocessors</a:t>
            </a:r>
          </a:p>
        </p:txBody>
      </p:sp>
      <p:sp>
        <p:nvSpPr>
          <p:cNvPr id="5" name="Rectangle 4">
            <a:extLst>
              <a:ext uri="{FF2B5EF4-FFF2-40B4-BE49-F238E27FC236}">
                <a16:creationId xmlns:a16="http://schemas.microsoft.com/office/drawing/2014/main" id="{AB82C60B-7C9E-42E9-855F-32F5E1C32845}"/>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1DD7E0D5-8C4B-461E-BD5B-BE5ACF0F2416}"/>
              </a:ext>
            </a:extLst>
          </p:cNvPr>
          <p:cNvSpPr txBox="1">
            <a:spLocks noChangeArrowheads="1"/>
          </p:cNvSpPr>
          <p:nvPr/>
        </p:nvSpPr>
        <p:spPr bwMode="auto">
          <a:xfrm>
            <a:off x="1206500" y="5538788"/>
            <a:ext cx="4397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60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cs typeface="Arial" panose="020B0604020202020204" pitchFamily="34" charset="0"/>
              </a:defRPr>
            </a:lvl9pPr>
          </a:lstStyle>
          <a:p>
            <a:pPr eaLnBrk="1" hangingPunct="1">
              <a:defRPr/>
            </a:pPr>
            <a:fld id="{58F608C2-5F1A-4BA2-B186-5AAC6072549B}" type="slidenum">
              <a:rPr lang="en-GB" altLang="en-US" sz="1950" b="1"/>
              <a:pPr eaLnBrk="1" hangingPunct="1">
                <a:defRPr/>
              </a:pPr>
              <a:t>9</a:t>
            </a:fld>
            <a:endParaRPr lang="en-GB" altLang="en-US" sz="1950" b="1"/>
          </a:p>
        </p:txBody>
      </p:sp>
      <p:sp>
        <p:nvSpPr>
          <p:cNvPr id="18435" name="Text Box 2">
            <a:extLst>
              <a:ext uri="{FF2B5EF4-FFF2-40B4-BE49-F238E27FC236}">
                <a16:creationId xmlns:a16="http://schemas.microsoft.com/office/drawing/2014/main" id="{6FECEEC4-4E28-4643-9556-9C32EC2CE0D5}"/>
              </a:ext>
            </a:extLst>
          </p:cNvPr>
          <p:cNvSpPr txBox="1">
            <a:spLocks noChangeArrowheads="1"/>
          </p:cNvSpPr>
          <p:nvPr/>
        </p:nvSpPr>
        <p:spPr bwMode="auto">
          <a:xfrm>
            <a:off x="1768475" y="1482725"/>
            <a:ext cx="583565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700" b="1">
                <a:solidFill>
                  <a:srgbClr val="006666"/>
                </a:solidFill>
              </a:rPr>
              <a:t>Snort Rule Logic (cont.)</a:t>
            </a:r>
          </a:p>
        </p:txBody>
      </p:sp>
      <p:sp>
        <p:nvSpPr>
          <p:cNvPr id="18436" name="Text Box 3">
            <a:extLst>
              <a:ext uri="{FF2B5EF4-FFF2-40B4-BE49-F238E27FC236}">
                <a16:creationId xmlns:a16="http://schemas.microsoft.com/office/drawing/2014/main" id="{1CAA97F4-01C2-4244-8598-CB7C634A8EE0}"/>
              </a:ext>
            </a:extLst>
          </p:cNvPr>
          <p:cNvSpPr txBox="1">
            <a:spLocks noChangeArrowheads="1"/>
          </p:cNvSpPr>
          <p:nvPr/>
        </p:nvSpPr>
        <p:spPr bwMode="auto">
          <a:xfrm>
            <a:off x="1771650" y="2674938"/>
            <a:ext cx="5448300"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06388" indent="-306388">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1pPr>
            <a:lvl2pPr marL="742950" indent="-28575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2pPr>
            <a:lvl3pPr marL="11430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3pPr>
            <a:lvl4pPr marL="16002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4pPr>
            <a:lvl5pPr marL="2057400" indent="-22860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a:solidFill>
                  <a:schemeClr val="tx1"/>
                </a:solidFill>
                <a:latin typeface="Arial" panose="020B0604020202020204" pitchFamily="34" charset="0"/>
                <a:cs typeface="Arial" panose="020B0604020202020204" pitchFamily="34" charset="0"/>
              </a:defRPr>
            </a:lvl9pPr>
          </a:lstStyle>
          <a:p>
            <a:pPr eaLnBrk="1" hangingPunct="1">
              <a:spcBef>
                <a:spcPts val="563"/>
              </a:spcBef>
              <a:buClr>
                <a:srgbClr val="003366"/>
              </a:buClr>
              <a:buFont typeface="Wingdings" panose="05000000000000000000" pitchFamily="2" charset="2"/>
              <a:buChar char=""/>
            </a:pPr>
            <a:r>
              <a:rPr lang="en-GB" altLang="en-US" sz="2100">
                <a:solidFill>
                  <a:srgbClr val="003366"/>
                </a:solidFill>
              </a:rPr>
              <a:t>The address information for Snort must contain numerical addresses – Snort cannot preform host-name lookup </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Addresses can be specified individually or via a CIDS block, groups can also be specified in comma-separated brackets</a:t>
            </a:r>
          </a:p>
          <a:p>
            <a:pPr eaLnBrk="1" hangingPunct="1">
              <a:spcBef>
                <a:spcPts val="563"/>
              </a:spcBef>
              <a:buClr>
                <a:srgbClr val="003366"/>
              </a:buClr>
              <a:buFont typeface="Wingdings" panose="05000000000000000000" pitchFamily="2" charset="2"/>
              <a:buChar char=""/>
            </a:pPr>
            <a:r>
              <a:rPr lang="en-GB" altLang="en-US" sz="2100">
                <a:solidFill>
                  <a:srgbClr val="003366"/>
                </a:solidFill>
              </a:rPr>
              <a:t>In addition, address can be specifically exclude, by placing an exclamation point before the address</a:t>
            </a:r>
          </a:p>
        </p:txBody>
      </p:sp>
      <p:sp>
        <p:nvSpPr>
          <p:cNvPr id="5" name="Rectangle 4">
            <a:extLst>
              <a:ext uri="{FF2B5EF4-FFF2-40B4-BE49-F238E27FC236}">
                <a16:creationId xmlns:a16="http://schemas.microsoft.com/office/drawing/2014/main" id="{4ED5AF1B-82D6-4996-BF86-9A2A1419DABB}"/>
              </a:ext>
            </a:extLst>
          </p:cNvPr>
          <p:cNvSpPr/>
          <p:nvPr/>
        </p:nvSpPr>
        <p:spPr>
          <a:xfrm>
            <a:off x="0" y="6381750"/>
            <a:ext cx="9144000"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5786</TotalTime>
  <Words>2252</Words>
  <Application>Microsoft Office PowerPoint</Application>
  <PresentationFormat>On-screen Show (4:3)</PresentationFormat>
  <Paragraphs>443</Paragraphs>
  <Slides>41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Wingdings</vt:lpstr>
      <vt:lpstr>Courier New</vt:lpstr>
      <vt:lpstr>Times New Roman</vt:lpstr>
      <vt:lpstr>Diseño predeterminado</vt:lpstr>
      <vt:lpstr>Snort Intrusion Detection, Rule Writing, and PCAP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Jesse</cp:lastModifiedBy>
  <cp:revision>623</cp:revision>
  <dcterms:created xsi:type="dcterms:W3CDTF">2010-05-23T14:28:12Z</dcterms:created>
  <dcterms:modified xsi:type="dcterms:W3CDTF">2017-11-19T19:18:26Z</dcterms:modified>
</cp:coreProperties>
</file>