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/>
    <p:restoredTop sz="94707"/>
  </p:normalViewPr>
  <p:slideViewPr>
    <p:cSldViewPr snapToGrid="0" snapToObjects="1">
      <p:cViewPr varScale="1">
        <p:scale>
          <a:sx n="81" d="100"/>
          <a:sy n="81" d="100"/>
        </p:scale>
        <p:origin x="20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2472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65AFA-ED63-E449-863B-7B130D6AFF95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C1142-4DC3-8140-978E-493A62DD0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8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C1142-4DC3-8140-978E-493A62DD00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31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5C1142-4DC3-8140-978E-493A62DD009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7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1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238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29026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584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11763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16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65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55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61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5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72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9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5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163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78A13-ED2E-4446-B6B2-D9B718587FF9}" type="datetimeFigureOut">
              <a:rPr lang="en-US" smtClean="0"/>
              <a:t>8/4/22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CA435BE1-ACB6-3643-99CB-44A23E764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17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-beautydolls.co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nitial.co.u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4767711D-0F58-6E40-A55E-3AA3BA635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6" r="-1" b="17832"/>
          <a:stretch/>
        </p:blipFill>
        <p:spPr>
          <a:xfrm>
            <a:off x="290196" y="157513"/>
            <a:ext cx="3902476" cy="25401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1D173B-17DD-3E4F-850D-E576B519EADE}"/>
              </a:ext>
            </a:extLst>
          </p:cNvPr>
          <p:cNvSpPr txBox="1"/>
          <p:nvPr/>
        </p:nvSpPr>
        <p:spPr>
          <a:xfrm>
            <a:off x="611369" y="2832603"/>
            <a:ext cx="43328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21E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Prescribers &amp; Insurance </a:t>
            </a:r>
          </a:p>
          <a:p>
            <a:endParaRPr lang="en-US" sz="2800" b="1" dirty="0">
              <a:solidFill>
                <a:schemeClr val="accent1">
                  <a:lumMod val="75000"/>
                </a:schemeClr>
              </a:solidFill>
              <a:latin typeface="Apple Chancery" panose="03020702040506060504" pitchFamily="66" charset="-79"/>
              <a:cs typeface="Apple Chancery" panose="03020702040506060504" pitchFamily="66" charset="-79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B23D36-A848-6F40-BAB5-88AE16B629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6" y="4705837"/>
            <a:ext cx="1457334" cy="1457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0C5909-6301-D944-9D35-B0CA43ACAD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118" t="11500" r="2201" b="-1956"/>
          <a:stretch/>
        </p:blipFill>
        <p:spPr>
          <a:xfrm>
            <a:off x="2777793" y="4705837"/>
            <a:ext cx="1869158" cy="15121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CBD1CF-74FD-8646-ADDC-EB2F83C29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7213" y="499063"/>
            <a:ext cx="5718919" cy="571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98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B8A5-C7C0-4643-9F47-F5D06FF72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buy products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35F16A-D4F1-274F-B0A1-F070F266F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61066"/>
            <a:ext cx="8935335" cy="4449629"/>
          </a:xfrm>
        </p:spPr>
        <p:txBody>
          <a:bodyPr/>
          <a:lstStyle/>
          <a:p>
            <a:r>
              <a:rPr lang="en-US" sz="2800" b="1" dirty="0"/>
              <a:t>ELITE AESTHETICS WHOLESALE –cellulite/</a:t>
            </a:r>
          </a:p>
          <a:p>
            <a:r>
              <a:rPr lang="en-US" sz="2800" b="1" dirty="0"/>
              <a:t>FOX PHARMACY –</a:t>
            </a:r>
            <a:r>
              <a:rPr lang="en-US" sz="2800" b="1" dirty="0" err="1"/>
              <a:t>revolax</a:t>
            </a:r>
            <a:r>
              <a:rPr lang="en-US" sz="2800" b="1" dirty="0"/>
              <a:t>/everything/</a:t>
            </a:r>
            <a:r>
              <a:rPr lang="en-US" sz="2800" b="1" dirty="0" err="1"/>
              <a:t>botox</a:t>
            </a:r>
            <a:r>
              <a:rPr lang="en-US" sz="2800" b="1" dirty="0"/>
              <a:t> </a:t>
            </a:r>
          </a:p>
          <a:p>
            <a:r>
              <a:rPr lang="en-US" sz="2800" b="1" dirty="0"/>
              <a:t>ACRE PHARMACY – good for everything </a:t>
            </a:r>
          </a:p>
          <a:p>
            <a:pPr marL="0" indent="0">
              <a:buNone/>
            </a:pPr>
            <a:r>
              <a:rPr lang="en-US" sz="2800" b="1" dirty="0"/>
              <a:t>MEDISAVE –  needles/gloves/insulin syringes </a:t>
            </a:r>
          </a:p>
          <a:p>
            <a:pPr marL="0" indent="0">
              <a:buNone/>
            </a:pPr>
            <a:r>
              <a:rPr lang="en-US" sz="2800" b="1" dirty="0">
                <a:hlinkClick r:id="rId2"/>
              </a:rPr>
              <a:t>www.la-beautydolls.com</a:t>
            </a:r>
            <a:r>
              <a:rPr lang="en-US" sz="2800" b="1" dirty="0"/>
              <a:t> – deep filler &amp; numbing cream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298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B1306-4B00-9645-A1D3-E21514F7C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Stock Check List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7CD28-F28F-A04F-86DD-5828F3F7B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92" y="1325366"/>
            <a:ext cx="10953108" cy="485159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Gloves </a:t>
            </a:r>
          </a:p>
          <a:p>
            <a:r>
              <a:rPr lang="en-US" b="1" dirty="0"/>
              <a:t>Masks </a:t>
            </a:r>
          </a:p>
          <a:p>
            <a:r>
              <a:rPr lang="en-US" b="1" dirty="0"/>
              <a:t>Scrubs </a:t>
            </a:r>
          </a:p>
          <a:p>
            <a:r>
              <a:rPr lang="en-US" b="1" dirty="0"/>
              <a:t>Fridge amazon </a:t>
            </a:r>
          </a:p>
          <a:p>
            <a:r>
              <a:rPr lang="en-US" b="1" dirty="0"/>
              <a:t>TROLLEY AMAZON </a:t>
            </a:r>
          </a:p>
          <a:p>
            <a:r>
              <a:rPr lang="en-US" b="1" dirty="0"/>
              <a:t>WIPES</a:t>
            </a:r>
          </a:p>
          <a:p>
            <a:r>
              <a:rPr lang="en-US" b="1" dirty="0"/>
              <a:t>Lanolin for lip filler </a:t>
            </a:r>
          </a:p>
          <a:p>
            <a:r>
              <a:rPr lang="en-US" b="1" dirty="0"/>
              <a:t>Stress balls </a:t>
            </a:r>
          </a:p>
          <a:p>
            <a:r>
              <a:rPr lang="en-US" b="1" dirty="0"/>
              <a:t>White eyeliner marker pen </a:t>
            </a:r>
          </a:p>
          <a:p>
            <a:r>
              <a:rPr lang="en-US" b="1" dirty="0"/>
              <a:t>Bed </a:t>
            </a:r>
          </a:p>
          <a:p>
            <a:r>
              <a:rPr lang="en-US" b="1" dirty="0"/>
              <a:t>Disinfectant wipes </a:t>
            </a:r>
          </a:p>
          <a:p>
            <a:r>
              <a:rPr lang="en-US" b="1" dirty="0"/>
              <a:t>Ring lights  </a:t>
            </a:r>
          </a:p>
          <a:p>
            <a:r>
              <a:rPr lang="en-US" b="1" dirty="0"/>
              <a:t>Bed roll </a:t>
            </a:r>
          </a:p>
        </p:txBody>
      </p:sp>
    </p:spTree>
    <p:extLst>
      <p:ext uri="{BB962C8B-B14F-4D97-AF65-F5344CB8AC3E}">
        <p14:creationId xmlns:p14="http://schemas.microsoft.com/office/powerpoint/2010/main" val="2999486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58701-2D7F-C842-A7F3-7306CB681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065" y="161159"/>
            <a:ext cx="8596668" cy="1320800"/>
          </a:xfrm>
        </p:spPr>
        <p:txBody>
          <a:bodyPr/>
          <a:lstStyle/>
          <a:p>
            <a:r>
              <a:rPr lang="en-US" dirty="0"/>
              <a:t>CLINIC WASTE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FA63E4-39BB-BE43-9B03-5154C9E20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1145"/>
            <a:ext cx="8816802" cy="4370217"/>
          </a:xfrm>
        </p:spPr>
        <p:txBody>
          <a:bodyPr>
            <a:normAutofit/>
          </a:bodyPr>
          <a:lstStyle/>
          <a:p>
            <a:r>
              <a:rPr lang="en-US" sz="2800" dirty="0"/>
              <a:t>1x normal waste bin </a:t>
            </a:r>
          </a:p>
          <a:p>
            <a:r>
              <a:rPr lang="en-US" sz="2800" dirty="0"/>
              <a:t>1x yellow clinic waste bin </a:t>
            </a:r>
          </a:p>
          <a:p>
            <a:r>
              <a:rPr lang="en-US" sz="2800" dirty="0"/>
              <a:t>Yellow clinic waste 1 </a:t>
            </a:r>
            <a:r>
              <a:rPr lang="en-US" sz="2800" dirty="0" err="1"/>
              <a:t>litre</a:t>
            </a:r>
            <a:r>
              <a:rPr lang="en-US" sz="2800" dirty="0"/>
              <a:t> bags </a:t>
            </a:r>
          </a:p>
          <a:p>
            <a:r>
              <a:rPr lang="en-US" sz="2800" dirty="0"/>
              <a:t>Sharps bin </a:t>
            </a:r>
          </a:p>
          <a:p>
            <a:r>
              <a:rPr lang="en-US" sz="2800" dirty="0"/>
              <a:t>Any pharmacy can dispose of this for you </a:t>
            </a:r>
          </a:p>
          <a:p>
            <a:r>
              <a:rPr lang="en-US" sz="2800" dirty="0"/>
              <a:t>INITIAL WASTE – </a:t>
            </a:r>
            <a:r>
              <a:rPr lang="en-US" sz="2800" dirty="0">
                <a:hlinkClick r:id="rId2"/>
              </a:rPr>
              <a:t>www.initial.co.uk</a:t>
            </a:r>
            <a:r>
              <a:rPr lang="en-US" sz="2800" dirty="0"/>
              <a:t> </a:t>
            </a:r>
          </a:p>
          <a:p>
            <a:r>
              <a:rPr lang="en-US" sz="2800" dirty="0"/>
              <a:t>Initial Waste will replace your sharps and yellow bags on a monthly subscription. </a:t>
            </a:r>
          </a:p>
        </p:txBody>
      </p:sp>
    </p:spTree>
    <p:extLst>
      <p:ext uri="{BB962C8B-B14F-4D97-AF65-F5344CB8AC3E}">
        <p14:creationId xmlns:p14="http://schemas.microsoft.com/office/powerpoint/2010/main" val="307477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C4AAF-718B-D84E-92EA-35377DC2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134" y="220134"/>
            <a:ext cx="8596668" cy="1320800"/>
          </a:xfrm>
        </p:spPr>
        <p:txBody>
          <a:bodyPr/>
          <a:lstStyle/>
          <a:p>
            <a:r>
              <a:rPr lang="en-US" dirty="0"/>
              <a:t>INSURANCE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06FA6-2D83-1940-A0BF-7C3FD5821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599" y="1219200"/>
            <a:ext cx="9668933" cy="53339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-Once you receive your certificates you will need to call INSYNC insurance to get your insurance before you start injecting. </a:t>
            </a:r>
          </a:p>
          <a:p>
            <a:pPr marL="0" indent="0">
              <a:buNone/>
            </a:pPr>
            <a:r>
              <a:rPr lang="en-US" sz="2800" dirty="0"/>
              <a:t>-You will need 6 months of injecting experience in order to gain your insurance which you need to let INSYNC know. This date will be on your certificate. </a:t>
            </a:r>
          </a:p>
          <a:p>
            <a:pPr marL="0" indent="0">
              <a:buNone/>
            </a:pPr>
            <a:r>
              <a:rPr lang="en-US" sz="2800" dirty="0"/>
              <a:t>-INSYNC will ask you for our CPD number which is clearly shown on your certificate </a:t>
            </a:r>
            <a:r>
              <a:rPr lang="en-US" sz="2800" b="1" dirty="0">
                <a:solidFill>
                  <a:srgbClr val="FF0000"/>
                </a:solidFill>
              </a:rPr>
              <a:t>#779378</a:t>
            </a:r>
          </a:p>
          <a:p>
            <a:pPr marL="0" indent="0">
              <a:buNone/>
            </a:pPr>
            <a:r>
              <a:rPr lang="en-US" sz="2800" dirty="0"/>
              <a:t>-INSYNC insurance can either be paid monthly or yearly.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44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3A894-5C3D-6940-8CE0-6D2A999CE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1638" y="199697"/>
            <a:ext cx="7221190" cy="919655"/>
          </a:xfrm>
        </p:spPr>
        <p:txBody>
          <a:bodyPr/>
          <a:lstStyle/>
          <a:p>
            <a:r>
              <a:rPr lang="en-US" dirty="0"/>
              <a:t>Ordering Prescription Products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E53E5F-CF00-8C4E-863B-C7D672727530}"/>
              </a:ext>
            </a:extLst>
          </p:cNvPr>
          <p:cNvSpPr txBox="1"/>
          <p:nvPr/>
        </p:nvSpPr>
        <p:spPr>
          <a:xfrm>
            <a:off x="614856" y="2259668"/>
            <a:ext cx="96800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STEP 1- MAKE YOUR PRESCRIPTION ORDER ON ANY PHARMACY WEBSITE </a:t>
            </a:r>
          </a:p>
          <a:p>
            <a:endParaRPr lang="en-US" sz="2000" b="1" dirty="0"/>
          </a:p>
          <a:p>
            <a:r>
              <a:rPr lang="en-US" sz="2000" b="1" dirty="0"/>
              <a:t>STEP 2- SEND THE ORDER NUMBER TO YOUR PRESCRIBER</a:t>
            </a:r>
          </a:p>
          <a:p>
            <a:endParaRPr lang="en-US" sz="2000" b="1" dirty="0"/>
          </a:p>
          <a:p>
            <a:r>
              <a:rPr lang="en-US" sz="2000" b="1" dirty="0"/>
              <a:t>STEP 3- YOUR PRESCRIBER WILL WRITE YOUR PRESCRIPTION TO THE PHARMACY </a:t>
            </a:r>
          </a:p>
          <a:p>
            <a:endParaRPr lang="en-US" sz="2000" b="1" dirty="0"/>
          </a:p>
          <a:p>
            <a:r>
              <a:rPr lang="en-US" sz="2000" b="1" dirty="0"/>
              <a:t>STEP 4-ONCE THE PHARMACY RECEIVE YOUR ORDER- THE ORDER WILL BE SHIPPED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***Please note that with prescription orders you do not pay any VAT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FDFB78-5D41-E84F-80DF-B0A0ADFD29A8}"/>
              </a:ext>
            </a:extLst>
          </p:cNvPr>
          <p:cNvSpPr txBox="1"/>
          <p:nvPr/>
        </p:nvSpPr>
        <p:spPr>
          <a:xfrm>
            <a:off x="614856" y="1119352"/>
            <a:ext cx="8734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Prescription products can include </a:t>
            </a:r>
            <a:r>
              <a:rPr lang="en-US" i="1" dirty="0" err="1"/>
              <a:t>Torbac</a:t>
            </a:r>
            <a:r>
              <a:rPr lang="en-US" i="1" dirty="0"/>
              <a:t>, Lidocaine and Botox. These are a few of the prescription products of others. </a:t>
            </a:r>
          </a:p>
        </p:txBody>
      </p:sp>
    </p:spTree>
    <p:extLst>
      <p:ext uri="{BB962C8B-B14F-4D97-AF65-F5344CB8AC3E}">
        <p14:creationId xmlns:p14="http://schemas.microsoft.com/office/powerpoint/2010/main" val="238126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A967F-624F-394C-8E6F-ADD2880FA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555" y="0"/>
            <a:ext cx="8596668" cy="1320800"/>
          </a:xfrm>
        </p:spPr>
        <p:txBody>
          <a:bodyPr/>
          <a:lstStyle/>
          <a:p>
            <a:r>
              <a:rPr lang="en-US" dirty="0"/>
              <a:t>ACRE Prescribing Partner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DA6C1E-43E4-FB4D-A927-AA3F9C038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12" y="660400"/>
            <a:ext cx="9649340" cy="40563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84B019-ECEF-0940-BF55-74BA270FF337}"/>
              </a:ext>
            </a:extLst>
          </p:cNvPr>
          <p:cNvSpPr txBox="1"/>
          <p:nvPr/>
        </p:nvSpPr>
        <p:spPr>
          <a:xfrm>
            <a:off x="772512" y="5202621"/>
            <a:ext cx="9649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Once you create your account on ACRE PHARMACY- you will need to click on ERX MANAGER on the top of the homepage to be able to add your prescriber. </a:t>
            </a:r>
          </a:p>
        </p:txBody>
      </p:sp>
    </p:spTree>
    <p:extLst>
      <p:ext uri="{BB962C8B-B14F-4D97-AF65-F5344CB8AC3E}">
        <p14:creationId xmlns:p14="http://schemas.microsoft.com/office/powerpoint/2010/main" val="1035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F37FC4-8BC3-8D40-AD88-E6C717B23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149" y="0"/>
            <a:ext cx="8596668" cy="1320800"/>
          </a:xfrm>
        </p:spPr>
        <p:txBody>
          <a:bodyPr/>
          <a:lstStyle/>
          <a:p>
            <a:r>
              <a:rPr lang="en-US" dirty="0"/>
              <a:t>ACRE Prescribing Partner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9C4A27-E838-4941-A930-A68E62A70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5" y="660400"/>
            <a:ext cx="10804634" cy="43478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2FFE97-04BA-E844-84C7-1D32F54D65BF}"/>
              </a:ext>
            </a:extLst>
          </p:cNvPr>
          <p:cNvSpPr txBox="1"/>
          <p:nvPr/>
        </p:nvSpPr>
        <p:spPr>
          <a:xfrm>
            <a:off x="409903" y="5281448"/>
            <a:ext cx="1046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your prescriber onto the partner prescriber</a:t>
            </a:r>
          </a:p>
          <a:p>
            <a:r>
              <a:rPr lang="en-US" dirty="0"/>
              <a:t>Create your prescription order before making your normal order and then wait for your prescriber to approve it. </a:t>
            </a:r>
          </a:p>
          <a:p>
            <a:r>
              <a:rPr lang="en-US" dirty="0"/>
              <a:t>Once approved the order will be shipped. </a:t>
            </a:r>
          </a:p>
        </p:txBody>
      </p:sp>
    </p:spTree>
    <p:extLst>
      <p:ext uri="{BB962C8B-B14F-4D97-AF65-F5344CB8AC3E}">
        <p14:creationId xmlns:p14="http://schemas.microsoft.com/office/powerpoint/2010/main" val="1832604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F052-FD6D-5B43-AE4F-D0097697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428" y="2969173"/>
            <a:ext cx="8596668" cy="1320800"/>
          </a:xfrm>
        </p:spPr>
        <p:txBody>
          <a:bodyPr/>
          <a:lstStyle/>
          <a:p>
            <a:r>
              <a:rPr lang="en-US" dirty="0"/>
              <a:t>Thank you Dolls! XO   </a:t>
            </a:r>
          </a:p>
        </p:txBody>
      </p:sp>
      <p:pic>
        <p:nvPicPr>
          <p:cNvPr id="4" name="Picture 3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37A84727-85CD-6948-8E82-1A012FCE2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76" r="-1" b="17832"/>
          <a:stretch/>
        </p:blipFill>
        <p:spPr>
          <a:xfrm>
            <a:off x="151793" y="103172"/>
            <a:ext cx="3902476" cy="25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6277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{D544EBAE-A475-AA47-86D4-2663FBFE8D4E}tf10001060</Template>
  <TotalTime>383</TotalTime>
  <Words>364</Words>
  <Application>Microsoft Macintosh PowerPoint</Application>
  <PresentationFormat>Widescreen</PresentationFormat>
  <Paragraphs>55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Apple Chancery</vt:lpstr>
      <vt:lpstr>Arial</vt:lpstr>
      <vt:lpstr>Calibri</vt:lpstr>
      <vt:lpstr>Trebuchet MS</vt:lpstr>
      <vt:lpstr>Wingdings 3</vt:lpstr>
      <vt:lpstr>Facet</vt:lpstr>
      <vt:lpstr>PowerPoint Presentation</vt:lpstr>
      <vt:lpstr>Where to buy products </vt:lpstr>
      <vt:lpstr>Stock Check List </vt:lpstr>
      <vt:lpstr>CLINIC WASTE </vt:lpstr>
      <vt:lpstr>INSURANCE </vt:lpstr>
      <vt:lpstr>Ordering Prescription Products </vt:lpstr>
      <vt:lpstr>ACRE Prescribing Partner </vt:lpstr>
      <vt:lpstr>ACRE Prescribing Partner </vt:lpstr>
      <vt:lpstr>Thank you Dolls! XO 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stephy scolaro</dc:creator>
  <cp:lastModifiedBy>stephy scolaro</cp:lastModifiedBy>
  <cp:revision>6</cp:revision>
  <dcterms:created xsi:type="dcterms:W3CDTF">2022-08-04T11:34:18Z</dcterms:created>
  <dcterms:modified xsi:type="dcterms:W3CDTF">2022-08-04T17:58:08Z</dcterms:modified>
</cp:coreProperties>
</file>