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2" saveSubsetFonts="1" autoCompressPictures="0">
  <p:sldMasterIdLst>
    <p:sldMasterId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88" r:id="rId5"/>
    <p:sldId id="292" r:id="rId6"/>
    <p:sldId id="299" r:id="rId7"/>
    <p:sldId id="294" r:id="rId8"/>
    <p:sldId id="295" r:id="rId9"/>
    <p:sldId id="296" r:id="rId10"/>
    <p:sldId id="297" r:id="rId11"/>
    <p:sldId id="293" r:id="rId12"/>
  </p:sldIdLst>
  <p:sldSz cx="6858000" cy="9144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</p:showPr>
  <p:clrMru>
    <a:srgbClr val="617376"/>
    <a:srgbClr val="27945E"/>
    <a:srgbClr val="439B5C"/>
    <a:srgbClr val="101027"/>
    <a:srgbClr val="19B1F5"/>
    <a:srgbClr val="434343"/>
    <a:srgbClr val="FFFFA7"/>
    <a:srgbClr val="FFFF66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936" y="3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9AAEAB-494E-E54B-8C0F-86F171A9416B}" type="datetimeFigureOut">
              <a:rPr lang="en-US"/>
              <a:pPr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992AB9-26DD-1A45-BCE4-059BD5AFD1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54EFC4-273A-EA4C-AF8C-207E1214B9DF}" type="datetimeFigureOut">
              <a:rPr lang="en-US"/>
              <a:pPr/>
              <a:t>12/5/16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0114F5-0298-7F4C-8D9E-38FFC66FE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599A5E-9D11-BE40-8778-5E78B5680E7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5741BE-85DE-4644-87AF-75A9A023FD8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FF68F-8351-3646-B041-6F003005DB9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FF68F-8351-3646-B041-6F003005DB9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FF68F-8351-3646-B041-6F003005DB9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FF68F-8351-3646-B041-6F003005DB99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599A5E-9D11-BE40-8778-5E78B5680E7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1C3AE-E8C6-CB4F-9FE4-F2D018F6B4B0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9BFCA-77A0-B345-B979-3C96E2EF3D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B4F36E-7854-BE46-8B26-4D7EA1760365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F9EC6-51B7-E94F-B5FD-C26F7D177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09DEA2-528E-2A42-9935-693F5B007EC2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AFBB6-63B0-514F-BEF4-3A45B52C8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E4508-7A27-4B46-B16A-05D55F13C70C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4B2D-1323-DC41-9EDC-31444D303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05075D-CEC0-1C4B-B842-96351BBF0D3E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FD99-4EAE-FE4B-A86D-0A888A863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8D0B4-29AE-DC47-99F5-DE5AA1B64CF2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9E1F7-9777-8B40-A834-3D7C8C451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ADD07F-8ADB-9242-8EAB-42ADE74C281A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F97D-A55A-A44B-9AA0-EA383ACD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F83BF-AF7D-F247-A2EE-BC484345C4E4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87A57-392F-1B49-89C8-CF75D69C3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8BF1DE-DB6D-6944-98A9-B87497C93047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FDEAD-FBAB-1342-ADA0-455EEDA77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5BE361-1CC1-5540-AF7E-DC19252ED6E9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5F422-0757-6349-BB85-5358024A0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4D95C-4A5D-0946-A6D2-C82948B0AD10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84A9-8D84-E44A-9DB5-4504C261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6306C16-4A4A-3A46-91DE-2CAC5B3B3195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8B4C18B-B608-CB43-9268-7809C70841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596899"/>
            <a:ext cx="6858000" cy="1750429"/>
          </a:xfrm>
          <a:prstGeom prst="rect">
            <a:avLst/>
          </a:prstGeom>
          <a:solidFill>
            <a:srgbClr val="27945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347328"/>
            <a:ext cx="6877244" cy="4599572"/>
          </a:xfrm>
          <a:prstGeom prst="rect">
            <a:avLst/>
          </a:prstGeom>
          <a:solidFill>
            <a:srgbClr val="6173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REPLACE WITH IMAGE</a:t>
            </a:r>
          </a:p>
        </p:txBody>
      </p:sp>
      <p:sp>
        <p:nvSpPr>
          <p:cNvPr id="2049" name="TextBox 5"/>
          <p:cNvSpPr txBox="1">
            <a:spLocks noChangeArrowheads="1"/>
          </p:cNvSpPr>
          <p:nvPr/>
        </p:nvSpPr>
        <p:spPr bwMode="auto">
          <a:xfrm>
            <a:off x="317305" y="643982"/>
            <a:ext cx="602354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n-lt"/>
                <a:ea typeface="Tahoma" charset="0"/>
                <a:cs typeface="Tahoma" charset="0"/>
              </a:rPr>
              <a:t>TITLE OF 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+mn-lt"/>
                <a:ea typeface="Tahoma" charset="0"/>
                <a:cs typeface="Tahoma" charset="0"/>
              </a:rPr>
              <a:t>RECIPE BOOK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36549" y="8403293"/>
            <a:ext cx="60235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+mn-lt"/>
                <a:ea typeface="Tahoma" charset="0"/>
                <a:cs typeface="Tahoma" charset="0"/>
              </a:rPr>
              <a:t>Business Name Here</a:t>
            </a:r>
          </a:p>
          <a:p>
            <a:pPr algn="ctr"/>
            <a:r>
              <a:rPr lang="en-US" sz="1400" dirty="0" smtClean="0">
                <a:latin typeface="+mn-lt"/>
                <a:ea typeface="Tahoma" charset="0"/>
                <a:cs typeface="Tahoma" charset="0"/>
              </a:rPr>
              <a:t>Tagline here</a:t>
            </a:r>
            <a:endParaRPr lang="en-US" sz="1400" dirty="0">
              <a:latin typeface="+mn-lt"/>
              <a:ea typeface="Tahoma" charset="0"/>
              <a:cs typeface="Tahoma" charset="0"/>
            </a:endParaRPr>
          </a:p>
        </p:txBody>
      </p:sp>
      <p:pic>
        <p:nvPicPr>
          <p:cNvPr id="10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1438" y="7933393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9613" y="8047693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047693"/>
            <a:ext cx="317500" cy="31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Content Placeholder 2"/>
          <p:cNvSpPr>
            <a:spLocks noGrp="1"/>
          </p:cNvSpPr>
          <p:nvPr>
            <p:ph idx="1"/>
          </p:nvPr>
        </p:nvSpPr>
        <p:spPr>
          <a:xfrm>
            <a:off x="238125" y="806450"/>
            <a:ext cx="6197600" cy="20415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Cooking instructions here. We will use placeholder text. Simply switch it out with your cooking instructions.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latin typeface="Calibri"/>
                <a:cs typeface="Calibri"/>
              </a:rPr>
              <a:t>Lorem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ipsum</a:t>
            </a:r>
            <a:r>
              <a:rPr lang="en-US" sz="1700" dirty="0" smtClean="0">
                <a:latin typeface="Calibri"/>
                <a:cs typeface="Calibri"/>
              </a:rPr>
              <a:t> dolor sit </a:t>
            </a:r>
            <a:r>
              <a:rPr lang="en-US" sz="1700" dirty="0" err="1" smtClean="0">
                <a:latin typeface="Calibri"/>
                <a:cs typeface="Calibri"/>
              </a:rPr>
              <a:t>amet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consectetur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adipiscing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elit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Immo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istud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quidem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inquam</a:t>
            </a:r>
            <a:r>
              <a:rPr lang="en-US" sz="1700" dirty="0" smtClean="0">
                <a:latin typeface="Calibri"/>
                <a:cs typeface="Calibri"/>
              </a:rPr>
              <a:t>, quo loco </a:t>
            </a:r>
            <a:r>
              <a:rPr lang="en-US" sz="1700" dirty="0" err="1" smtClean="0">
                <a:latin typeface="Calibri"/>
                <a:cs typeface="Calibri"/>
              </a:rPr>
              <a:t>quidque</a:t>
            </a:r>
            <a:r>
              <a:rPr lang="en-US" sz="1700" dirty="0" smtClean="0">
                <a:latin typeface="Calibri"/>
                <a:cs typeface="Calibri"/>
              </a:rPr>
              <a:t>, nisi </a:t>
            </a:r>
            <a:r>
              <a:rPr lang="en-US" sz="1700" dirty="0" err="1" smtClean="0">
                <a:latin typeface="Calibri"/>
                <a:cs typeface="Calibri"/>
              </a:rPr>
              <a:t>iniquum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postulo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arbitratu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meo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Negat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enim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summo</a:t>
            </a:r>
            <a:r>
              <a:rPr lang="en-US" sz="1700" dirty="0" smtClean="0">
                <a:latin typeface="Calibri"/>
                <a:cs typeface="Calibri"/>
              </a:rPr>
              <a:t> bono </a:t>
            </a:r>
            <a:r>
              <a:rPr lang="en-US" sz="1700" dirty="0" err="1" smtClean="0">
                <a:latin typeface="Calibri"/>
                <a:cs typeface="Calibri"/>
              </a:rPr>
              <a:t>afferre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incrementum</a:t>
            </a:r>
            <a:r>
              <a:rPr lang="en-US" sz="1700" dirty="0" smtClean="0">
                <a:latin typeface="Calibri"/>
                <a:cs typeface="Calibri"/>
              </a:rPr>
              <a:t> diem. </a:t>
            </a:r>
            <a:r>
              <a:rPr lang="en-US" sz="1700" dirty="0" err="1" smtClean="0">
                <a:latin typeface="Calibri"/>
                <a:cs typeface="Calibri"/>
              </a:rPr>
              <a:t>Iam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contemni</a:t>
            </a:r>
            <a:r>
              <a:rPr lang="en-US" sz="1700" dirty="0" smtClean="0">
                <a:latin typeface="Calibri"/>
                <a:cs typeface="Calibri"/>
              </a:rPr>
              <a:t> non </a:t>
            </a:r>
            <a:r>
              <a:rPr lang="en-US" sz="1700" dirty="0" err="1" smtClean="0">
                <a:latin typeface="Calibri"/>
                <a:cs typeface="Calibri"/>
              </a:rPr>
              <a:t>poteris</a:t>
            </a:r>
            <a:r>
              <a:rPr lang="en-US" sz="1700" dirty="0" smtClean="0">
                <a:latin typeface="Calibri"/>
                <a:cs typeface="Calibri"/>
              </a:rPr>
              <a:t>. Duo </a:t>
            </a:r>
            <a:r>
              <a:rPr lang="en-US" sz="1700" dirty="0" err="1" smtClean="0">
                <a:latin typeface="Calibri"/>
                <a:cs typeface="Calibri"/>
              </a:rPr>
              <a:t>Reges</a:t>
            </a:r>
            <a:r>
              <a:rPr lang="en-US" sz="1700" dirty="0" smtClean="0">
                <a:latin typeface="Calibri"/>
                <a:cs typeface="Calibri"/>
              </a:rPr>
              <a:t>: </a:t>
            </a:r>
            <a:r>
              <a:rPr lang="en-US" sz="1700" dirty="0" err="1" smtClean="0">
                <a:latin typeface="Calibri"/>
                <a:cs typeface="Calibri"/>
              </a:rPr>
              <a:t>constructio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interrete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Nos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commodius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agimus</a:t>
            </a:r>
            <a:r>
              <a:rPr lang="en-US" sz="1700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5122" name="TextBox 15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11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nstagr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596899"/>
            <a:ext cx="6858000" cy="1750429"/>
          </a:xfrm>
          <a:prstGeom prst="rect">
            <a:avLst/>
          </a:prstGeom>
          <a:solidFill>
            <a:srgbClr val="27945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TextBox 5"/>
          <p:cNvSpPr txBox="1">
            <a:spLocks noChangeArrowheads="1"/>
          </p:cNvSpPr>
          <p:nvPr/>
        </p:nvSpPr>
        <p:spPr bwMode="auto">
          <a:xfrm>
            <a:off x="317305" y="643982"/>
            <a:ext cx="602354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n-lt"/>
                <a:ea typeface="Tahoma" charset="0"/>
                <a:cs typeface="Tahoma" charset="0"/>
              </a:rPr>
              <a:t>CALL-TO-ACTION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+mn-lt"/>
                <a:ea typeface="Tahoma" charset="0"/>
                <a:cs typeface="Tahoma" charset="0"/>
              </a:rPr>
              <a:t>PAGE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36549" y="8403293"/>
            <a:ext cx="60235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+mn-lt"/>
                <a:ea typeface="Tahoma" charset="0"/>
                <a:cs typeface="Tahoma" charset="0"/>
              </a:rPr>
              <a:t>Business Name Here</a:t>
            </a:r>
          </a:p>
          <a:p>
            <a:pPr algn="ctr"/>
            <a:r>
              <a:rPr lang="en-US" sz="1400" dirty="0" smtClean="0">
                <a:latin typeface="+mn-lt"/>
                <a:ea typeface="Tahoma" charset="0"/>
                <a:cs typeface="Tahoma" charset="0"/>
              </a:rPr>
              <a:t>Tagline here</a:t>
            </a:r>
            <a:endParaRPr lang="en-US" sz="1400" dirty="0">
              <a:latin typeface="+mn-lt"/>
              <a:ea typeface="Tahoma" charset="0"/>
              <a:cs typeface="Tahoma" charset="0"/>
            </a:endParaRPr>
          </a:p>
        </p:txBody>
      </p:sp>
      <p:pic>
        <p:nvPicPr>
          <p:cNvPr id="10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1438" y="7933393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9613" y="8047693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047693"/>
            <a:ext cx="317500" cy="31750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26294" y="2740381"/>
            <a:ext cx="5481637" cy="2108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Tahoma" charset="0"/>
                <a:ea typeface="Tahoma" charset="0"/>
                <a:cs typeface="Tahoma" charset="0"/>
              </a:rPr>
              <a:t>Provide website URL of where they can purchase your product or service.</a:t>
            </a:r>
            <a:endParaRPr lang="en-US" sz="1700" dirty="0">
              <a:latin typeface="Tahoma" charset="0"/>
              <a:ea typeface="Tahoma" charset="0"/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4"/>
          <p:cNvSpPr txBox="1">
            <a:spLocks noChangeArrowheads="1"/>
          </p:cNvSpPr>
          <p:nvPr/>
        </p:nvSpPr>
        <p:spPr bwMode="auto">
          <a:xfrm>
            <a:off x="258763" y="2020888"/>
            <a:ext cx="6757987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500" dirty="0" smtClean="0">
                <a:latin typeface="+mj-lt"/>
                <a:ea typeface="Tahoma" charset="0"/>
                <a:cs typeface="Tahoma" charset="0"/>
              </a:rPr>
              <a:t>Recipe One									4</a:t>
            </a:r>
          </a:p>
          <a:p>
            <a:endParaRPr lang="en-US" sz="2500" dirty="0" smtClean="0">
              <a:latin typeface="+mj-lt"/>
              <a:ea typeface="Tahoma" charset="0"/>
              <a:cs typeface="Tahoma" charset="0"/>
            </a:endParaRPr>
          </a:p>
          <a:p>
            <a:r>
              <a:rPr lang="en-US" sz="2500" dirty="0" smtClean="0">
                <a:ea typeface="Tahoma" charset="0"/>
                <a:cs typeface="Tahoma" charset="0"/>
              </a:rPr>
              <a:t>Recipe Two									</a:t>
            </a:r>
            <a:r>
              <a:rPr lang="en-US" sz="2500" dirty="0" smtClean="0">
                <a:latin typeface="+mj-lt"/>
                <a:ea typeface="Tahoma" charset="0"/>
                <a:cs typeface="Tahoma" charset="0"/>
              </a:rPr>
              <a:t>6</a:t>
            </a:r>
          </a:p>
          <a:p>
            <a:r>
              <a:rPr lang="en-US" sz="2500" dirty="0">
                <a:latin typeface="+mj-lt"/>
                <a:ea typeface="Tahoma" charset="0"/>
                <a:cs typeface="Tahoma" charset="0"/>
              </a:rPr>
              <a:t> </a:t>
            </a:r>
            <a:endParaRPr lang="en-US" sz="2500" dirty="0" smtClean="0">
              <a:latin typeface="+mj-lt"/>
              <a:ea typeface="Tahoma" charset="0"/>
              <a:cs typeface="Tahoma" charset="0"/>
            </a:endParaRPr>
          </a:p>
          <a:p>
            <a:r>
              <a:rPr lang="en-US" sz="2500" dirty="0" smtClean="0">
                <a:ea typeface="Tahoma" charset="0"/>
                <a:cs typeface="Tahoma" charset="0"/>
              </a:rPr>
              <a:t>Recipe Three									</a:t>
            </a:r>
            <a:r>
              <a:rPr lang="en-US" sz="2500" dirty="0" smtClean="0">
                <a:latin typeface="+mj-lt"/>
                <a:ea typeface="Tahoma" charset="0"/>
                <a:cs typeface="Tahoma" charset="0"/>
              </a:rPr>
              <a:t>8</a:t>
            </a:r>
          </a:p>
          <a:p>
            <a:r>
              <a:rPr lang="en-US" sz="2500" dirty="0">
                <a:latin typeface="+mj-lt"/>
                <a:ea typeface="Tahoma" charset="0"/>
                <a:cs typeface="Tahoma" charset="0"/>
              </a:rPr>
              <a:t> </a:t>
            </a:r>
            <a:endParaRPr lang="en-US" sz="2500" dirty="0" smtClean="0">
              <a:latin typeface="+mj-lt"/>
              <a:ea typeface="Tahoma" charset="0"/>
              <a:cs typeface="Tahoma" charset="0"/>
            </a:endParaRPr>
          </a:p>
          <a:p>
            <a:r>
              <a:rPr lang="en-US" sz="2500" dirty="0" smtClean="0">
                <a:ea typeface="Tahoma" charset="0"/>
                <a:cs typeface="Tahoma" charset="0"/>
              </a:rPr>
              <a:t>Recipe Four									</a:t>
            </a:r>
            <a:r>
              <a:rPr lang="en-US" sz="2500" dirty="0" smtClean="0">
                <a:latin typeface="+mj-lt"/>
                <a:ea typeface="Tahoma" charset="0"/>
                <a:cs typeface="Tahoma" charset="0"/>
              </a:rPr>
              <a:t>10 </a:t>
            </a:r>
          </a:p>
          <a:p>
            <a:endParaRPr lang="en-US" sz="2500" dirty="0" smtClean="0"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3074" name="TextBox 20"/>
          <p:cNvSpPr txBox="1">
            <a:spLocks noChangeArrowheads="1"/>
          </p:cNvSpPr>
          <p:nvPr/>
        </p:nvSpPr>
        <p:spPr bwMode="auto">
          <a:xfrm>
            <a:off x="261938" y="177800"/>
            <a:ext cx="68310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rgbClr val="27945E"/>
                </a:solidFill>
                <a:latin typeface="+mj-lt"/>
                <a:ea typeface="Tahoma" charset="0"/>
                <a:cs typeface="Tahoma" charset="0"/>
              </a:rPr>
              <a:t>TABLE OF CONTENTS:</a:t>
            </a:r>
          </a:p>
        </p:txBody>
      </p:sp>
      <p:pic>
        <p:nvPicPr>
          <p:cNvPr id="3075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481094" y="654182"/>
            <a:ext cx="5773133" cy="57721"/>
          </a:xfrm>
          <a:prstGeom prst="line">
            <a:avLst/>
          </a:prstGeom>
          <a:ln>
            <a:solidFill>
              <a:srgbClr val="2794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06524" y="435496"/>
            <a:ext cx="3943245" cy="58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TextBox 13"/>
          <p:cNvSpPr txBox="1">
            <a:spLocks noChangeArrowheads="1"/>
          </p:cNvSpPr>
          <p:nvPr/>
        </p:nvSpPr>
        <p:spPr bwMode="auto">
          <a:xfrm>
            <a:off x="1406524" y="377776"/>
            <a:ext cx="394324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smtClean="0">
                <a:solidFill>
                  <a:srgbClr val="27945E"/>
                </a:solidFill>
                <a:latin typeface="+mj-lt"/>
                <a:ea typeface="Tahoma" charset="0"/>
                <a:cs typeface="Tahoma" charset="0"/>
              </a:rPr>
              <a:t>NAME OF RECIPE ONE:</a:t>
            </a:r>
          </a:p>
        </p:txBody>
      </p:sp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ahoma" charset="0"/>
                <a:ea typeface="Tahoma" charset="0"/>
                <a:cs typeface="Tahoma" charset="0"/>
              </a:rPr>
              <a:t>// Page 4</a:t>
            </a:r>
          </a:p>
        </p:txBody>
      </p:sp>
      <p:pic>
        <p:nvPicPr>
          <p:cNvPr id="1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6913" y="2333625"/>
            <a:ext cx="3151187" cy="43211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262626"/>
                </a:solidFill>
                <a:ea typeface="ＭＳ Ｐゴシック" charset="-128"/>
                <a:cs typeface="ＭＳ Ｐゴシック" charset="-128"/>
              </a:rPr>
              <a:t>VISUAL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1625" y="2333625"/>
            <a:ext cx="2297113" cy="45544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List Ingredients here: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smtClean="0">
                <a:ea typeface="Adobe Garamond Pro" charset="0"/>
                <a:cs typeface="Calibri"/>
              </a:rPr>
              <a:t>Serves 4</a:t>
            </a:r>
          </a:p>
          <a:p>
            <a:pPr marL="0" indent="0"/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38125" y="1347353"/>
            <a:ext cx="6197600" cy="69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Brief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 description of the recipe here.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Content Placeholder 2"/>
          <p:cNvSpPr>
            <a:spLocks noGrp="1"/>
          </p:cNvSpPr>
          <p:nvPr>
            <p:ph idx="1"/>
          </p:nvPr>
        </p:nvSpPr>
        <p:spPr>
          <a:xfrm>
            <a:off x="238125" y="806450"/>
            <a:ext cx="6197600" cy="20415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Cooking instructions here. We will use placeholder text. Simply switch it out with your cooking instructions.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latin typeface="Calibri"/>
                <a:cs typeface="Calibri"/>
              </a:rPr>
              <a:t>Lorem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ipsum</a:t>
            </a:r>
            <a:r>
              <a:rPr lang="en-US" sz="1700" dirty="0" smtClean="0">
                <a:latin typeface="Calibri"/>
                <a:cs typeface="Calibri"/>
              </a:rPr>
              <a:t> dolor sit </a:t>
            </a:r>
            <a:r>
              <a:rPr lang="en-US" sz="1700" dirty="0" err="1" smtClean="0">
                <a:latin typeface="Calibri"/>
                <a:cs typeface="Calibri"/>
              </a:rPr>
              <a:t>amet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consectetur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adipiscing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elit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Immo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istud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quidem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inquam</a:t>
            </a:r>
            <a:r>
              <a:rPr lang="en-US" sz="1700" dirty="0" smtClean="0">
                <a:latin typeface="Calibri"/>
                <a:cs typeface="Calibri"/>
              </a:rPr>
              <a:t>, quo loco </a:t>
            </a:r>
            <a:r>
              <a:rPr lang="en-US" sz="1700" dirty="0" err="1" smtClean="0">
                <a:latin typeface="Calibri"/>
                <a:cs typeface="Calibri"/>
              </a:rPr>
              <a:t>quidque</a:t>
            </a:r>
            <a:r>
              <a:rPr lang="en-US" sz="1700" dirty="0" smtClean="0">
                <a:latin typeface="Calibri"/>
                <a:cs typeface="Calibri"/>
              </a:rPr>
              <a:t>, nisi </a:t>
            </a:r>
            <a:r>
              <a:rPr lang="en-US" sz="1700" dirty="0" err="1" smtClean="0">
                <a:latin typeface="Calibri"/>
                <a:cs typeface="Calibri"/>
              </a:rPr>
              <a:t>iniquum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postulo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arbitratu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meo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Negat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enim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summo</a:t>
            </a:r>
            <a:r>
              <a:rPr lang="en-US" sz="1700" dirty="0" smtClean="0">
                <a:latin typeface="Calibri"/>
                <a:cs typeface="Calibri"/>
              </a:rPr>
              <a:t> bono </a:t>
            </a:r>
            <a:r>
              <a:rPr lang="en-US" sz="1700" dirty="0" err="1" smtClean="0">
                <a:latin typeface="Calibri"/>
                <a:cs typeface="Calibri"/>
              </a:rPr>
              <a:t>afferre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incrementum</a:t>
            </a:r>
            <a:r>
              <a:rPr lang="en-US" sz="1700" dirty="0" smtClean="0">
                <a:latin typeface="Calibri"/>
                <a:cs typeface="Calibri"/>
              </a:rPr>
              <a:t> diem. </a:t>
            </a:r>
            <a:r>
              <a:rPr lang="en-US" sz="1700" dirty="0" err="1" smtClean="0">
                <a:latin typeface="Calibri"/>
                <a:cs typeface="Calibri"/>
              </a:rPr>
              <a:t>Iam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contemni</a:t>
            </a:r>
            <a:r>
              <a:rPr lang="en-US" sz="1700" dirty="0" smtClean="0">
                <a:latin typeface="Calibri"/>
                <a:cs typeface="Calibri"/>
              </a:rPr>
              <a:t> non </a:t>
            </a:r>
            <a:r>
              <a:rPr lang="en-US" sz="1700" dirty="0" err="1" smtClean="0">
                <a:latin typeface="Calibri"/>
                <a:cs typeface="Calibri"/>
              </a:rPr>
              <a:t>poteris</a:t>
            </a:r>
            <a:r>
              <a:rPr lang="en-US" sz="1700" dirty="0" smtClean="0">
                <a:latin typeface="Calibri"/>
                <a:cs typeface="Calibri"/>
              </a:rPr>
              <a:t>. Duo </a:t>
            </a:r>
            <a:r>
              <a:rPr lang="en-US" sz="1700" dirty="0" err="1" smtClean="0">
                <a:latin typeface="Calibri"/>
                <a:cs typeface="Calibri"/>
              </a:rPr>
              <a:t>Reges</a:t>
            </a:r>
            <a:r>
              <a:rPr lang="en-US" sz="1700" dirty="0" smtClean="0">
                <a:latin typeface="Calibri"/>
                <a:cs typeface="Calibri"/>
              </a:rPr>
              <a:t>: </a:t>
            </a:r>
            <a:r>
              <a:rPr lang="en-US" sz="1700" dirty="0" err="1" smtClean="0">
                <a:latin typeface="Calibri"/>
                <a:cs typeface="Calibri"/>
              </a:rPr>
              <a:t>constructio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interrete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Nos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commodius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agimus</a:t>
            </a:r>
            <a:r>
              <a:rPr lang="en-US" sz="1700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5122" name="TextBox 15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ahoma" charset="0"/>
                <a:ea typeface="Tahoma" charset="0"/>
                <a:cs typeface="Tahoma" charset="0"/>
              </a:rPr>
              <a:t>// Page 5</a:t>
            </a: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nstagr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481094" y="596462"/>
            <a:ext cx="5773133" cy="57721"/>
          </a:xfrm>
          <a:prstGeom prst="line">
            <a:avLst/>
          </a:prstGeom>
          <a:ln>
            <a:solidFill>
              <a:srgbClr val="2794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06524" y="339296"/>
            <a:ext cx="3943245" cy="58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TextBox 13"/>
          <p:cNvSpPr txBox="1">
            <a:spLocks noChangeArrowheads="1"/>
          </p:cNvSpPr>
          <p:nvPr/>
        </p:nvSpPr>
        <p:spPr bwMode="auto">
          <a:xfrm>
            <a:off x="1270090" y="320056"/>
            <a:ext cx="419514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smtClean="0">
                <a:solidFill>
                  <a:srgbClr val="27945E"/>
                </a:solidFill>
                <a:latin typeface="+mj-lt"/>
                <a:ea typeface="Tahoma" charset="0"/>
                <a:cs typeface="Tahoma" charset="0"/>
              </a:rPr>
              <a:t>NAME OF RECIPE TWO:</a:t>
            </a:r>
          </a:p>
        </p:txBody>
      </p:sp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6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latin typeface="+mn-lt"/>
                <a:ea typeface="Tahoma" charset="0"/>
                <a:cs typeface="Tahoma" charset="0"/>
              </a:rPr>
              <a:t>Business Name Here</a:t>
            </a:r>
            <a:endParaRPr lang="en-US" sz="1400" b="1" dirty="0" smtClean="0">
              <a:latin typeface="+mn-lt"/>
              <a:ea typeface="Tahoma" charset="0"/>
              <a:cs typeface="Tahoma" charset="0"/>
            </a:endParaRPr>
          </a:p>
          <a:p>
            <a:pPr algn="r"/>
            <a:r>
              <a:rPr lang="en-US" sz="1400" dirty="0" smtClean="0">
                <a:latin typeface="+mn-lt"/>
                <a:ea typeface="Tahoma" charset="0"/>
                <a:cs typeface="Tahoma" charset="0"/>
              </a:rPr>
              <a:t>Recipe Book </a:t>
            </a:r>
            <a:r>
              <a:rPr lang="en-US" sz="1400" dirty="0" smtClean="0">
                <a:latin typeface="+mn-lt"/>
                <a:ea typeface="Tahoma" charset="0"/>
                <a:cs typeface="Tahoma" charset="0"/>
              </a:rPr>
              <a:t>Title</a:t>
            </a:r>
            <a:endParaRPr lang="en-US" sz="1400" dirty="0">
              <a:latin typeface="+mn-lt"/>
              <a:ea typeface="Tahoma" charset="0"/>
              <a:cs typeface="Tahoma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1625" y="4675417"/>
            <a:ext cx="5952602" cy="34224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262626"/>
                </a:solidFill>
                <a:ea typeface="ＭＳ Ｐゴシック" charset="-128"/>
                <a:cs typeface="ＭＳ Ｐゴシック" charset="-128"/>
              </a:rPr>
              <a:t>VISUAL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1625" y="2333625"/>
            <a:ext cx="5952602" cy="2091667"/>
          </a:xfrm>
        </p:spPr>
        <p:txBody>
          <a:bodyPr numCol="2"/>
          <a:lstStyle/>
          <a:p>
            <a:pPr marL="0" indent="0">
              <a:buNone/>
            </a:pPr>
            <a:r>
              <a:rPr lang="en-US" sz="1700" dirty="0" smtClean="0">
                <a:ea typeface="Tahoma" charset="0"/>
                <a:cs typeface="Calibri"/>
              </a:rPr>
              <a:t>List Ingredients here:</a:t>
            </a:r>
          </a:p>
          <a:p>
            <a:pPr marL="0" indent="0">
              <a:buNone/>
            </a:pPr>
            <a:endParaRPr lang="en-US" sz="1700" dirty="0" smtClean="0">
              <a:ea typeface="Tahoma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smtClean="0">
                <a:ea typeface="Adobe Garamond Pro" charset="0"/>
                <a:cs typeface="Calibri"/>
              </a:rPr>
              <a:t>Serves 4</a:t>
            </a:r>
          </a:p>
          <a:p>
            <a:pPr marL="0" indent="0"/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38125" y="1347353"/>
            <a:ext cx="6197600" cy="69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Brief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 description of the recipe here.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Content Placeholder 2"/>
          <p:cNvSpPr>
            <a:spLocks noGrp="1"/>
          </p:cNvSpPr>
          <p:nvPr>
            <p:ph idx="1"/>
          </p:nvPr>
        </p:nvSpPr>
        <p:spPr>
          <a:xfrm>
            <a:off x="238125" y="806450"/>
            <a:ext cx="6197600" cy="20415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Cooking instructions here. We will use placeholder text. Simply switch it out with your cooking instructions.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latin typeface="Calibri"/>
                <a:cs typeface="Calibri"/>
              </a:rPr>
              <a:t>Lorem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ipsum</a:t>
            </a:r>
            <a:r>
              <a:rPr lang="en-US" sz="1700" dirty="0" smtClean="0">
                <a:latin typeface="Calibri"/>
                <a:cs typeface="Calibri"/>
              </a:rPr>
              <a:t> dolor sit </a:t>
            </a:r>
            <a:r>
              <a:rPr lang="en-US" sz="1700" dirty="0" err="1" smtClean="0">
                <a:latin typeface="Calibri"/>
                <a:cs typeface="Calibri"/>
              </a:rPr>
              <a:t>amet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consectetur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adipiscing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elit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Immo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istud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quidem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inquam</a:t>
            </a:r>
            <a:r>
              <a:rPr lang="en-US" sz="1700" dirty="0" smtClean="0">
                <a:latin typeface="Calibri"/>
                <a:cs typeface="Calibri"/>
              </a:rPr>
              <a:t>, quo loco </a:t>
            </a:r>
            <a:r>
              <a:rPr lang="en-US" sz="1700" dirty="0" err="1" smtClean="0">
                <a:latin typeface="Calibri"/>
                <a:cs typeface="Calibri"/>
              </a:rPr>
              <a:t>quidque</a:t>
            </a:r>
            <a:r>
              <a:rPr lang="en-US" sz="1700" dirty="0" smtClean="0">
                <a:latin typeface="Calibri"/>
                <a:cs typeface="Calibri"/>
              </a:rPr>
              <a:t>, nisi </a:t>
            </a:r>
            <a:r>
              <a:rPr lang="en-US" sz="1700" dirty="0" err="1" smtClean="0">
                <a:latin typeface="Calibri"/>
                <a:cs typeface="Calibri"/>
              </a:rPr>
              <a:t>iniquum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postulo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arbitratu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meo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Negat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enim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summo</a:t>
            </a:r>
            <a:r>
              <a:rPr lang="en-US" sz="1700" dirty="0" smtClean="0">
                <a:latin typeface="Calibri"/>
                <a:cs typeface="Calibri"/>
              </a:rPr>
              <a:t> bono </a:t>
            </a:r>
            <a:r>
              <a:rPr lang="en-US" sz="1700" dirty="0" err="1" smtClean="0">
                <a:latin typeface="Calibri"/>
                <a:cs typeface="Calibri"/>
              </a:rPr>
              <a:t>afferre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incrementum</a:t>
            </a:r>
            <a:r>
              <a:rPr lang="en-US" sz="1700" dirty="0" smtClean="0">
                <a:latin typeface="Calibri"/>
                <a:cs typeface="Calibri"/>
              </a:rPr>
              <a:t> diem. </a:t>
            </a:r>
            <a:r>
              <a:rPr lang="en-US" sz="1700" dirty="0" err="1" smtClean="0">
                <a:latin typeface="Calibri"/>
                <a:cs typeface="Calibri"/>
              </a:rPr>
              <a:t>Iam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contemni</a:t>
            </a:r>
            <a:r>
              <a:rPr lang="en-US" sz="1700" dirty="0" smtClean="0">
                <a:latin typeface="Calibri"/>
                <a:cs typeface="Calibri"/>
              </a:rPr>
              <a:t> non </a:t>
            </a:r>
            <a:r>
              <a:rPr lang="en-US" sz="1700" dirty="0" err="1" smtClean="0">
                <a:latin typeface="Calibri"/>
                <a:cs typeface="Calibri"/>
              </a:rPr>
              <a:t>poteris</a:t>
            </a:r>
            <a:r>
              <a:rPr lang="en-US" sz="1700" dirty="0" smtClean="0">
                <a:latin typeface="Calibri"/>
                <a:cs typeface="Calibri"/>
              </a:rPr>
              <a:t>. Duo </a:t>
            </a:r>
            <a:r>
              <a:rPr lang="en-US" sz="1700" dirty="0" err="1" smtClean="0">
                <a:latin typeface="Calibri"/>
                <a:cs typeface="Calibri"/>
              </a:rPr>
              <a:t>Reges</a:t>
            </a:r>
            <a:r>
              <a:rPr lang="en-US" sz="1700" dirty="0" smtClean="0">
                <a:latin typeface="Calibri"/>
                <a:cs typeface="Calibri"/>
              </a:rPr>
              <a:t>: </a:t>
            </a:r>
            <a:r>
              <a:rPr lang="en-US" sz="1700" dirty="0" err="1" smtClean="0">
                <a:latin typeface="Calibri"/>
                <a:cs typeface="Calibri"/>
              </a:rPr>
              <a:t>constructio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interrete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Nos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commodius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agimus</a:t>
            </a:r>
            <a:r>
              <a:rPr lang="en-US" sz="1700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5122" name="TextBox 15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7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nstagr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481094" y="654182"/>
            <a:ext cx="5773133" cy="57721"/>
          </a:xfrm>
          <a:prstGeom prst="line">
            <a:avLst/>
          </a:prstGeom>
          <a:ln>
            <a:solidFill>
              <a:srgbClr val="2794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71816" y="320056"/>
            <a:ext cx="4308876" cy="58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TextBox 13"/>
          <p:cNvSpPr txBox="1">
            <a:spLocks noChangeArrowheads="1"/>
          </p:cNvSpPr>
          <p:nvPr/>
        </p:nvSpPr>
        <p:spPr bwMode="auto">
          <a:xfrm>
            <a:off x="1101692" y="320056"/>
            <a:ext cx="459753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smtClean="0">
                <a:solidFill>
                  <a:srgbClr val="27945E"/>
                </a:solidFill>
                <a:latin typeface="+mj-lt"/>
                <a:ea typeface="Tahoma" charset="0"/>
                <a:cs typeface="Tahoma" charset="0"/>
              </a:rPr>
              <a:t>NAME OF RECIPE THREE:</a:t>
            </a:r>
          </a:p>
        </p:txBody>
      </p:sp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8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6913" y="2333625"/>
            <a:ext cx="3151187" cy="26688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262626"/>
                </a:solidFill>
                <a:ea typeface="ＭＳ Ｐゴシック" charset="-128"/>
                <a:cs typeface="ＭＳ Ｐゴシック" charset="-128"/>
              </a:rPr>
              <a:t>VISUAL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1625" y="2333625"/>
            <a:ext cx="2297113" cy="2668879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List Ingredients here: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smtClean="0">
                <a:ea typeface="Adobe Garamond Pro" charset="0"/>
                <a:cs typeface="Calibri"/>
              </a:rPr>
              <a:t>Serves 4</a:t>
            </a:r>
          </a:p>
          <a:p>
            <a:pPr marL="0" indent="0"/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38125" y="1347353"/>
            <a:ext cx="6197600" cy="69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Brief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 description of the recipe here.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1625" y="5154904"/>
            <a:ext cx="6134100" cy="26688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262626"/>
                </a:solidFill>
                <a:ea typeface="ＭＳ Ｐゴシック" charset="-128"/>
                <a:cs typeface="ＭＳ Ｐゴシック" charset="-128"/>
              </a:rPr>
              <a:t>VISUAL HERE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Content Placeholder 2"/>
          <p:cNvSpPr>
            <a:spLocks noGrp="1"/>
          </p:cNvSpPr>
          <p:nvPr>
            <p:ph idx="1"/>
          </p:nvPr>
        </p:nvSpPr>
        <p:spPr>
          <a:xfrm>
            <a:off x="238125" y="806450"/>
            <a:ext cx="6197600" cy="20415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Cooking instructions here. We will use placeholder text. Simply switch it out with your cooking instructions.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latin typeface="Calibri"/>
                <a:cs typeface="Calibri"/>
              </a:rPr>
              <a:t>Lorem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ipsum</a:t>
            </a:r>
            <a:r>
              <a:rPr lang="en-US" sz="1700" dirty="0" smtClean="0">
                <a:latin typeface="Calibri"/>
                <a:cs typeface="Calibri"/>
              </a:rPr>
              <a:t> dolor sit </a:t>
            </a:r>
            <a:r>
              <a:rPr lang="en-US" sz="1700" dirty="0" err="1" smtClean="0">
                <a:latin typeface="Calibri"/>
                <a:cs typeface="Calibri"/>
              </a:rPr>
              <a:t>amet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consectetur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adipiscing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elit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Immo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istud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quidem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inquam</a:t>
            </a:r>
            <a:r>
              <a:rPr lang="en-US" sz="1700" dirty="0" smtClean="0">
                <a:latin typeface="Calibri"/>
                <a:cs typeface="Calibri"/>
              </a:rPr>
              <a:t>, quo loco </a:t>
            </a:r>
            <a:r>
              <a:rPr lang="en-US" sz="1700" dirty="0" err="1" smtClean="0">
                <a:latin typeface="Calibri"/>
                <a:cs typeface="Calibri"/>
              </a:rPr>
              <a:t>quidque</a:t>
            </a:r>
            <a:r>
              <a:rPr lang="en-US" sz="1700" dirty="0" smtClean="0">
                <a:latin typeface="Calibri"/>
                <a:cs typeface="Calibri"/>
              </a:rPr>
              <a:t>, nisi </a:t>
            </a:r>
            <a:r>
              <a:rPr lang="en-US" sz="1700" dirty="0" err="1" smtClean="0">
                <a:latin typeface="Calibri"/>
                <a:cs typeface="Calibri"/>
              </a:rPr>
              <a:t>iniquum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postulo</a:t>
            </a:r>
            <a:r>
              <a:rPr lang="en-US" sz="1700" dirty="0" smtClean="0">
                <a:latin typeface="Calibri"/>
                <a:cs typeface="Calibri"/>
              </a:rPr>
              <a:t>, </a:t>
            </a:r>
            <a:r>
              <a:rPr lang="en-US" sz="1700" dirty="0" err="1" smtClean="0">
                <a:latin typeface="Calibri"/>
                <a:cs typeface="Calibri"/>
              </a:rPr>
              <a:t>arbitratu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meo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Negat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enim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summo</a:t>
            </a:r>
            <a:r>
              <a:rPr lang="en-US" sz="1700" dirty="0" smtClean="0">
                <a:latin typeface="Calibri"/>
                <a:cs typeface="Calibri"/>
              </a:rPr>
              <a:t> bono </a:t>
            </a:r>
            <a:r>
              <a:rPr lang="en-US" sz="1700" dirty="0" err="1" smtClean="0">
                <a:latin typeface="Calibri"/>
                <a:cs typeface="Calibri"/>
              </a:rPr>
              <a:t>afferre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incrementum</a:t>
            </a:r>
            <a:r>
              <a:rPr lang="en-US" sz="1700" dirty="0" smtClean="0">
                <a:latin typeface="Calibri"/>
                <a:cs typeface="Calibri"/>
              </a:rPr>
              <a:t> diem. </a:t>
            </a:r>
            <a:r>
              <a:rPr lang="en-US" sz="1700" dirty="0" err="1" smtClean="0">
                <a:latin typeface="Calibri"/>
                <a:cs typeface="Calibri"/>
              </a:rPr>
              <a:t>Iam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contemni</a:t>
            </a:r>
            <a:r>
              <a:rPr lang="en-US" sz="1700" dirty="0" smtClean="0">
                <a:latin typeface="Calibri"/>
                <a:cs typeface="Calibri"/>
              </a:rPr>
              <a:t> non </a:t>
            </a:r>
            <a:r>
              <a:rPr lang="en-US" sz="1700" dirty="0" err="1" smtClean="0">
                <a:latin typeface="Calibri"/>
                <a:cs typeface="Calibri"/>
              </a:rPr>
              <a:t>poteris</a:t>
            </a:r>
            <a:r>
              <a:rPr lang="en-US" sz="1700" dirty="0" smtClean="0">
                <a:latin typeface="Calibri"/>
                <a:cs typeface="Calibri"/>
              </a:rPr>
              <a:t>. Duo </a:t>
            </a:r>
            <a:r>
              <a:rPr lang="en-US" sz="1700" dirty="0" err="1" smtClean="0">
                <a:latin typeface="Calibri"/>
                <a:cs typeface="Calibri"/>
              </a:rPr>
              <a:t>Reges</a:t>
            </a:r>
            <a:r>
              <a:rPr lang="en-US" sz="1700" dirty="0" smtClean="0">
                <a:latin typeface="Calibri"/>
                <a:cs typeface="Calibri"/>
              </a:rPr>
              <a:t>: </a:t>
            </a:r>
            <a:r>
              <a:rPr lang="en-US" sz="1700" dirty="0" err="1" smtClean="0">
                <a:latin typeface="Calibri"/>
                <a:cs typeface="Calibri"/>
              </a:rPr>
              <a:t>constructio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interrete</a:t>
            </a:r>
            <a:r>
              <a:rPr lang="en-US" sz="1700" dirty="0" smtClean="0">
                <a:latin typeface="Calibri"/>
                <a:cs typeface="Calibri"/>
              </a:rPr>
              <a:t>. </a:t>
            </a:r>
            <a:r>
              <a:rPr lang="en-US" sz="1700" dirty="0" err="1" smtClean="0">
                <a:latin typeface="Calibri"/>
                <a:cs typeface="Calibri"/>
              </a:rPr>
              <a:t>Nos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commodius</a:t>
            </a:r>
            <a:r>
              <a:rPr lang="en-US" sz="1700" dirty="0" smtClean="0">
                <a:latin typeface="Calibri"/>
                <a:cs typeface="Calibri"/>
              </a:rPr>
              <a:t> </a:t>
            </a:r>
            <a:r>
              <a:rPr lang="en-US" sz="1700" dirty="0" err="1" smtClean="0">
                <a:latin typeface="Calibri"/>
                <a:cs typeface="Calibri"/>
              </a:rPr>
              <a:t>agimus</a:t>
            </a:r>
            <a:r>
              <a:rPr lang="en-US" sz="1700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err="1" smtClean="0">
                <a:cs typeface="Calibri"/>
              </a:rPr>
              <a:t>Lorem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ipsum</a:t>
            </a:r>
            <a:r>
              <a:rPr lang="en-US" sz="1700" dirty="0" smtClean="0">
                <a:cs typeface="Calibri"/>
              </a:rPr>
              <a:t> dolor sit </a:t>
            </a:r>
            <a:r>
              <a:rPr lang="en-US" sz="1700" dirty="0" err="1" smtClean="0">
                <a:cs typeface="Calibri"/>
              </a:rPr>
              <a:t>amet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consectetur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adipiscing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elit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Immo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istud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quidem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inquam</a:t>
            </a:r>
            <a:r>
              <a:rPr lang="en-US" sz="1700" dirty="0" smtClean="0">
                <a:cs typeface="Calibri"/>
              </a:rPr>
              <a:t>, quo loco </a:t>
            </a:r>
            <a:r>
              <a:rPr lang="en-US" sz="1700" dirty="0" err="1" smtClean="0">
                <a:cs typeface="Calibri"/>
              </a:rPr>
              <a:t>quidque</a:t>
            </a:r>
            <a:r>
              <a:rPr lang="en-US" sz="1700" dirty="0" smtClean="0">
                <a:cs typeface="Calibri"/>
              </a:rPr>
              <a:t>, nisi </a:t>
            </a:r>
            <a:r>
              <a:rPr lang="en-US" sz="1700" dirty="0" err="1" smtClean="0">
                <a:cs typeface="Calibri"/>
              </a:rPr>
              <a:t>iniquum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postulo</a:t>
            </a:r>
            <a:r>
              <a:rPr lang="en-US" sz="1700" dirty="0" smtClean="0">
                <a:cs typeface="Calibri"/>
              </a:rPr>
              <a:t>, </a:t>
            </a:r>
            <a:r>
              <a:rPr lang="en-US" sz="1700" dirty="0" err="1" smtClean="0">
                <a:cs typeface="Calibri"/>
              </a:rPr>
              <a:t>arbitratu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meo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Negat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enim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summo</a:t>
            </a:r>
            <a:r>
              <a:rPr lang="en-US" sz="1700" dirty="0" smtClean="0">
                <a:cs typeface="Calibri"/>
              </a:rPr>
              <a:t> bono </a:t>
            </a:r>
            <a:r>
              <a:rPr lang="en-US" sz="1700" dirty="0" err="1" smtClean="0">
                <a:cs typeface="Calibri"/>
              </a:rPr>
              <a:t>afferre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incrementum</a:t>
            </a:r>
            <a:r>
              <a:rPr lang="en-US" sz="1700" dirty="0" smtClean="0">
                <a:cs typeface="Calibri"/>
              </a:rPr>
              <a:t> diem. </a:t>
            </a:r>
            <a:r>
              <a:rPr lang="en-US" sz="1700" dirty="0" err="1" smtClean="0">
                <a:cs typeface="Calibri"/>
              </a:rPr>
              <a:t>Iam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contemni</a:t>
            </a:r>
            <a:r>
              <a:rPr lang="en-US" sz="1700" dirty="0" smtClean="0">
                <a:cs typeface="Calibri"/>
              </a:rPr>
              <a:t> non </a:t>
            </a:r>
            <a:r>
              <a:rPr lang="en-US" sz="1700" dirty="0" err="1" smtClean="0">
                <a:cs typeface="Calibri"/>
              </a:rPr>
              <a:t>poteris</a:t>
            </a:r>
            <a:r>
              <a:rPr lang="en-US" sz="1700" dirty="0" smtClean="0">
                <a:cs typeface="Calibri"/>
              </a:rPr>
              <a:t>. Duo </a:t>
            </a:r>
            <a:r>
              <a:rPr lang="en-US" sz="1700" dirty="0" err="1" smtClean="0">
                <a:cs typeface="Calibri"/>
              </a:rPr>
              <a:t>Reges</a:t>
            </a:r>
            <a:r>
              <a:rPr lang="en-US" sz="1700" dirty="0" smtClean="0">
                <a:cs typeface="Calibri"/>
              </a:rPr>
              <a:t>: </a:t>
            </a:r>
            <a:r>
              <a:rPr lang="en-US" sz="1700" dirty="0" err="1" smtClean="0">
                <a:cs typeface="Calibri"/>
              </a:rPr>
              <a:t>constructio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interrete</a:t>
            </a:r>
            <a:r>
              <a:rPr lang="en-US" sz="1700" dirty="0" smtClean="0">
                <a:cs typeface="Calibri"/>
              </a:rPr>
              <a:t>. </a:t>
            </a:r>
            <a:r>
              <a:rPr lang="en-US" sz="1700" dirty="0" err="1" smtClean="0">
                <a:cs typeface="Calibri"/>
              </a:rPr>
              <a:t>Nos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commodius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agimus</a:t>
            </a:r>
            <a:r>
              <a:rPr lang="en-US" sz="1700" dirty="0" smtClean="0">
                <a:cs typeface="Calibri"/>
              </a:rPr>
              <a:t>.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5122" name="TextBox 15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9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nstagr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201613" y="8845550"/>
            <a:ext cx="1204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ahoma" charset="0"/>
                <a:ea typeface="Tahoma" charset="0"/>
                <a:cs typeface="Tahoma" charset="0"/>
              </a:rPr>
              <a:t>// Page</a:t>
            </a:r>
            <a:r>
              <a:rPr lang="en-US" sz="1000" dirty="0" smtClean="0">
                <a:latin typeface="Tahoma" charset="0"/>
                <a:ea typeface="Tahoma" charset="0"/>
                <a:cs typeface="Tahoma" charset="0"/>
              </a:rPr>
              <a:t> 10</a:t>
            </a:r>
            <a:endParaRPr lang="en-US" sz="10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1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8738" y="8605838"/>
            <a:ext cx="546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6913" y="872013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nstagra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813" y="8720138"/>
            <a:ext cx="317500" cy="317500"/>
          </a:xfrm>
          <a:prstGeom prst="rect">
            <a:avLst/>
          </a:prstGeom>
        </p:spPr>
      </p:pic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344421" y="8605838"/>
            <a:ext cx="25135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 dirty="0" smtClean="0">
                <a:ea typeface="Tahoma" charset="0"/>
                <a:cs typeface="Tahoma" charset="0"/>
              </a:rPr>
              <a:t>Business Name Here</a:t>
            </a:r>
          </a:p>
          <a:p>
            <a:pPr algn="r"/>
            <a:r>
              <a:rPr lang="en-US" sz="1400" dirty="0" smtClean="0">
                <a:ea typeface="Tahoma" charset="0"/>
                <a:cs typeface="Tahoma" charset="0"/>
              </a:rPr>
              <a:t>Recipe Book Title</a:t>
            </a:r>
            <a:endParaRPr lang="en-US" sz="1400" dirty="0">
              <a:ea typeface="Tahoma" charset="0"/>
              <a:cs typeface="Tahoma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6913" y="2333625"/>
            <a:ext cx="3151187" cy="43211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262626"/>
                </a:solidFill>
                <a:ea typeface="ＭＳ Ｐゴシック" charset="-128"/>
                <a:cs typeface="ＭＳ Ｐゴシック" charset="-128"/>
              </a:rPr>
              <a:t>VISUAL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1625" y="2333625"/>
            <a:ext cx="2297113" cy="45544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1700" dirty="0" smtClean="0">
                <a:latin typeface="Calibri"/>
                <a:ea typeface="Tahoma" charset="0"/>
                <a:cs typeface="Calibri"/>
              </a:rPr>
              <a:t>List Ingredients here:</a:t>
            </a:r>
          </a:p>
          <a:p>
            <a:pPr marL="0" indent="0">
              <a:buFont typeface="Arial" charset="0"/>
              <a:buNone/>
            </a:pPr>
            <a:endParaRPr lang="en-US" sz="1700" dirty="0" smtClean="0">
              <a:latin typeface="Calibri"/>
              <a:ea typeface="Tahoma" charset="0"/>
              <a:cs typeface="Calibri"/>
            </a:endParaRP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latin typeface="Calibri"/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latin typeface="Calibri"/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/>
            <a:r>
              <a:rPr lang="en-US" sz="1700" dirty="0" smtClean="0">
                <a:ea typeface="Tahoma" charset="0"/>
                <a:cs typeface="Calibri"/>
              </a:rPr>
              <a:t> Ingredient</a:t>
            </a: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endParaRPr lang="en-US" sz="1700" dirty="0" smtClean="0">
              <a:ea typeface="Adobe Garamond Pro" charset="0"/>
              <a:cs typeface="Calibri"/>
            </a:endParaRPr>
          </a:p>
          <a:p>
            <a:pPr marL="0" indent="0">
              <a:buNone/>
            </a:pPr>
            <a:r>
              <a:rPr lang="en-US" sz="1700" dirty="0" smtClean="0">
                <a:ea typeface="Adobe Garamond Pro" charset="0"/>
                <a:cs typeface="Calibri"/>
              </a:rPr>
              <a:t>Serves 4</a:t>
            </a:r>
          </a:p>
          <a:p>
            <a:pPr marL="0" indent="0"/>
            <a:endParaRPr lang="en-US" sz="1700" dirty="0">
              <a:latin typeface="Calibri"/>
              <a:ea typeface="Adobe Garamond Pro" charset="0"/>
              <a:cs typeface="Calibri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38125" y="1347353"/>
            <a:ext cx="6197600" cy="69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Brief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Tahoma" charset="0"/>
                <a:cs typeface="Calibri"/>
              </a:rPr>
              <a:t> description of the recipe here.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Tahoma" charset="0"/>
              <a:cs typeface="Calibri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81094" y="654182"/>
            <a:ext cx="5773133" cy="57721"/>
          </a:xfrm>
          <a:prstGeom prst="line">
            <a:avLst/>
          </a:prstGeom>
          <a:ln>
            <a:solidFill>
              <a:srgbClr val="2794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35384" y="320056"/>
            <a:ext cx="4368337" cy="58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1101692" y="320056"/>
            <a:ext cx="459753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smtClean="0">
                <a:solidFill>
                  <a:srgbClr val="27945E"/>
                </a:solidFill>
                <a:latin typeface="+mj-lt"/>
                <a:ea typeface="Tahoma" charset="0"/>
                <a:cs typeface="Tahoma" charset="0"/>
              </a:rPr>
              <a:t>NAME OF RECIPE FOUR: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993</Words>
  <Application>Microsoft Macintosh PowerPoint</Application>
  <PresentationFormat>On-screen Show (4:3)</PresentationFormat>
  <Paragraphs>136</Paragraphs>
  <Slides>11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7921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Pj</dc:creator>
  <cp:lastModifiedBy>Dominique Varendorff</cp:lastModifiedBy>
  <cp:revision>321</cp:revision>
  <dcterms:created xsi:type="dcterms:W3CDTF">2016-12-05T10:01:54Z</dcterms:created>
  <dcterms:modified xsi:type="dcterms:W3CDTF">2016-12-05T10:02:51Z</dcterms:modified>
</cp:coreProperties>
</file>