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B009228-29C5-4808-A4E1-A7744243BE99}">
  <a:tblStyle styleId="{3B009228-29C5-4808-A4E1-A7744243BE99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EF4E7"/>
          </a:solidFill>
        </a:fill>
      </a:tcStyle>
    </a:wholeTbl>
    <a:band1H>
      <a:tcTxStyle/>
      <a:tcStyle>
        <a:tcBdr/>
        <a:fill>
          <a:solidFill>
            <a:srgbClr val="DBE9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BE9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70" y="1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01404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body" idx="1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7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6" name="Google Shape;136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29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30" name="Google Shape;30;p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31" name="Google Shape;31;p3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4" name="Google Shape;34;p3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5" name="Google Shape;35;p3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6" name="Google Shape;36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" name="Google Shape;38;p3"/>
          <p:cNvSpPr txBox="1"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 extrusionOk="0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 extrusionOk="0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 extrusionOk="0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 extrusionOk="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"/>
          <p:cNvSpPr txBox="1"/>
          <p:nvPr/>
        </p:nvSpPr>
        <p:spPr>
          <a:xfrm>
            <a:off x="447472" y="1624519"/>
            <a:ext cx="926073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151" name="Google Shape;151;p19"/>
          <p:cNvGraphicFramePr/>
          <p:nvPr>
            <p:extLst>
              <p:ext uri="{D42A27DB-BD31-4B8C-83A1-F6EECF244321}">
                <p14:modId xmlns:p14="http://schemas.microsoft.com/office/powerpoint/2010/main" val="1064688515"/>
              </p:ext>
            </p:extLst>
          </p:nvPr>
        </p:nvGraphicFramePr>
        <p:xfrm>
          <a:off x="1703512" y="1412776"/>
          <a:ext cx="6573362" cy="5237370"/>
        </p:xfrm>
        <a:graphic>
          <a:graphicData uri="http://schemas.openxmlformats.org/drawingml/2006/table">
            <a:tbl>
              <a:tblPr firstRow="1" bandRow="1">
                <a:noFill/>
                <a:tableStyleId>{3B009228-29C5-4808-A4E1-A7744243BE99}</a:tableStyleId>
              </a:tblPr>
              <a:tblGrid>
                <a:gridCol w="2500337"/>
                <a:gridCol w="1357675"/>
                <a:gridCol w="966523"/>
                <a:gridCol w="1748827"/>
              </a:tblGrid>
              <a:tr h="679127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THE </a:t>
                      </a:r>
                      <a:r>
                        <a:rPr lang="it-IT" sz="2400" b="1" cap="none" dirty="0" err="1" smtClean="0">
                          <a:solidFill>
                            <a:srgbClr val="FF0000"/>
                          </a:solidFill>
                        </a:rPr>
                        <a:t>aeh</a:t>
                      </a: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 SOUND LIKE IN B</a:t>
                      </a:r>
                      <a:r>
                        <a:rPr lang="it-IT" sz="2400" b="1" cap="none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TTER, C</a:t>
                      </a:r>
                      <a:r>
                        <a:rPr lang="it-IT" sz="2400" b="1" cap="none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T, L</a:t>
                      </a:r>
                      <a:r>
                        <a:rPr lang="it-IT" sz="2400" b="1" cap="none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CK </a:t>
                      </a:r>
                      <a:r>
                        <a:rPr lang="it-IT" sz="2400" dirty="0" smtClean="0"/>
                        <a:t>[æ]</a:t>
                      </a:r>
                      <a:endParaRPr sz="2400" b="1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act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sad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apple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actual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cast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ash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crash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action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ask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lack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dash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after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fact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sack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clash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master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fast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stack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splash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faster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task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bag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passs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flap</a:t>
                      </a:r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 dirty="0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 dirty="0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52" name="Google Shape;152;p19"/>
          <p:cNvSpPr txBox="1"/>
          <p:nvPr/>
        </p:nvSpPr>
        <p:spPr>
          <a:xfrm>
            <a:off x="2149813" y="474779"/>
            <a:ext cx="669263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ENGLISH VOWELS</a:t>
            </a:r>
            <a:endParaRPr sz="4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856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"/>
          <p:cNvSpPr txBox="1"/>
          <p:nvPr/>
        </p:nvSpPr>
        <p:spPr>
          <a:xfrm>
            <a:off x="447472" y="1624519"/>
            <a:ext cx="926073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aphicFrame>
        <p:nvGraphicFramePr>
          <p:cNvPr id="151" name="Google Shape;151;p19"/>
          <p:cNvGraphicFramePr/>
          <p:nvPr>
            <p:extLst>
              <p:ext uri="{D42A27DB-BD31-4B8C-83A1-F6EECF244321}">
                <p14:modId xmlns:p14="http://schemas.microsoft.com/office/powerpoint/2010/main" val="1597011251"/>
              </p:ext>
            </p:extLst>
          </p:nvPr>
        </p:nvGraphicFramePr>
        <p:xfrm>
          <a:off x="1703512" y="1412776"/>
          <a:ext cx="5398539" cy="5237370"/>
        </p:xfrm>
        <a:graphic>
          <a:graphicData uri="http://schemas.openxmlformats.org/drawingml/2006/table">
            <a:tbl>
              <a:tblPr firstRow="1" bandRow="1">
                <a:noFill/>
                <a:tableStyleId>{3B009228-29C5-4808-A4E1-A7744243BE99}</a:tableStyleId>
              </a:tblPr>
              <a:tblGrid>
                <a:gridCol w="3649712"/>
                <a:gridCol w="1748827"/>
              </a:tblGrid>
              <a:tr h="679127"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THE </a:t>
                      </a:r>
                      <a:r>
                        <a:rPr lang="it-IT" sz="2400" b="1" cap="none" dirty="0" err="1" smtClean="0">
                          <a:solidFill>
                            <a:srgbClr val="FF0000"/>
                          </a:solidFill>
                        </a:rPr>
                        <a:t>aeh</a:t>
                      </a:r>
                      <a:r>
                        <a:rPr lang="it-IT" sz="2400" b="1" cap="none" dirty="0" smtClean="0">
                          <a:solidFill>
                            <a:schemeClr val="dk1"/>
                          </a:solidFill>
                        </a:rPr>
                        <a:t> SOUND LIKE IN SLANG, BANG, CAN </a:t>
                      </a:r>
                      <a:r>
                        <a:rPr lang="it-IT" sz="2400" dirty="0" smtClean="0"/>
                        <a:t>[æ]</a:t>
                      </a:r>
                      <a:endParaRPr sz="2400" b="1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CAN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MAN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BAN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BANG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smtClean="0"/>
                        <a:t>SLANG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Thanks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Thank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you</a:t>
                      </a:r>
                      <a:endParaRPr lang="it-IT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50" marR="91450" marT="45725" marB="45725"/>
                </a:tc>
              </a:tr>
              <a:tr h="551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 dirty="0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cap="none" dirty="0">
                        <a:solidFill>
                          <a:schemeClr val="accent4"/>
                        </a:solidFill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52" name="Google Shape;152;p19"/>
          <p:cNvSpPr txBox="1"/>
          <p:nvPr/>
        </p:nvSpPr>
        <p:spPr>
          <a:xfrm>
            <a:off x="2149813" y="474779"/>
            <a:ext cx="669263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ENGLISH VOWELS</a:t>
            </a:r>
            <a:endParaRPr sz="4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74839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62</Words>
  <Application>Microsoft Office PowerPoint</Application>
  <PresentationFormat>Personalizzato</PresentationFormat>
  <Paragraphs>37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Facet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Hidran Arias</dc:creator>
  <cp:lastModifiedBy>Hidran Arias</cp:lastModifiedBy>
  <cp:revision>12</cp:revision>
  <dcterms:modified xsi:type="dcterms:W3CDTF">2021-08-13T16:24:42Z</dcterms:modified>
</cp:coreProperties>
</file>