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4" r:id="rId6"/>
    <p:sldId id="260" r:id="rId7"/>
    <p:sldId id="261" r:id="rId8"/>
    <p:sldId id="262" r:id="rId9"/>
    <p:sldId id="259" r:id="rId10"/>
    <p:sldId id="265" r:id="rId11"/>
    <p:sldId id="266" r:id="rId1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660" y="5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742950"/>
            <a:ext cx="6400800" cy="1102519"/>
          </a:xfrm>
        </p:spPr>
        <p:txBody>
          <a:bodyPr/>
          <a:lstStyle>
            <a:lvl1pPr>
              <a:defRPr>
                <a:latin typeface="Fredoka One" pitchFamily="2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80C08-F96C-4088-88F3-EA4BE36F894C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36B91-25A2-4B57-9BB3-6B7701335A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80C08-F96C-4088-88F3-EA4BE36F894C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36B91-25A2-4B57-9BB3-6B7701335A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80C08-F96C-4088-88F3-EA4BE36F894C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36B91-25A2-4B57-9BB3-6B7701335A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80C08-F96C-4088-88F3-EA4BE36F894C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36B91-25A2-4B57-9BB3-6B7701335A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80C08-F96C-4088-88F3-EA4BE36F894C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36B91-25A2-4B57-9BB3-6B7701335A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80C08-F96C-4088-88F3-EA4BE36F894C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36B91-25A2-4B57-9BB3-6B7701335A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80C08-F96C-4088-88F3-EA4BE36F894C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36B91-25A2-4B57-9BB3-6B7701335A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80C08-F96C-4088-88F3-EA4BE36F894C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36B91-25A2-4B57-9BB3-6B7701335A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80C08-F96C-4088-88F3-EA4BE36F894C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36B91-25A2-4B57-9BB3-6B7701335A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80C08-F96C-4088-88F3-EA4BE36F894C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36B91-25A2-4B57-9BB3-6B7701335A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80C08-F96C-4088-88F3-EA4BE36F894C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36B91-25A2-4B57-9BB3-6B7701335A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819150"/>
            <a:ext cx="68580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33550"/>
            <a:ext cx="6858000" cy="2667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B80C08-F96C-4088-88F3-EA4BE36F894C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736B91-25A2-4B57-9BB3-6B7701335AF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tx1"/>
          </a:solidFill>
          <a:latin typeface="Fredoka One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371600" y="2038350"/>
            <a:ext cx="6400800" cy="1102519"/>
          </a:xfrm>
        </p:spPr>
        <p:txBody>
          <a:bodyPr>
            <a:noAutofit/>
          </a:bodyPr>
          <a:lstStyle/>
          <a:p>
            <a:r>
              <a:rPr lang="en-US" dirty="0" smtClean="0"/>
              <a:t>Content Marketing 101</a:t>
            </a:r>
            <a:endParaRPr lang="en-US" dirty="0"/>
          </a:p>
        </p:txBody>
      </p:sp>
    </p:spTree>
  </p:cSld>
  <p:clrMapOvr>
    <a:masterClrMapping/>
  </p:clrMapOvr>
  <p:transition advTm="12032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Don’t be shy</a:t>
            </a:r>
            <a:endParaRPr lang="en-US" dirty="0"/>
          </a:p>
        </p:txBody>
      </p:sp>
      <p:pic>
        <p:nvPicPr>
          <p:cNvPr id="4" name="Content Placeholder 3" descr="giphy (1)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21878" y="1733550"/>
            <a:ext cx="3547844" cy="26670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609"/>
    </mc:Choice>
    <mc:Fallback>
      <p:transition spd="slow" advTm="9609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190750"/>
            <a:ext cx="6858000" cy="857250"/>
          </a:xfrm>
        </p:spPr>
        <p:txBody>
          <a:bodyPr>
            <a:noAutofit/>
          </a:bodyPr>
          <a:lstStyle/>
          <a:p>
            <a:r>
              <a:rPr lang="en-US" sz="11500" dirty="0" smtClean="0"/>
              <a:t>Let’s go!</a:t>
            </a:r>
            <a:endParaRPr lang="en-US" sz="115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310"/>
    </mc:Choice>
    <mc:Fallback>
      <p:transition spd="slow" advTm="431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Hello!</a:t>
            </a:r>
            <a:endParaRPr lang="en-US" dirty="0"/>
          </a:p>
        </p:txBody>
      </p:sp>
      <p:pic>
        <p:nvPicPr>
          <p:cNvPr id="4" name="Content Placeholder 3" descr="11141266_10102737518847108_5263690499459916713_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62300" y="1733550"/>
            <a:ext cx="2667000" cy="2667000"/>
          </a:xfrm>
        </p:spPr>
      </p:pic>
      <p:cxnSp>
        <p:nvCxnSpPr>
          <p:cNvPr id="6" name="Straight Arrow Connector 5"/>
          <p:cNvCxnSpPr/>
          <p:nvPr/>
        </p:nvCxnSpPr>
        <p:spPr>
          <a:xfrm>
            <a:off x="1981200" y="2190750"/>
            <a:ext cx="2133600" cy="457200"/>
          </a:xfrm>
          <a:prstGeom prst="straightConnector1">
            <a:avLst/>
          </a:prstGeom>
          <a:ln w="476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185"/>
    </mc:Choice>
    <mc:Fallback>
      <p:transition spd="slow" advTm="818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 3.78587E-6 L 0 3.78587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95400" y="2038350"/>
            <a:ext cx="6629400" cy="11049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038350"/>
            <a:ext cx="7010400" cy="2209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The </a:t>
            </a:r>
            <a:r>
              <a:rPr lang="en-US" dirty="0"/>
              <a:t>purpose of this course is to </a:t>
            </a:r>
            <a:r>
              <a:rPr lang="en-US" dirty="0" smtClean="0"/>
              <a:t>teach you </a:t>
            </a:r>
            <a:r>
              <a:rPr lang="en-US" dirty="0"/>
              <a:t>every aspect of content marketing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   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694"/>
    </mc:Choice>
    <mc:Fallback>
      <p:transition spd="slow" advTm="5694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By the </a:t>
            </a:r>
            <a:r>
              <a:rPr lang="en-US" dirty="0" smtClean="0"/>
              <a:t>end…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086" y="2038350"/>
            <a:ext cx="6858000" cy="2667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en-US" dirty="0" smtClean="0"/>
              <a:t>You </a:t>
            </a:r>
            <a:r>
              <a:rPr lang="en-US" dirty="0"/>
              <a:t>should fully understand how to </a:t>
            </a:r>
            <a:r>
              <a:rPr lang="en-US" dirty="0" smtClean="0"/>
              <a:t>use </a:t>
            </a:r>
            <a:r>
              <a:rPr lang="en-US" dirty="0"/>
              <a:t>your blog as a </a:t>
            </a:r>
            <a:r>
              <a:rPr lang="en-US" dirty="0" smtClean="0"/>
              <a:t>powerful </a:t>
            </a:r>
            <a:r>
              <a:rPr lang="en-US" dirty="0"/>
              <a:t>marketing tool for your business.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7665"/>
    </mc:Choice>
    <mc:Fallback>
      <p:transition spd="slow" advTm="17665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this course for you?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733550"/>
            <a:ext cx="6858000" cy="26670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Yes, if you’re one of the following: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an SMB owner (for training)</a:t>
            </a:r>
          </a:p>
          <a:p>
            <a:r>
              <a:rPr lang="en-US" dirty="0" smtClean="0"/>
              <a:t>an SMB owner (DIY marketing)</a:t>
            </a:r>
          </a:p>
          <a:p>
            <a:r>
              <a:rPr lang="en-US" dirty="0" smtClean="0"/>
              <a:t>a marketer looking to improve</a:t>
            </a:r>
          </a:p>
          <a:p>
            <a:r>
              <a:rPr lang="en-US" dirty="0" smtClean="0"/>
              <a:t>an aspiring marketer / freelancer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973"/>
    </mc:Choice>
    <mc:Fallback>
      <p:transition spd="slow" advTm="897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Layout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I</a:t>
            </a:r>
            <a:r>
              <a:rPr lang="en-US" dirty="0" smtClean="0"/>
              <a:t>ntro (you’re here now)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Research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Organization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Execution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Measurement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5623"/>
    </mc:Choice>
    <mc:Fallback>
      <p:transition spd="slow" advTm="35623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0" y="1733550"/>
            <a:ext cx="5715000" cy="16002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733550"/>
            <a:ext cx="6858000" cy="2667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i="1" dirty="0" smtClean="0"/>
              <a:t>    The </a:t>
            </a:r>
            <a:r>
              <a:rPr lang="en-US" i="1" dirty="0"/>
              <a:t>sections are in chronological order, meaning please don't skip around.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308"/>
    </mc:Choice>
    <mc:Fallback>
      <p:transition spd="slow" advTm="123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Quizzes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33550"/>
            <a:ext cx="6858000" cy="1676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    Each </a:t>
            </a:r>
            <a:r>
              <a:rPr lang="en-US" sz="2800" dirty="0"/>
              <a:t>section will have a thorough quiz to help you review </a:t>
            </a:r>
            <a:r>
              <a:rPr lang="en-US" sz="2800" dirty="0" smtClean="0"/>
              <a:t>what </a:t>
            </a:r>
            <a:r>
              <a:rPr lang="en-US" sz="2800" dirty="0"/>
              <a:t>you just learned.</a:t>
            </a:r>
          </a:p>
        </p:txBody>
      </p:sp>
      <p:pic>
        <p:nvPicPr>
          <p:cNvPr id="4" name="Picture 3" descr="giphy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0" y="2876550"/>
            <a:ext cx="2793124" cy="162001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879"/>
    </mc:Choice>
    <mc:Fallback>
      <p:transition spd="slow" advTm="787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names for blogs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News</a:t>
            </a:r>
          </a:p>
          <a:p>
            <a:r>
              <a:rPr lang="en-US" dirty="0" smtClean="0"/>
              <a:t>Company Updates</a:t>
            </a:r>
          </a:p>
          <a:p>
            <a:r>
              <a:rPr lang="en-US" dirty="0" smtClean="0"/>
              <a:t>What’s New</a:t>
            </a:r>
          </a:p>
          <a:p>
            <a:r>
              <a:rPr lang="en-US" dirty="0" smtClean="0"/>
              <a:t>Articles</a:t>
            </a:r>
          </a:p>
          <a:p>
            <a:r>
              <a:rPr lang="en-US" dirty="0" smtClean="0"/>
              <a:t>Posts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2498"/>
    </mc:Choice>
    <mc:Fallback>
      <p:transition spd="slow" advTm="22498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</TotalTime>
  <Words>146</Words>
  <Application>Microsoft Office PowerPoint</Application>
  <PresentationFormat>On-screen Show (16:9)</PresentationFormat>
  <Paragraphs>33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Fredoka One</vt:lpstr>
      <vt:lpstr>Office Theme</vt:lpstr>
      <vt:lpstr>Content Marketing 101</vt:lpstr>
      <vt:lpstr>Hello!</vt:lpstr>
      <vt:lpstr>PowerPoint Presentation</vt:lpstr>
      <vt:lpstr>By the end…</vt:lpstr>
      <vt:lpstr>Is this course for you?</vt:lpstr>
      <vt:lpstr>Course Layout</vt:lpstr>
      <vt:lpstr>PowerPoint Presentation</vt:lpstr>
      <vt:lpstr>Quizzes</vt:lpstr>
      <vt:lpstr>Other names for blogs</vt:lpstr>
      <vt:lpstr>Don’t be shy</vt:lpstr>
      <vt:lpstr>Let’s go!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Course Int</dc:title>
  <dc:creator>Mig</dc:creator>
  <cp:lastModifiedBy>Mig</cp:lastModifiedBy>
  <cp:revision>19</cp:revision>
  <dcterms:created xsi:type="dcterms:W3CDTF">2016-03-20T20:56:00Z</dcterms:created>
  <dcterms:modified xsi:type="dcterms:W3CDTF">2016-04-12T21:08:54Z</dcterms:modified>
</cp:coreProperties>
</file>