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74" r:id="rId8"/>
    <p:sldId id="264" r:id="rId9"/>
    <p:sldId id="261" r:id="rId10"/>
    <p:sldId id="265" r:id="rId11"/>
    <p:sldId id="262" r:id="rId12"/>
    <p:sldId id="276" r:id="rId13"/>
    <p:sldId id="266" r:id="rId14"/>
    <p:sldId id="268" r:id="rId15"/>
    <p:sldId id="269" r:id="rId16"/>
    <p:sldId id="267" r:id="rId17"/>
    <p:sldId id="275" r:id="rId18"/>
    <p:sldId id="278" r:id="rId19"/>
    <p:sldId id="270" r:id="rId20"/>
    <p:sldId id="271" r:id="rId21"/>
    <p:sldId id="273" r:id="rId22"/>
    <p:sldId id="272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esh Khatri" initials="MK" lastIdx="1" clrIdx="0">
    <p:extLst>
      <p:ext uri="{19B8F6BF-5375-455C-9EA6-DF929625EA0E}">
        <p15:presenceInfo xmlns:p15="http://schemas.microsoft.com/office/powerpoint/2012/main" userId="adf0419b05f696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334D9-A418-D24F-BCD0-F7D14F6BF5B0}" v="9" dt="2021-06-29T07:21:58.650"/>
    <p1510:client id="{9AF0F579-717C-494F-A37E-78462A76348D}" v="259" dt="2021-06-29T05:37:24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esh Khatri" userId="adf0419b05f69655" providerId="LiveId" clId="{7F4334D9-A418-D24F-BCD0-F7D14F6BF5B0}"/>
    <pc:docChg chg="custSel modSld">
      <pc:chgData name="Mitesh Khatri" userId="adf0419b05f69655" providerId="LiveId" clId="{7F4334D9-A418-D24F-BCD0-F7D14F6BF5B0}" dt="2021-06-30T05:03:35.543" v="14" actId="20577"/>
      <pc:docMkLst>
        <pc:docMk/>
      </pc:docMkLst>
      <pc:sldChg chg="modSp mod">
        <pc:chgData name="Mitesh Khatri" userId="adf0419b05f69655" providerId="LiveId" clId="{7F4334D9-A418-D24F-BCD0-F7D14F6BF5B0}" dt="2021-06-30T05:03:35.543" v="14" actId="20577"/>
        <pc:sldMkLst>
          <pc:docMk/>
          <pc:sldMk cId="4038955575" sldId="256"/>
        </pc:sldMkLst>
        <pc:spChg chg="mod">
          <ac:chgData name="Mitesh Khatri" userId="adf0419b05f69655" providerId="LiveId" clId="{7F4334D9-A418-D24F-BCD0-F7D14F6BF5B0}" dt="2021-06-30T05:03:35.543" v="14" actId="20577"/>
          <ac:spMkLst>
            <pc:docMk/>
            <pc:sldMk cId="4038955575" sldId="256"/>
            <ac:spMk id="2" creationId="{307D4AD0-B43E-A940-80DC-1585A4DA7DE4}"/>
          </ac:spMkLst>
        </pc:spChg>
      </pc:sldChg>
      <pc:sldChg chg="modSp mod">
        <pc:chgData name="Mitesh Khatri" userId="adf0419b05f69655" providerId="LiveId" clId="{7F4334D9-A418-D24F-BCD0-F7D14F6BF5B0}" dt="2021-06-29T07:21:39.254" v="0" actId="21"/>
        <pc:sldMkLst>
          <pc:docMk/>
          <pc:sldMk cId="3289765444" sldId="257"/>
        </pc:sldMkLst>
        <pc:spChg chg="mod">
          <ac:chgData name="Mitesh Khatri" userId="adf0419b05f69655" providerId="LiveId" clId="{7F4334D9-A418-D24F-BCD0-F7D14F6BF5B0}" dt="2021-06-29T07:21:39.254" v="0" actId="21"/>
          <ac:spMkLst>
            <pc:docMk/>
            <pc:sldMk cId="3289765444" sldId="257"/>
            <ac:spMk id="3" creationId="{5CFF5796-A761-C246-A9C0-CB7C876CFCBF}"/>
          </ac:spMkLst>
        </pc:spChg>
      </pc:sldChg>
      <pc:sldChg chg="modSp mod modAnim">
        <pc:chgData name="Mitesh Khatri" userId="adf0419b05f69655" providerId="LiveId" clId="{7F4334D9-A418-D24F-BCD0-F7D14F6BF5B0}" dt="2021-06-29T07:21:58.650" v="7" actId="27636"/>
        <pc:sldMkLst>
          <pc:docMk/>
          <pc:sldMk cId="262864627" sldId="279"/>
        </pc:sldMkLst>
        <pc:spChg chg="mod">
          <ac:chgData name="Mitesh Khatri" userId="adf0419b05f69655" providerId="LiveId" clId="{7F4334D9-A418-D24F-BCD0-F7D14F6BF5B0}" dt="2021-06-29T07:21:58.650" v="7" actId="27636"/>
          <ac:spMkLst>
            <pc:docMk/>
            <pc:sldMk cId="262864627" sldId="279"/>
            <ac:spMk id="3" creationId="{E33AB528-6584-B84C-B991-521C4A3494D1}"/>
          </ac:spMkLst>
        </pc:spChg>
      </pc:sldChg>
    </pc:docChg>
  </pc:docChgLst>
  <pc:docChgLst>
    <pc:chgData name="Mitesh Khatri" userId="adf0419b05f69655" providerId="LiveId" clId="{9AF0F579-717C-494F-A37E-78462A76348D}"/>
    <pc:docChg chg="undo custSel modSld sldOrd">
      <pc:chgData name="Mitesh Khatri" userId="adf0419b05f69655" providerId="LiveId" clId="{9AF0F579-717C-494F-A37E-78462A76348D}" dt="2021-06-29T05:37:24.719" v="281" actId="20577"/>
      <pc:docMkLst>
        <pc:docMk/>
      </pc:docMkLst>
      <pc:sldChg chg="ord">
        <pc:chgData name="Mitesh Khatri" userId="adf0419b05f69655" providerId="LiveId" clId="{9AF0F579-717C-494F-A37E-78462A76348D}" dt="2021-06-29T04:39:03.788" v="2" actId="20578"/>
        <pc:sldMkLst>
          <pc:docMk/>
          <pc:sldMk cId="4038955575" sldId="256"/>
        </pc:sldMkLst>
      </pc:sldChg>
      <pc:sldChg chg="modSp modAnim">
        <pc:chgData name="Mitesh Khatri" userId="adf0419b05f69655" providerId="LiveId" clId="{9AF0F579-717C-494F-A37E-78462A76348D}" dt="2021-06-29T05:37:24.719" v="281" actId="20577"/>
        <pc:sldMkLst>
          <pc:docMk/>
          <pc:sldMk cId="3289765444" sldId="257"/>
        </pc:sldMkLst>
        <pc:spChg chg="mod">
          <ac:chgData name="Mitesh Khatri" userId="adf0419b05f69655" providerId="LiveId" clId="{9AF0F579-717C-494F-A37E-78462A76348D}" dt="2021-06-29T05:37:24.719" v="281" actId="20577"/>
          <ac:spMkLst>
            <pc:docMk/>
            <pc:sldMk cId="3289765444" sldId="257"/>
            <ac:spMk id="3" creationId="{5CFF5796-A761-C246-A9C0-CB7C876CFCBF}"/>
          </ac:spMkLst>
        </pc:spChg>
      </pc:sldChg>
      <pc:sldChg chg="delSp modSp mod modAnim">
        <pc:chgData name="Mitesh Khatri" userId="adf0419b05f69655" providerId="LiveId" clId="{9AF0F579-717C-494F-A37E-78462A76348D}" dt="2021-06-29T05:02:05.044" v="80"/>
        <pc:sldMkLst>
          <pc:docMk/>
          <pc:sldMk cId="3060969128" sldId="258"/>
        </pc:sldMkLst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5" creationId="{C6826A5F-E542-E641-A69C-1EF0525ADE00}"/>
          </ac:spMkLst>
        </pc:spChg>
        <pc:spChg chg="mod topLvl">
          <ac:chgData name="Mitesh Khatri" userId="adf0419b05f69655" providerId="LiveId" clId="{9AF0F579-717C-494F-A37E-78462A76348D}" dt="2021-06-29T04:59:14.403" v="69" actId="20577"/>
          <ac:spMkLst>
            <pc:docMk/>
            <pc:sldMk cId="3060969128" sldId="258"/>
            <ac:spMk id="6" creationId="{37599D8F-FB25-2443-9783-A813F5D830AB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7" creationId="{47460973-D41C-3A42-854C-F742DE664767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8" creationId="{19B978C4-9EDC-1D47-83B4-13CE4E4439EA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9" creationId="{1F22C536-B47F-2241-A434-7A45156A85F6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0" creationId="{AE8F9511-A680-4A49-B937-9EF70A332301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1" creationId="{B5AB9D03-2A7A-0D45-AA02-E1159C87F1B0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2" creationId="{E19C5A76-86B4-8742-A007-CE40FBC5FC2B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3" creationId="{599B1389-D79F-BC42-A18E-099894121EBA}"/>
          </ac:spMkLst>
        </pc:spChg>
        <pc:spChg chg="mod topLvl">
          <ac:chgData name="Mitesh Khatri" userId="adf0419b05f69655" providerId="LiveId" clId="{9AF0F579-717C-494F-A37E-78462A76348D}" dt="2021-06-29T04:46:11.871" v="21" actId="20577"/>
          <ac:spMkLst>
            <pc:docMk/>
            <pc:sldMk cId="3060969128" sldId="258"/>
            <ac:spMk id="14" creationId="{D238B258-A605-304E-8EA7-8729FED1EA7D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5" creationId="{C4F4F091-FA13-9E4D-81C8-1D10F7BD3654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6" creationId="{9B2CEF21-7858-424D-89EA-CAF4285281A3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7" creationId="{9B405329-ED65-4847-B1D2-AAD7E30B1DD7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8" creationId="{2CA2FC5A-4313-5C41-9BC3-A89713AC3B4A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19" creationId="{C0FB69F7-17D6-3A40-8839-660D423C2552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0" creationId="{5D304F46-8AA1-A442-A3C3-BB7F4A559F7B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1" creationId="{ED055747-250D-D94C-9E3F-9A99C7B127F5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2" creationId="{BAC5BD73-D122-0D46-8887-397BBDF426BB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3" creationId="{8EA20746-D50D-9F4F-91A2-E8E20D2042F6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4" creationId="{A48CAAE3-66F6-374B-900B-808B918AB2BB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5" creationId="{1E592282-A60F-2A40-8557-1B7769C671B4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6" creationId="{C91DE08B-398E-7E41-AD7C-7A1325EBC5E4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7" creationId="{EDD3C04F-4405-7145-8F89-A439BB2BFE39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8" creationId="{D3A5AF35-B339-174F-926A-FF4E318FA545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29" creationId="{332D1E25-A754-F341-8ABF-55C8477F1E49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0" creationId="{21E670CB-1C56-E243-8357-AC8C4016A360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1" creationId="{AB86F281-C6D5-E84D-B9C0-6D1431541567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2" creationId="{A7998B20-0B7A-2D49-A4F9-39438F97FF36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3" creationId="{62281ABF-7132-2D45-AC14-C5BE15005D13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4" creationId="{A4246DFE-3C6D-3345-B567-3EE340165D2A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5" creationId="{8F3AAE25-8898-7349-BC38-2162DC58F803}"/>
          </ac:spMkLst>
        </pc:spChg>
        <pc:spChg chg="mod topLvl">
          <ac:chgData name="Mitesh Khatri" userId="adf0419b05f69655" providerId="LiveId" clId="{9AF0F579-717C-494F-A37E-78462A76348D}" dt="2021-06-29T04:42:20.249" v="12" actId="165"/>
          <ac:spMkLst>
            <pc:docMk/>
            <pc:sldMk cId="3060969128" sldId="258"/>
            <ac:spMk id="36" creationId="{B48F2315-78A5-4F4A-AF53-DFD16F33C27A}"/>
          </ac:spMkLst>
        </pc:spChg>
        <pc:grpChg chg="del mod">
          <ac:chgData name="Mitesh Khatri" userId="adf0419b05f69655" providerId="LiveId" clId="{9AF0F579-717C-494F-A37E-78462A76348D}" dt="2021-06-29T04:42:20.249" v="12" actId="165"/>
          <ac:grpSpMkLst>
            <pc:docMk/>
            <pc:sldMk cId="3060969128" sldId="258"/>
            <ac:grpSpMk id="3" creationId="{5D35BDCA-F626-1B42-895A-F1EECD24FA39}"/>
          </ac:grpSpMkLst>
        </pc:grpChg>
        <pc:graphicFrameChg chg="del mod">
          <ac:chgData name="Mitesh Khatri" userId="adf0419b05f69655" providerId="LiveId" clId="{9AF0F579-717C-494F-A37E-78462A76348D}" dt="2021-06-29T04:42:03.634" v="11" actId="18245"/>
          <ac:graphicFrameMkLst>
            <pc:docMk/>
            <pc:sldMk cId="3060969128" sldId="258"/>
            <ac:graphicFrameMk id="4" creationId="{A9B92E16-7F8B-034E-988A-8E5ACAC66E6B}"/>
          </ac:graphicFrameMkLst>
        </pc:graphicFrameChg>
      </pc:sldChg>
      <pc:sldChg chg="delSp modSp modAnim">
        <pc:chgData name="Mitesh Khatri" userId="adf0419b05f69655" providerId="LiveId" clId="{9AF0F579-717C-494F-A37E-78462A76348D}" dt="2021-06-29T05:05:39.126" v="95"/>
        <pc:sldMkLst>
          <pc:docMk/>
          <pc:sldMk cId="151505742" sldId="259"/>
        </pc:sldMkLst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5" creationId="{BCD9E25E-BDCB-F84D-8D37-AD49383B9CF4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6" creationId="{8AAA7119-4E1D-E547-A161-70FFC517FAD8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7" creationId="{02E499DA-F041-894A-8A89-400F4686C2E0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8" creationId="{8DDE026A-ECBB-FB47-B374-38D7295A1380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9" creationId="{7AD4AD5D-EE4A-1D45-BD10-130D87FC8E9B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0" creationId="{0643A828-B46E-804A-B571-A9BF09BD3E86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1" creationId="{74F83D11-AAC9-984B-810C-B2C70CBDB5DD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2" creationId="{710E8D6C-0138-9844-917F-46C3F5D0FD49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3" creationId="{F6CA6268-BA6D-3F41-996A-A8514843587D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4" creationId="{8A05D044-E047-EF4C-AA96-223867ED2B71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5" creationId="{64B229C3-7A19-4647-992F-55CD537CDE49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6" creationId="{4117E6EE-8A06-644D-A232-9755AA8DD91D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7" creationId="{58EBF46A-0C16-3041-9DC8-4AB2F0B8606B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8" creationId="{F147534C-2E40-3942-8B54-1399D184F2D6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19" creationId="{C9CF860B-3501-274C-A893-3633CB308CF1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20" creationId="{70CE498B-5B77-1A46-A748-1F0BB945210D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21" creationId="{38DD79CB-D3DF-0846-8FC2-CC318F7CCBA2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22" creationId="{E41E619D-711F-3F4F-BF7F-9FDD2C78513B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23" creationId="{67630328-6A43-3947-9F6B-86CB630A5CC2}"/>
          </ac:spMkLst>
        </pc:spChg>
        <pc:spChg chg="mod topLvl">
          <ac:chgData name="Mitesh Khatri" userId="adf0419b05f69655" providerId="LiveId" clId="{9AF0F579-717C-494F-A37E-78462A76348D}" dt="2021-06-29T05:02:30.883" v="82" actId="165"/>
          <ac:spMkLst>
            <pc:docMk/>
            <pc:sldMk cId="151505742" sldId="259"/>
            <ac:spMk id="24" creationId="{1CADEEB1-7245-F143-8C4C-E019CC561DBD}"/>
          </ac:spMkLst>
        </pc:spChg>
        <pc:grpChg chg="del mod">
          <ac:chgData name="Mitesh Khatri" userId="adf0419b05f69655" providerId="LiveId" clId="{9AF0F579-717C-494F-A37E-78462A76348D}" dt="2021-06-29T05:02:30.883" v="82" actId="165"/>
          <ac:grpSpMkLst>
            <pc:docMk/>
            <pc:sldMk cId="151505742" sldId="259"/>
            <ac:grpSpMk id="3" creationId="{5CBDBD1B-226F-3144-9A1E-214F40C6A9A1}"/>
          </ac:grpSpMkLst>
        </pc:grpChg>
        <pc:graphicFrameChg chg="del">
          <ac:chgData name="Mitesh Khatri" userId="adf0419b05f69655" providerId="LiveId" clId="{9AF0F579-717C-494F-A37E-78462A76348D}" dt="2021-06-29T05:02:21.163" v="81" actId="18245"/>
          <ac:graphicFrameMkLst>
            <pc:docMk/>
            <pc:sldMk cId="151505742" sldId="259"/>
            <ac:graphicFrameMk id="4" creationId="{A9B92E16-7F8B-034E-988A-8E5ACAC66E6B}"/>
          </ac:graphicFrameMkLst>
        </pc:graphicFrameChg>
      </pc:sldChg>
      <pc:sldChg chg="delSp modSp modAnim">
        <pc:chgData name="Mitesh Khatri" userId="adf0419b05f69655" providerId="LiveId" clId="{9AF0F579-717C-494F-A37E-78462A76348D}" dt="2021-06-29T05:15:45.112" v="147"/>
        <pc:sldMkLst>
          <pc:docMk/>
          <pc:sldMk cId="3916028770" sldId="260"/>
        </pc:sldMkLst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" creationId="{4120C3AC-7C95-0E45-A77B-146402C53514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" creationId="{9FD29581-E54E-0440-BF00-6AD155278C0C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" creationId="{35CD30E6-EC39-CB4B-A6E3-85435B0C6F47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8" creationId="{79711B63-9A2F-7447-9BCB-67A28DD44A7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9" creationId="{226A6722-D1A3-D840-BC1F-F58BDD408C5F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0" creationId="{10F31338-A288-0A48-9224-42B0FFCE5777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1" creationId="{368F7816-1102-8340-8F60-1F306CEEF347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2" creationId="{6D2AA033-317F-1947-B575-DE3121F6DFC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3" creationId="{84ECC6B3-A199-924F-A68F-72B9B31B3899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4" creationId="{D1989F57-7775-074C-B466-59C3AA403DDE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5" creationId="{06EDAA9B-4B62-0E45-99A7-6E81CF6506DD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6" creationId="{2B75DFCA-A489-C842-BFEC-31EEBFDDAE70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7" creationId="{5F8DDD19-B989-7842-827C-C9939AFDF441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8" creationId="{F8540036-22FD-B94E-831E-0111D3E36D1D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19" creationId="{8E8937CD-AE62-EF47-B22B-06E43F03CBE8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0" creationId="{6CEDC57A-706B-7146-9326-975287C09E02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1" creationId="{5F4CD419-DB81-A849-B96D-52FAF621C4FC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2" creationId="{127EDC7B-2744-A243-BBAB-A9C3A0CA57D2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3" creationId="{A84C6A91-21D8-0C48-A0FC-EB50DF97F8CA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4" creationId="{985B2CE7-B2D3-AF49-8459-20394954D8CE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5" creationId="{50C0A228-255C-B349-AEB3-209F18C90937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6" creationId="{273ABC57-D358-C740-BA9E-AB82C79C038C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7" creationId="{4B916416-D379-3040-BC0D-8A7C9C813BAD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8" creationId="{C45FD8C3-A19D-F94B-9C1A-FC0564E4351B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29" creationId="{C9F2FB12-51A0-F340-B83D-D1EDFE6ED961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0" creationId="{C062A27C-E864-644B-AC7D-65655A0195A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1" creationId="{83416A74-2173-4149-B014-E97128B25557}"/>
          </ac:spMkLst>
        </pc:spChg>
        <pc:spChg chg="mod topLvl">
          <ac:chgData name="Mitesh Khatri" userId="adf0419b05f69655" providerId="LiveId" clId="{9AF0F579-717C-494F-A37E-78462A76348D}" dt="2021-06-29T05:09:01.947" v="113" actId="255"/>
          <ac:spMkLst>
            <pc:docMk/>
            <pc:sldMk cId="3916028770" sldId="260"/>
            <ac:spMk id="32" creationId="{BB2D1D08-476A-FD4D-AC5B-005DDD177ACB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3" creationId="{33AAF563-9670-884D-9B68-9EBF4E04E766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4" creationId="{6AFC3F68-727F-A745-B94C-D73986B15126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5" creationId="{F798A64E-FA61-B847-AEC1-C69EA6337DDA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6" creationId="{04371D22-7A09-0140-B5A4-2E47837A3794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7" creationId="{CA18DFFB-4760-E240-B616-94E894B57F01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8" creationId="{8504FE3E-D6FA-644D-A822-B72237C47BEF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39" creationId="{C5B62CC7-A053-9D44-BC45-75C863939808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0" creationId="{B4FBFED6-E0AE-3042-8C2D-3CF86F2A71AD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1" creationId="{EE7C1947-A5E9-8C48-A0D2-BED1D1F8603E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2" creationId="{836F8E36-F2BB-3646-9B0B-7F056BA8B7DB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3" creationId="{7A00FC11-B522-9C45-A5C8-0B515DD052D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4" creationId="{098F4678-A608-B847-A816-6FD0B5FBC39F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5" creationId="{1CA2CFAE-18C2-0B48-A30B-3590B142FCF0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6" creationId="{DA018687-DB98-204B-8919-389B91934C3F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7" creationId="{031822E4-A638-484A-B790-B3132E14C912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8" creationId="{ABF5A9B6-2391-1C43-89DB-E828A3A171B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49" creationId="{C01AF5F2-29A3-1B4D-B564-E6B748C651D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0" creationId="{CCDCCF47-69B6-A34E-8155-DBAB091BAD7D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1" creationId="{365AD05F-536E-F34C-A9BE-0C1D8BA42477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2" creationId="{C3D91EF1-A859-BB49-AAD1-503224119B1C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3" creationId="{3798E6AA-006B-FF4B-9A6D-8A06D4188F2C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4" creationId="{DBA0B13E-97A1-CF41-B4C4-59E935A1C7A4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5" creationId="{77AC0C29-93D9-5944-A734-8AD4C893EEA6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6" creationId="{7CCEDCE3-8FA1-AF42-9EF0-CB1E16635469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7" creationId="{3200F466-B631-8345-97A8-446D1C3496E5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8" creationId="{7FCD5C59-7419-9642-96B4-3F97C75F833B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59" creationId="{16B476DD-E2C1-8240-B634-C6F5579911E7}"/>
          </ac:spMkLst>
        </pc:spChg>
        <pc:spChg chg="mod topLvl">
          <ac:chgData name="Mitesh Khatri" userId="adf0419b05f69655" providerId="LiveId" clId="{9AF0F579-717C-494F-A37E-78462A76348D}" dt="2021-06-29T05:06:31.539" v="100" actId="165"/>
          <ac:spMkLst>
            <pc:docMk/>
            <pc:sldMk cId="3916028770" sldId="260"/>
            <ac:spMk id="60" creationId="{90E1A640-6722-7B4C-9BB1-6A3BAE415CAD}"/>
          </ac:spMkLst>
        </pc:spChg>
        <pc:grpChg chg="del mod">
          <ac:chgData name="Mitesh Khatri" userId="adf0419b05f69655" providerId="LiveId" clId="{9AF0F579-717C-494F-A37E-78462A76348D}" dt="2021-06-29T05:06:31.539" v="100" actId="165"/>
          <ac:grpSpMkLst>
            <pc:docMk/>
            <pc:sldMk cId="3916028770" sldId="260"/>
            <ac:grpSpMk id="2" creationId="{151898FF-5DFC-E64F-8AC3-D0AFEEBF94B1}"/>
          </ac:grpSpMkLst>
        </pc:grpChg>
        <pc:graphicFrameChg chg="del">
          <ac:chgData name="Mitesh Khatri" userId="adf0419b05f69655" providerId="LiveId" clId="{9AF0F579-717C-494F-A37E-78462A76348D}" dt="2021-06-29T05:06:25.861" v="99" actId="18245"/>
          <ac:graphicFrameMkLst>
            <pc:docMk/>
            <pc:sldMk cId="3916028770" sldId="260"/>
            <ac:graphicFrameMk id="6" creationId="{F804EBC1-6EE0-8D46-865D-EB10DB76010B}"/>
          </ac:graphicFrameMkLst>
        </pc:graphicFrameChg>
      </pc:sldChg>
      <pc:sldChg chg="delSp modSp modAnim">
        <pc:chgData name="Mitesh Khatri" userId="adf0419b05f69655" providerId="LiveId" clId="{9AF0F579-717C-494F-A37E-78462A76348D}" dt="2021-06-29T05:21:01.479" v="184"/>
        <pc:sldMkLst>
          <pc:docMk/>
          <pc:sldMk cId="2327363674" sldId="261"/>
        </pc:sldMkLst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3" creationId="{C1236FD5-9571-AC43-A5A2-3FDBF4C62566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4" creationId="{4B697168-1815-D54A-8D0B-3E625055C4E8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5" creationId="{00616775-A2A2-0445-8219-FE585017137D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8" creationId="{AA0A8543-8DAD-244D-A833-3C4171C299AD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9" creationId="{5895BDE5-59C3-3047-9E79-C7C6FBEA2BAB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10" creationId="{98A42D8C-8BAE-924F-83AF-46E90B21D58C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11" creationId="{4C9B526D-4F2D-2745-AE7F-24D86BE2A4CE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13" creationId="{2F0F6A9B-2372-4D48-AD51-A07E7E80EF73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15" creationId="{EC0C79BC-DF07-6A4E-A778-5E1D7E9D71B9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17" creationId="{AD95E7D2-7B09-FB4C-8F94-E4EC72D59CCF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1" creationId="{F00131C8-449D-934F-8F3C-CEC0274FAA77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2" creationId="{7E7E2271-2B83-4E46-A856-90642125DC03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3" creationId="{14FD77AD-B557-F348-9D9D-DA6D487F60EC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4" creationId="{23F90B9A-01B4-1845-B80A-6194D8521649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5" creationId="{B77D5B73-E3D7-AC47-B82A-12EB27A02B0A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6" creationId="{1F594126-49A4-5145-84DC-4FE0A9B5C0AB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7" creationId="{BA224AC9-1F83-D24E-A19E-1389D109F7DE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8" creationId="{C6D5B174-1284-0241-B0DE-1D7EDC0DCDD9}"/>
          </ac:spMkLst>
        </pc:spChg>
        <pc:spChg chg="mod topLvl">
          <ac:chgData name="Mitesh Khatri" userId="adf0419b05f69655" providerId="LiveId" clId="{9AF0F579-717C-494F-A37E-78462A76348D}" dt="2021-06-29T05:19:26.447" v="174" actId="165"/>
          <ac:spMkLst>
            <pc:docMk/>
            <pc:sldMk cId="2327363674" sldId="261"/>
            <ac:spMk id="29" creationId="{DE4FA63A-D542-B445-BF14-DEEA90E1BDC1}"/>
          </ac:spMkLst>
        </pc:spChg>
        <pc:grpChg chg="del mod">
          <ac:chgData name="Mitesh Khatri" userId="adf0419b05f69655" providerId="LiveId" clId="{9AF0F579-717C-494F-A37E-78462A76348D}" dt="2021-06-29T05:19:26.447" v="174" actId="165"/>
          <ac:grpSpMkLst>
            <pc:docMk/>
            <pc:sldMk cId="2327363674" sldId="261"/>
            <ac:grpSpMk id="2" creationId="{BD51E1C8-FC3D-9646-AE53-24205E75E0A5}"/>
          </ac:grpSpMkLst>
        </pc:grpChg>
        <pc:graphicFrameChg chg="del">
          <ac:chgData name="Mitesh Khatri" userId="adf0419b05f69655" providerId="LiveId" clId="{9AF0F579-717C-494F-A37E-78462A76348D}" dt="2021-06-29T05:19:22.061" v="173" actId="18245"/>
          <ac:graphicFrameMkLst>
            <pc:docMk/>
            <pc:sldMk cId="2327363674" sldId="261"/>
            <ac:graphicFrameMk id="6" creationId="{F804EBC1-6EE0-8D46-865D-EB10DB76010B}"/>
          </ac:graphicFrameMkLst>
        </pc:graphicFrameChg>
      </pc:sldChg>
      <pc:sldChg chg="modAnim">
        <pc:chgData name="Mitesh Khatri" userId="adf0419b05f69655" providerId="LiveId" clId="{9AF0F579-717C-494F-A37E-78462A76348D}" dt="2021-06-29T05:26:14.322" v="206"/>
        <pc:sldMkLst>
          <pc:docMk/>
          <pc:sldMk cId="605782963" sldId="262"/>
        </pc:sldMkLst>
      </pc:sldChg>
      <pc:sldChg chg="modAnim">
        <pc:chgData name="Mitesh Khatri" userId="adf0419b05f69655" providerId="LiveId" clId="{9AF0F579-717C-494F-A37E-78462A76348D}" dt="2021-06-29T05:06:10.664" v="98"/>
        <pc:sldMkLst>
          <pc:docMk/>
          <pc:sldMk cId="3925529587" sldId="263"/>
        </pc:sldMkLst>
      </pc:sldChg>
      <pc:sldChg chg="modAnim">
        <pc:chgData name="Mitesh Khatri" userId="adf0419b05f69655" providerId="LiveId" clId="{9AF0F579-717C-494F-A37E-78462A76348D}" dt="2021-06-29T05:19:14.597" v="172"/>
        <pc:sldMkLst>
          <pc:docMk/>
          <pc:sldMk cId="1299629686" sldId="264"/>
        </pc:sldMkLst>
      </pc:sldChg>
      <pc:sldChg chg="delSp modSp mod modAnim">
        <pc:chgData name="Mitesh Khatri" userId="adf0419b05f69655" providerId="LiveId" clId="{9AF0F579-717C-494F-A37E-78462A76348D}" dt="2021-06-29T05:25:54.512" v="204"/>
        <pc:sldMkLst>
          <pc:docMk/>
          <pc:sldMk cId="1904524347" sldId="265"/>
        </pc:sldMkLst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3" creationId="{8196FDE8-CFFA-EF40-A13D-92255E8D2FCB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4" creationId="{CBF4EF2A-8983-9346-AAED-D78ED84DA3C0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5" creationId="{C648B619-13E6-E744-B715-7130D82F8E2F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8" creationId="{618AECDC-ED36-F449-A745-431D692F9E07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9" creationId="{127631DD-438E-9C4E-925B-513CBB1BA37A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10" creationId="{0F85E9F0-BEA3-224C-A1F2-BBA9CA97C7DF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11" creationId="{D8C0B859-4E85-D74E-86A0-22E77C165A2E}"/>
          </ac:spMkLst>
        </pc:spChg>
        <pc:spChg chg="mod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12" creationId="{0BABF38A-8A0D-492E-BD20-6CF4D46B50BD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13" creationId="{4719C022-E356-8040-A93B-25163732EBCC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15" creationId="{5259C5AF-B9EA-D344-A403-815C89D2B97F}"/>
          </ac:spMkLst>
        </pc:spChg>
        <pc:spChg chg="mod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16" creationId="{1E644DE9-8D09-43E2-BA69-F57482CFC93A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17" creationId="{22F2B744-4624-4F45-A5F0-FDF77971D4FF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21" creationId="{676CE1E3-B278-BC48-9609-9A1FE42F8B07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22" creationId="{62E9FFC7-3C85-BA40-A679-802DF0532CA8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23" creationId="{FBE331B1-95DF-B644-AE9F-A2E4457A6C5E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24" creationId="{73A1BF69-20A5-BE45-B1E7-4DD438B494E0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25" creationId="{11E2A124-FDD7-7943-848F-5F32C6CFA3AD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26" creationId="{4160CE37-9196-5040-A8DF-41A5B9613642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27" creationId="{27830A8D-0545-5948-B2FB-43B9B4507D45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28" creationId="{C996CFFB-568D-7F43-9E86-D3F6E627B383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29" creationId="{9665A8B3-1646-B247-BAF9-2DA4A584E111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30" creationId="{2F9A0753-8E2B-0547-A68B-F5713D5662F5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31" creationId="{7A9BA945-7B49-6243-92AE-F7C1F18F00DF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32" creationId="{48F7CC14-7168-444D-B958-1CF068A3731D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33" creationId="{1FB435C0-C4EA-7940-9E5B-844E39F13598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34" creationId="{3C951EB3-888A-904E-80F9-D392A2CB538F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35" creationId="{1A179641-BD52-3A44-85AB-3BB262A1F0FD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36" creationId="{BAF8E199-F040-6342-BA3D-4E937E435CD3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37" creationId="{C2491A68-9CA7-E244-8C6C-273D957817E9}"/>
          </ac:spMkLst>
        </pc:spChg>
        <pc:spChg chg="mod topLvl">
          <ac:chgData name="Mitesh Khatri" userId="adf0419b05f69655" providerId="LiveId" clId="{9AF0F579-717C-494F-A37E-78462A76348D}" dt="2021-06-29T05:24:14.663" v="192" actId="14100"/>
          <ac:spMkLst>
            <pc:docMk/>
            <pc:sldMk cId="1904524347" sldId="265"/>
            <ac:spMk id="38" creationId="{5420D6B2-8725-9A41-A92B-51F7B2F29A47}"/>
          </ac:spMkLst>
        </pc:spChg>
        <pc:spChg chg="mod topLvl">
          <ac:chgData name="Mitesh Khatri" userId="adf0419b05f69655" providerId="LiveId" clId="{9AF0F579-717C-494F-A37E-78462A76348D}" dt="2021-06-29T05:24:19.082" v="193" actId="255"/>
          <ac:spMkLst>
            <pc:docMk/>
            <pc:sldMk cId="1904524347" sldId="265"/>
            <ac:spMk id="39" creationId="{1C229A86-EC53-B348-9F05-F978B85CEE10}"/>
          </ac:spMkLst>
        </pc:spChg>
        <pc:grpChg chg="del mod">
          <ac:chgData name="Mitesh Khatri" userId="adf0419b05f69655" providerId="LiveId" clId="{9AF0F579-717C-494F-A37E-78462A76348D}" dt="2021-06-29T05:22:18.377" v="189" actId="165"/>
          <ac:grpSpMkLst>
            <pc:docMk/>
            <pc:sldMk cId="1904524347" sldId="265"/>
            <ac:grpSpMk id="2" creationId="{3871BAF1-3643-2A47-AF7B-F90444B5B836}"/>
          </ac:grpSpMkLst>
        </pc:grpChg>
        <pc:graphicFrameChg chg="del">
          <ac:chgData name="Mitesh Khatri" userId="adf0419b05f69655" providerId="LiveId" clId="{9AF0F579-717C-494F-A37E-78462A76348D}" dt="2021-06-29T05:22:13.390" v="188" actId="18245"/>
          <ac:graphicFrameMkLst>
            <pc:docMk/>
            <pc:sldMk cId="1904524347" sldId="265"/>
            <ac:graphicFrameMk id="6" creationId="{F804EBC1-6EE0-8D46-865D-EB10DB76010B}"/>
          </ac:graphicFrameMkLst>
        </pc:graphicFrameChg>
      </pc:sldChg>
      <pc:sldChg chg="modAnim">
        <pc:chgData name="Mitesh Khatri" userId="adf0419b05f69655" providerId="LiveId" clId="{9AF0F579-717C-494F-A37E-78462A76348D}" dt="2021-06-29T05:26:35.351" v="210"/>
        <pc:sldMkLst>
          <pc:docMk/>
          <pc:sldMk cId="557243470" sldId="266"/>
        </pc:sldMkLst>
      </pc:sldChg>
      <pc:sldChg chg="modAnim">
        <pc:chgData name="Mitesh Khatri" userId="adf0419b05f69655" providerId="LiveId" clId="{9AF0F579-717C-494F-A37E-78462A76348D}" dt="2021-06-29T05:27:15.468" v="222"/>
        <pc:sldMkLst>
          <pc:docMk/>
          <pc:sldMk cId="3661783815" sldId="267"/>
        </pc:sldMkLst>
      </pc:sldChg>
      <pc:sldChg chg="modAnim">
        <pc:chgData name="Mitesh Khatri" userId="adf0419b05f69655" providerId="LiveId" clId="{9AF0F579-717C-494F-A37E-78462A76348D}" dt="2021-06-29T05:26:51.198" v="212"/>
        <pc:sldMkLst>
          <pc:docMk/>
          <pc:sldMk cId="2612094535" sldId="268"/>
        </pc:sldMkLst>
      </pc:sldChg>
      <pc:sldChg chg="modSp mod modAnim">
        <pc:chgData name="Mitesh Khatri" userId="adf0419b05f69655" providerId="LiveId" clId="{9AF0F579-717C-494F-A37E-78462A76348D}" dt="2021-06-29T05:27:05.562" v="220"/>
        <pc:sldMkLst>
          <pc:docMk/>
          <pc:sldMk cId="2613245179" sldId="269"/>
        </pc:sldMkLst>
        <pc:spChg chg="mod">
          <ac:chgData name="Mitesh Khatri" userId="adf0419b05f69655" providerId="LiveId" clId="{9AF0F579-717C-494F-A37E-78462A76348D}" dt="2021-06-29T05:26:57.076" v="218" actId="14100"/>
          <ac:spMkLst>
            <pc:docMk/>
            <pc:sldMk cId="2613245179" sldId="269"/>
            <ac:spMk id="3" creationId="{D6DA884F-D7FA-5641-A137-ED273CC85D58}"/>
          </ac:spMkLst>
        </pc:spChg>
      </pc:sldChg>
      <pc:sldChg chg="addSp delSp modSp mod modAnim">
        <pc:chgData name="Mitesh Khatri" userId="adf0419b05f69655" providerId="LiveId" clId="{9AF0F579-717C-494F-A37E-78462A76348D}" dt="2021-06-29T05:31:22.397" v="244"/>
        <pc:sldMkLst>
          <pc:docMk/>
          <pc:sldMk cId="2076130016" sldId="270"/>
        </pc:sldMkLst>
        <pc:spChg chg="add del mod">
          <ac:chgData name="Mitesh Khatri" userId="adf0419b05f69655" providerId="LiveId" clId="{9AF0F579-717C-494F-A37E-78462A76348D}" dt="2021-06-29T05:28:20.555" v="231"/>
          <ac:spMkLst>
            <pc:docMk/>
            <pc:sldMk cId="2076130016" sldId="270"/>
            <ac:spMk id="2" creationId="{EDD84A03-8BD8-9641-A8F1-7180837DB237}"/>
          </ac:spMkLst>
        </pc:spChg>
        <pc:spChg chg="add del mod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3" creationId="{22F925F0-DD55-CA4B-9513-C6E7F48E5866}"/>
          </ac:spMkLst>
        </pc:spChg>
        <pc:spChg chg="mod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7" creationId="{90D95E76-921C-334F-8541-24B371DF88EE}"/>
          </ac:spMkLst>
        </pc:spChg>
        <pc:spChg chg="add del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12" creationId="{E06C35EF-DBC8-41DC-A647-F1E0F599BC39}"/>
          </ac:spMkLst>
        </pc:spChg>
        <pc:spChg chg="add del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14" creationId="{6DEB0BA5-59CA-4DBF-A716-BEEC67603046}"/>
          </ac:spMkLst>
        </pc:spChg>
        <pc:spChg chg="add del">
          <ac:chgData name="Mitesh Khatri" userId="adf0419b05f69655" providerId="LiveId" clId="{9AF0F579-717C-494F-A37E-78462A76348D}" dt="2021-06-29T05:30:41.902" v="240" actId="26606"/>
          <ac:spMkLst>
            <pc:docMk/>
            <pc:sldMk cId="2076130016" sldId="270"/>
            <ac:spMk id="21" creationId="{8651CFA9-6065-4243-AC48-858E359780B1}"/>
          </ac:spMkLst>
        </pc:spChg>
        <pc:spChg chg="add del">
          <ac:chgData name="Mitesh Khatri" userId="adf0419b05f69655" providerId="LiveId" clId="{9AF0F579-717C-494F-A37E-78462A76348D}" dt="2021-06-29T05:30:41.902" v="240" actId="26606"/>
          <ac:spMkLst>
            <pc:docMk/>
            <pc:sldMk cId="2076130016" sldId="270"/>
            <ac:spMk id="22" creationId="{37962AE0-6A1C-4B76-9D52-10E5E6D7D3BB}"/>
          </ac:spMkLst>
        </pc:spChg>
        <pc:spChg chg="add del">
          <ac:chgData name="Mitesh Khatri" userId="adf0419b05f69655" providerId="LiveId" clId="{9AF0F579-717C-494F-A37E-78462A76348D}" dt="2021-06-29T05:30:29.451" v="238" actId="26606"/>
          <ac:spMkLst>
            <pc:docMk/>
            <pc:sldMk cId="2076130016" sldId="270"/>
            <ac:spMk id="24" creationId="{8651CFA9-6065-4243-AC48-858E359780B1}"/>
          </ac:spMkLst>
        </pc:spChg>
        <pc:spChg chg="add del">
          <ac:chgData name="Mitesh Khatri" userId="adf0419b05f69655" providerId="LiveId" clId="{9AF0F579-717C-494F-A37E-78462A76348D}" dt="2021-06-29T05:30:29.451" v="238" actId="26606"/>
          <ac:spMkLst>
            <pc:docMk/>
            <pc:sldMk cId="2076130016" sldId="270"/>
            <ac:spMk id="26" creationId="{37962AE0-6A1C-4B76-9D52-10E5E6D7D3BB}"/>
          </ac:spMkLst>
        </pc:spChg>
        <pc:spChg chg="add del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30" creationId="{8651CFA9-6065-4243-AC48-858E359780B1}"/>
          </ac:spMkLst>
        </pc:spChg>
        <pc:spChg chg="add del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31" creationId="{B453545A-B2D3-41EE-A91C-DBF43402DD43}"/>
          </ac:spMkLst>
        </pc:spChg>
        <pc:spChg chg="add del">
          <ac:chgData name="Mitesh Khatri" userId="adf0419b05f69655" providerId="LiveId" clId="{9AF0F579-717C-494F-A37E-78462A76348D}" dt="2021-06-29T05:31:07.990" v="242" actId="26606"/>
          <ac:spMkLst>
            <pc:docMk/>
            <pc:sldMk cId="2076130016" sldId="270"/>
            <ac:spMk id="32" creationId="{7462BFBC-0E19-4E6F-B0C7-CD5C519BC311}"/>
          </ac:spMkLst>
        </pc:spChg>
        <pc:grpChg chg="add del">
          <ac:chgData name="Mitesh Khatri" userId="adf0419b05f69655" providerId="LiveId" clId="{9AF0F579-717C-494F-A37E-78462A76348D}" dt="2021-06-29T05:31:07.990" v="242" actId="26606"/>
          <ac:grpSpMkLst>
            <pc:docMk/>
            <pc:sldMk cId="2076130016" sldId="270"/>
            <ac:grpSpMk id="16" creationId="{DAA8545C-2832-4EB7-9624-D6EEA011A879}"/>
          </ac:grpSpMkLst>
        </pc:grpChg>
        <pc:grpChg chg="add del">
          <ac:chgData name="Mitesh Khatri" userId="adf0419b05f69655" providerId="LiveId" clId="{9AF0F579-717C-494F-A37E-78462A76348D}" dt="2021-06-29T05:30:41.902" v="240" actId="26606"/>
          <ac:grpSpMkLst>
            <pc:docMk/>
            <pc:sldMk cId="2076130016" sldId="270"/>
            <ac:grpSpMk id="23" creationId="{191D96BF-0605-446D-9590-F9A64BF8E7F9}"/>
          </ac:grpSpMkLst>
        </pc:grpChg>
        <pc:grpChg chg="add del">
          <ac:chgData name="Mitesh Khatri" userId="adf0419b05f69655" providerId="LiveId" clId="{9AF0F579-717C-494F-A37E-78462A76348D}" dt="2021-06-29T05:31:07.990" v="242" actId="26606"/>
          <ac:grpSpMkLst>
            <pc:docMk/>
            <pc:sldMk cId="2076130016" sldId="270"/>
            <ac:grpSpMk id="27" creationId="{E90735E0-CE0A-4DAB-A8DA-5FC6739BFB95}"/>
          </ac:grpSpMkLst>
        </pc:grpChg>
        <pc:grpChg chg="add del">
          <ac:chgData name="Mitesh Khatri" userId="adf0419b05f69655" providerId="LiveId" clId="{9AF0F579-717C-494F-A37E-78462A76348D}" dt="2021-06-29T05:30:29.451" v="238" actId="26606"/>
          <ac:grpSpMkLst>
            <pc:docMk/>
            <pc:sldMk cId="2076130016" sldId="270"/>
            <ac:grpSpMk id="28" creationId="{7AB7BDB5-BE0D-446B-AA57-16A1D859E52B}"/>
          </ac:grpSpMkLst>
        </pc:grpChg>
        <pc:graphicFrameChg chg="add del">
          <ac:chgData name="Mitesh Khatri" userId="adf0419b05f69655" providerId="LiveId" clId="{9AF0F579-717C-494F-A37E-78462A76348D}" dt="2021-06-29T05:30:29.451" v="238" actId="26606"/>
          <ac:graphicFrameMkLst>
            <pc:docMk/>
            <pc:sldMk cId="2076130016" sldId="270"/>
            <ac:graphicFrameMk id="20" creationId="{0E06E45E-7105-460D-BFC8-2277EB8DF0E7}"/>
          </ac:graphicFrameMkLst>
        </pc:graphicFrameChg>
        <pc:graphicFrameChg chg="add del">
          <ac:chgData name="Mitesh Khatri" userId="adf0419b05f69655" providerId="LiveId" clId="{9AF0F579-717C-494F-A37E-78462A76348D}" dt="2021-06-29T05:30:41.902" v="240" actId="26606"/>
          <ac:graphicFrameMkLst>
            <pc:docMk/>
            <pc:sldMk cId="2076130016" sldId="270"/>
            <ac:graphicFrameMk id="25" creationId="{3010F184-FE30-4C5E-BEA2-330CF9CA4E56}"/>
          </ac:graphicFrameMkLst>
        </pc:graphicFrameChg>
      </pc:sldChg>
      <pc:sldChg chg="addSp delSp modSp mod modAnim">
        <pc:chgData name="Mitesh Khatri" userId="adf0419b05f69655" providerId="LiveId" clId="{9AF0F579-717C-494F-A37E-78462A76348D}" dt="2021-06-29T05:32:10.524" v="252"/>
        <pc:sldMkLst>
          <pc:docMk/>
          <pc:sldMk cId="1103627260" sldId="271"/>
        </pc:sldMkLst>
        <pc:spChg chg="add del mod">
          <ac:chgData name="Mitesh Khatri" userId="adf0419b05f69655" providerId="LiveId" clId="{9AF0F579-717C-494F-A37E-78462A76348D}" dt="2021-06-29T05:31:44.197" v="250"/>
          <ac:spMkLst>
            <pc:docMk/>
            <pc:sldMk cId="1103627260" sldId="271"/>
            <ac:spMk id="2" creationId="{7201C4DB-565A-774E-8494-0204B4A93128}"/>
          </ac:spMkLst>
        </pc:spChg>
      </pc:sldChg>
      <pc:sldChg chg="modAnim">
        <pc:chgData name="Mitesh Khatri" userId="adf0419b05f69655" providerId="LiveId" clId="{9AF0F579-717C-494F-A37E-78462A76348D}" dt="2021-06-29T05:32:31.539" v="256"/>
        <pc:sldMkLst>
          <pc:docMk/>
          <pc:sldMk cId="3936019953" sldId="272"/>
        </pc:sldMkLst>
      </pc:sldChg>
      <pc:sldChg chg="modAnim">
        <pc:chgData name="Mitesh Khatri" userId="adf0419b05f69655" providerId="LiveId" clId="{9AF0F579-717C-494F-A37E-78462A76348D}" dt="2021-06-29T05:32:21.101" v="254"/>
        <pc:sldMkLst>
          <pc:docMk/>
          <pc:sldMk cId="3647468979" sldId="273"/>
        </pc:sldMkLst>
      </pc:sldChg>
      <pc:sldChg chg="delSp modSp modAnim">
        <pc:chgData name="Mitesh Khatri" userId="adf0419b05f69655" providerId="LiveId" clId="{9AF0F579-717C-494F-A37E-78462A76348D}" dt="2021-06-29T05:18:57.165" v="170" actId="255"/>
        <pc:sldMkLst>
          <pc:docMk/>
          <pc:sldMk cId="2928063585" sldId="274"/>
        </pc:sldMkLst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3" creationId="{F3B8505E-E107-F049-9FD5-DC136C1FFC57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4" creationId="{99F3182E-0400-C144-854C-8370D608B0ED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5" creationId="{0CE569BF-504D-EB46-819C-4E8363141242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8" creationId="{CBE321F8-883C-DB4F-8422-D60EAEFD04AD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9" creationId="{83AB9089-D24A-764A-993D-36A3982F12F1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0" creationId="{92D12C03-3FA1-D242-8E3D-8723215D99AD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1" creationId="{38135357-7780-6B4F-87EB-21732038742C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2" creationId="{68FF87B2-9257-614B-B9A3-62812D67FB8F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3" creationId="{C4578031-2DFA-D042-B416-62101B95EF81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4" creationId="{39396F4E-96EE-7441-B585-E269DDBFE137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5" creationId="{B5E8F4C6-2899-C944-A308-15983E3CC5AE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6" creationId="{8B149193-9771-FA44-B5AB-E586F1146FCA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7" creationId="{02A9DEA4-CC6F-0D4E-ABF3-DE3DCD76F139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8" creationId="{F289E68D-DD5E-CC47-87A7-60B1A724656F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19" creationId="{A1E8542E-8715-B94F-9F5B-668484DBD2F9}"/>
          </ac:spMkLst>
        </pc:spChg>
        <pc:spChg chg="mod topLvl">
          <ac:chgData name="Mitesh Khatri" userId="adf0419b05f69655" providerId="LiveId" clId="{9AF0F579-717C-494F-A37E-78462A76348D}" dt="2021-06-29T05:18:36.499" v="166" actId="255"/>
          <ac:spMkLst>
            <pc:docMk/>
            <pc:sldMk cId="2928063585" sldId="274"/>
            <ac:spMk id="20" creationId="{53B96282-14CC-F944-A86A-95961DFF5F21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1" creationId="{C2B47B4F-CDC3-1240-ABBA-74AE1BDD3394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2" creationId="{B7592D25-3D74-8A48-98A2-50C75C987338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3" creationId="{2B540E5F-F1E1-C042-9C7E-823188D28E44}"/>
          </ac:spMkLst>
        </pc:spChg>
        <pc:spChg chg="mod topLvl">
          <ac:chgData name="Mitesh Khatri" userId="adf0419b05f69655" providerId="LiveId" clId="{9AF0F579-717C-494F-A37E-78462A76348D}" dt="2021-06-29T05:18:41.558" v="167" actId="255"/>
          <ac:spMkLst>
            <pc:docMk/>
            <pc:sldMk cId="2928063585" sldId="274"/>
            <ac:spMk id="24" creationId="{8CD8456E-CDB7-6642-A870-71AC187FDA9C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5" creationId="{616AB75E-A92C-9948-AEBA-769DC4B831B5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6" creationId="{C93BABD1-F8D6-2F41-83F1-0BC5916756CF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7" creationId="{77D9A67A-6D8E-0F4A-B78E-DAB4BE2873CC}"/>
          </ac:spMkLst>
        </pc:spChg>
        <pc:spChg chg="mod topLvl">
          <ac:chgData name="Mitesh Khatri" userId="adf0419b05f69655" providerId="LiveId" clId="{9AF0F579-717C-494F-A37E-78462A76348D}" dt="2021-06-29T05:18:46.482" v="168" actId="255"/>
          <ac:spMkLst>
            <pc:docMk/>
            <pc:sldMk cId="2928063585" sldId="274"/>
            <ac:spMk id="28" creationId="{93F725E0-9C5F-EF4B-9722-55C250CA7CEC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29" creationId="{E39790C0-5294-FD4B-B51D-CF6CB7123D13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30" creationId="{CE1C62BC-8933-C943-937C-A8C932AFED46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31" creationId="{C83A1F7E-BCEB-DA4D-A639-257119030D3A}"/>
          </ac:spMkLst>
        </pc:spChg>
        <pc:spChg chg="mod topLvl">
          <ac:chgData name="Mitesh Khatri" userId="adf0419b05f69655" providerId="LiveId" clId="{9AF0F579-717C-494F-A37E-78462A76348D}" dt="2021-06-29T05:18:52.309" v="169" actId="255"/>
          <ac:spMkLst>
            <pc:docMk/>
            <pc:sldMk cId="2928063585" sldId="274"/>
            <ac:spMk id="32" creationId="{6E4E6AD2-0D41-6C4A-B421-56459BBA3DC2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33" creationId="{7CFA2BE5-C398-014D-B054-761D393AAAE6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34" creationId="{C2B6FCCE-6976-F648-84D6-861E7ABB71A1}"/>
          </ac:spMkLst>
        </pc:spChg>
        <pc:spChg chg="mod topLvl">
          <ac:chgData name="Mitesh Khatri" userId="adf0419b05f69655" providerId="LiveId" clId="{9AF0F579-717C-494F-A37E-78462A76348D}" dt="2021-06-29T05:16:33.484" v="149" actId="165"/>
          <ac:spMkLst>
            <pc:docMk/>
            <pc:sldMk cId="2928063585" sldId="274"/>
            <ac:spMk id="35" creationId="{CE93727F-C536-9A49-972A-0A1A44F245DA}"/>
          </ac:spMkLst>
        </pc:spChg>
        <pc:spChg chg="mod topLvl">
          <ac:chgData name="Mitesh Khatri" userId="adf0419b05f69655" providerId="LiveId" clId="{9AF0F579-717C-494F-A37E-78462A76348D}" dt="2021-06-29T05:18:57.165" v="170" actId="255"/>
          <ac:spMkLst>
            <pc:docMk/>
            <pc:sldMk cId="2928063585" sldId="274"/>
            <ac:spMk id="36" creationId="{684B195A-1612-9046-AE26-2E5BF89F717E}"/>
          </ac:spMkLst>
        </pc:spChg>
        <pc:grpChg chg="del mod">
          <ac:chgData name="Mitesh Khatri" userId="adf0419b05f69655" providerId="LiveId" clId="{9AF0F579-717C-494F-A37E-78462A76348D}" dt="2021-06-29T05:16:33.484" v="149" actId="165"/>
          <ac:grpSpMkLst>
            <pc:docMk/>
            <pc:sldMk cId="2928063585" sldId="274"/>
            <ac:grpSpMk id="2" creationId="{E0F13AE4-385A-D74F-A0C4-38B347AEBFD4}"/>
          </ac:grpSpMkLst>
        </pc:grpChg>
        <pc:graphicFrameChg chg="del">
          <ac:chgData name="Mitesh Khatri" userId="adf0419b05f69655" providerId="LiveId" clId="{9AF0F579-717C-494F-A37E-78462A76348D}" dt="2021-06-29T05:16:24.080" v="148" actId="18245"/>
          <ac:graphicFrameMkLst>
            <pc:docMk/>
            <pc:sldMk cId="2928063585" sldId="274"/>
            <ac:graphicFrameMk id="6" creationId="{F804EBC1-6EE0-8D46-865D-EB10DB76010B}"/>
          </ac:graphicFrameMkLst>
        </pc:graphicFrameChg>
      </pc:sldChg>
      <pc:sldChg chg="modAnim">
        <pc:chgData name="Mitesh Khatri" userId="adf0419b05f69655" providerId="LiveId" clId="{9AF0F579-717C-494F-A37E-78462A76348D}" dt="2021-06-29T05:27:24.880" v="224"/>
        <pc:sldMkLst>
          <pc:docMk/>
          <pc:sldMk cId="1500519924" sldId="275"/>
        </pc:sldMkLst>
      </pc:sldChg>
      <pc:sldChg chg="modAnim">
        <pc:chgData name="Mitesh Khatri" userId="adf0419b05f69655" providerId="LiveId" clId="{9AF0F579-717C-494F-A37E-78462A76348D}" dt="2021-06-29T05:26:24.619" v="208"/>
        <pc:sldMkLst>
          <pc:docMk/>
          <pc:sldMk cId="2504381250" sldId="276"/>
        </pc:sldMkLst>
      </pc:sldChg>
      <pc:sldChg chg="modAnim">
        <pc:chgData name="Mitesh Khatri" userId="adf0419b05f69655" providerId="LiveId" clId="{9AF0F579-717C-494F-A37E-78462A76348D}" dt="2021-06-29T05:32:43.137" v="258"/>
        <pc:sldMkLst>
          <pc:docMk/>
          <pc:sldMk cId="1658614019" sldId="277"/>
        </pc:sldMkLst>
      </pc:sldChg>
      <pc:sldChg chg="modAnim">
        <pc:chgData name="Mitesh Khatri" userId="adf0419b05f69655" providerId="LiveId" clId="{9AF0F579-717C-494F-A37E-78462A76348D}" dt="2021-06-29T05:27:37.590" v="226"/>
        <pc:sldMkLst>
          <pc:docMk/>
          <pc:sldMk cId="731888723" sldId="278"/>
        </pc:sldMkLst>
      </pc:sldChg>
      <pc:sldChg chg="modAnim">
        <pc:chgData name="Mitesh Khatri" userId="adf0419b05f69655" providerId="LiveId" clId="{9AF0F579-717C-494F-A37E-78462A76348D}" dt="2021-06-29T05:37:18.717" v="280"/>
        <pc:sldMkLst>
          <pc:docMk/>
          <pc:sldMk cId="262864627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er.in/" TargetMode="External"/><Relationship Id="rId5" Type="http://schemas.openxmlformats.org/officeDocument/2006/relationships/hyperlink" Target="https://www.omnicalculator.com/finance/cagr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tualfundindia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tualfundindia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bJ_wWd0dCQCfuKbgPW-Y0Q" TargetMode="External"/><Relationship Id="rId3" Type="http://schemas.openxmlformats.org/officeDocument/2006/relationships/hyperlink" Target="https://www.screener.in/" TargetMode="External"/><Relationship Id="rId7" Type="http://schemas.openxmlformats.org/officeDocument/2006/relationships/hyperlink" Target="https://www.youtube.com/channel/UChneGqGy_lmvfcR1v_avL6g" TargetMode="External"/><Relationship Id="rId2" Type="http://schemas.openxmlformats.org/officeDocument/2006/relationships/hyperlink" Target="https://m.rbi.org.in/scripts/FAQView.aspx?Id=1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neycontrol.com/personal-finance/tools/retirement-planning-calculator.html" TargetMode="External"/><Relationship Id="rId5" Type="http://schemas.openxmlformats.org/officeDocument/2006/relationships/hyperlink" Target="https://www.mutualfundindia.com/MF/return/TopFunds?id=8" TargetMode="External"/><Relationship Id="rId4" Type="http://schemas.openxmlformats.org/officeDocument/2006/relationships/hyperlink" Target="https://www.mutualfundind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tualfundindia.com/MF/return/TopFunds?id=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4AD0-B43E-A940-80DC-1585A4DA7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Investment Guide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500BE-4776-C34E-8EED-212867FEC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200" b="1" dirty="0" err="1"/>
              <a:t>Indu</a:t>
            </a:r>
            <a:r>
              <a:rPr lang="en-US" sz="2200" b="1" dirty="0"/>
              <a:t> Agrawal Khatri</a:t>
            </a:r>
          </a:p>
          <a:p>
            <a:pPr algn="l">
              <a:lnSpc>
                <a:spcPct val="100000"/>
              </a:lnSpc>
            </a:pPr>
            <a:r>
              <a:rPr lang="en-US" sz="2200" dirty="0"/>
              <a:t>Disclaimer – This document is based on my personal study and you must do your own study before investing. </a:t>
            </a: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DE36857B-F1F8-433F-B5A7-E2D24AE32C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-1" b="-1"/>
          <a:stretch/>
        </p:blipFill>
        <p:spPr>
          <a:xfrm>
            <a:off x="1066800" y="2284757"/>
            <a:ext cx="4209625" cy="23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8196FDE8-CFFA-EF40-A13D-92255E8D2FCB}"/>
              </a:ext>
            </a:extLst>
          </p:cNvPr>
          <p:cNvSpPr/>
          <p:nvPr/>
        </p:nvSpPr>
        <p:spPr>
          <a:xfrm>
            <a:off x="6060620" y="3601058"/>
            <a:ext cx="5414303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986"/>
                </a:lnTo>
                <a:lnTo>
                  <a:pt x="5034250" y="204986"/>
                </a:lnTo>
                <a:lnTo>
                  <a:pt x="5034250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F4EF2A-8983-9346-AAED-D78ED84DA3C0}"/>
              </a:ext>
            </a:extLst>
          </p:cNvPr>
          <p:cNvSpPr/>
          <p:nvPr/>
        </p:nvSpPr>
        <p:spPr>
          <a:xfrm>
            <a:off x="6060621" y="3601058"/>
            <a:ext cx="4054765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986"/>
                </a:lnTo>
                <a:lnTo>
                  <a:pt x="3770144" y="204986"/>
                </a:lnTo>
                <a:lnTo>
                  <a:pt x="3770144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648B619-13E6-E744-B715-7130D82F8E2F}"/>
              </a:ext>
            </a:extLst>
          </p:cNvPr>
          <p:cNvSpPr/>
          <p:nvPr/>
        </p:nvSpPr>
        <p:spPr>
          <a:xfrm>
            <a:off x="6060621" y="3601058"/>
            <a:ext cx="2695228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986"/>
                </a:lnTo>
                <a:lnTo>
                  <a:pt x="2506038" y="204986"/>
                </a:lnTo>
                <a:lnTo>
                  <a:pt x="2506038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18AECDC-ED36-F449-A745-431D692F9E07}"/>
              </a:ext>
            </a:extLst>
          </p:cNvPr>
          <p:cNvSpPr/>
          <p:nvPr/>
        </p:nvSpPr>
        <p:spPr>
          <a:xfrm>
            <a:off x="6060621" y="3601058"/>
            <a:ext cx="1335689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4986"/>
                </a:lnTo>
                <a:lnTo>
                  <a:pt x="1241931" y="204986"/>
                </a:lnTo>
                <a:lnTo>
                  <a:pt x="1241931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27631DD-438E-9C4E-925B-513CBB1BA37A}"/>
              </a:ext>
            </a:extLst>
          </p:cNvPr>
          <p:cNvSpPr/>
          <p:nvPr/>
        </p:nvSpPr>
        <p:spPr>
          <a:xfrm>
            <a:off x="5992727" y="3601058"/>
            <a:ext cx="98343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7894" y="0"/>
                </a:moveTo>
                <a:lnTo>
                  <a:pt x="67894" y="204986"/>
                </a:lnTo>
                <a:lnTo>
                  <a:pt x="45720" y="204986"/>
                </a:lnTo>
                <a:lnTo>
                  <a:pt x="45720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85E9F0-BEA3-224C-A1F2-BBA9CA97C7DF}"/>
              </a:ext>
            </a:extLst>
          </p:cNvPr>
          <p:cNvSpPr/>
          <p:nvPr/>
        </p:nvSpPr>
        <p:spPr>
          <a:xfrm>
            <a:off x="4774340" y="3601058"/>
            <a:ext cx="1383387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86281" y="0"/>
                </a:moveTo>
                <a:lnTo>
                  <a:pt x="1286281" y="204986"/>
                </a:lnTo>
                <a:lnTo>
                  <a:pt x="0" y="204986"/>
                </a:lnTo>
                <a:lnTo>
                  <a:pt x="0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8C0B859-4E85-D74E-86A0-22E77C165A2E}"/>
              </a:ext>
            </a:extLst>
          </p:cNvPr>
          <p:cNvSpPr/>
          <p:nvPr/>
        </p:nvSpPr>
        <p:spPr>
          <a:xfrm>
            <a:off x="3510234" y="3601058"/>
            <a:ext cx="2742924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50387" y="0"/>
                </a:moveTo>
                <a:lnTo>
                  <a:pt x="2550387" y="204986"/>
                </a:lnTo>
                <a:lnTo>
                  <a:pt x="0" y="204986"/>
                </a:lnTo>
                <a:lnTo>
                  <a:pt x="0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719C022-E356-8040-A93B-25163732EBCC}"/>
              </a:ext>
            </a:extLst>
          </p:cNvPr>
          <p:cNvSpPr/>
          <p:nvPr/>
        </p:nvSpPr>
        <p:spPr>
          <a:xfrm>
            <a:off x="2246129" y="3601058"/>
            <a:ext cx="4102462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14493" y="0"/>
                </a:moveTo>
                <a:lnTo>
                  <a:pt x="3814493" y="204986"/>
                </a:lnTo>
                <a:lnTo>
                  <a:pt x="0" y="204986"/>
                </a:lnTo>
                <a:lnTo>
                  <a:pt x="0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259C5AF-B9EA-D344-A403-815C89D2B97F}"/>
              </a:ext>
            </a:extLst>
          </p:cNvPr>
          <p:cNvSpPr/>
          <p:nvPr/>
        </p:nvSpPr>
        <p:spPr>
          <a:xfrm>
            <a:off x="982020" y="3601058"/>
            <a:ext cx="5462001" cy="325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078600" y="0"/>
                </a:moveTo>
                <a:lnTo>
                  <a:pt x="5078600" y="204986"/>
                </a:lnTo>
                <a:lnTo>
                  <a:pt x="0" y="204986"/>
                </a:lnTo>
                <a:lnTo>
                  <a:pt x="0" y="3007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F2B744-4624-4F45-A5F0-FDF77971D4FF}"/>
              </a:ext>
            </a:extLst>
          </p:cNvPr>
          <p:cNvSpPr/>
          <p:nvPr/>
        </p:nvSpPr>
        <p:spPr>
          <a:xfrm>
            <a:off x="4011197" y="2915381"/>
            <a:ext cx="4408284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76CE1E3-B278-BC48-9609-9A1FE42F8B07}"/>
              </a:ext>
            </a:extLst>
          </p:cNvPr>
          <p:cNvSpPr/>
          <p:nvPr/>
        </p:nvSpPr>
        <p:spPr>
          <a:xfrm>
            <a:off x="4126116" y="3024554"/>
            <a:ext cx="4408284" cy="710107"/>
          </a:xfrm>
          <a:custGeom>
            <a:avLst/>
            <a:gdLst>
              <a:gd name="connsiteX0" fmla="*/ 0 w 4098848"/>
              <a:gd name="connsiteY0" fmla="*/ 65676 h 656760"/>
              <a:gd name="connsiteX1" fmla="*/ 65676 w 4098848"/>
              <a:gd name="connsiteY1" fmla="*/ 0 h 656760"/>
              <a:gd name="connsiteX2" fmla="*/ 4033172 w 4098848"/>
              <a:gd name="connsiteY2" fmla="*/ 0 h 656760"/>
              <a:gd name="connsiteX3" fmla="*/ 4098848 w 4098848"/>
              <a:gd name="connsiteY3" fmla="*/ 65676 h 656760"/>
              <a:gd name="connsiteX4" fmla="*/ 4098848 w 4098848"/>
              <a:gd name="connsiteY4" fmla="*/ 591084 h 656760"/>
              <a:gd name="connsiteX5" fmla="*/ 4033172 w 4098848"/>
              <a:gd name="connsiteY5" fmla="*/ 656760 h 656760"/>
              <a:gd name="connsiteX6" fmla="*/ 65676 w 4098848"/>
              <a:gd name="connsiteY6" fmla="*/ 656760 h 656760"/>
              <a:gd name="connsiteX7" fmla="*/ 0 w 4098848"/>
              <a:gd name="connsiteY7" fmla="*/ 591084 h 656760"/>
              <a:gd name="connsiteX8" fmla="*/ 0 w 409884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884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4033172" y="0"/>
                </a:lnTo>
                <a:cubicBezTo>
                  <a:pt x="4069444" y="0"/>
                  <a:pt x="4098848" y="29404"/>
                  <a:pt x="4098848" y="65676"/>
                </a:cubicBezTo>
                <a:lnTo>
                  <a:pt x="4098848" y="591084"/>
                </a:lnTo>
                <a:cubicBezTo>
                  <a:pt x="4098848" y="627356"/>
                  <a:pt x="4069444" y="656760"/>
                  <a:pt x="403317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Parameters </a:t>
            </a:r>
            <a:r>
              <a:rPr lang="en-GB" sz="1200" kern="1200" dirty="0" err="1"/>
              <a:t>i</a:t>
            </a:r>
            <a:r>
              <a:rPr lang="en-GB" sz="1200" kern="1200" dirty="0"/>
              <a:t> check before investing in any Stock.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2E9FFC7-3C85-BA40-A679-802DF0532CA8}"/>
              </a:ext>
            </a:extLst>
          </p:cNvPr>
          <p:cNvSpPr/>
          <p:nvPr/>
        </p:nvSpPr>
        <p:spPr>
          <a:xfrm>
            <a:off x="464887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BE331B1-95DF-B644-AE9F-A2E4457A6C5E}"/>
              </a:ext>
            </a:extLst>
          </p:cNvPr>
          <p:cNvSpPr/>
          <p:nvPr/>
        </p:nvSpPr>
        <p:spPr>
          <a:xfrm>
            <a:off x="579805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What does company do?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3A1BF69-20A5-BE45-B1E7-4DD438B494E0}"/>
              </a:ext>
            </a:extLst>
          </p:cNvPr>
          <p:cNvSpPr/>
          <p:nvPr/>
        </p:nvSpPr>
        <p:spPr>
          <a:xfrm>
            <a:off x="1728993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1E2A124-FDD7-7943-848F-5F32C6CFA3AD}"/>
              </a:ext>
            </a:extLst>
          </p:cNvPr>
          <p:cNvSpPr/>
          <p:nvPr/>
        </p:nvSpPr>
        <p:spPr>
          <a:xfrm>
            <a:off x="1843912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Read about Promoters also.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160CE37-9196-5040-A8DF-41A5B9613642}"/>
              </a:ext>
            </a:extLst>
          </p:cNvPr>
          <p:cNvSpPr/>
          <p:nvPr/>
        </p:nvSpPr>
        <p:spPr>
          <a:xfrm>
            <a:off x="2993099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7830A8D-0545-5948-B2FB-43B9B4507D45}"/>
              </a:ext>
            </a:extLst>
          </p:cNvPr>
          <p:cNvSpPr/>
          <p:nvPr/>
        </p:nvSpPr>
        <p:spPr>
          <a:xfrm>
            <a:off x="3108018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Promoter holding above 50%?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96CFFB-568D-7F43-9E86-D3F6E627B383}"/>
              </a:ext>
            </a:extLst>
          </p:cNvPr>
          <p:cNvSpPr/>
          <p:nvPr/>
        </p:nvSpPr>
        <p:spPr>
          <a:xfrm>
            <a:off x="4257206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665A8B3-1646-B247-BAF9-2DA4A584E111}"/>
              </a:ext>
            </a:extLst>
          </p:cNvPr>
          <p:cNvSpPr/>
          <p:nvPr/>
        </p:nvSpPr>
        <p:spPr>
          <a:xfrm>
            <a:off x="4372125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No shares are Pledged?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F9A0753-8E2B-0547-A68B-F5713D5662F5}"/>
              </a:ext>
            </a:extLst>
          </p:cNvPr>
          <p:cNvSpPr/>
          <p:nvPr/>
        </p:nvSpPr>
        <p:spPr>
          <a:xfrm>
            <a:off x="5521312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A9BA945-7B49-6243-92AE-F7C1F18F00DF}"/>
              </a:ext>
            </a:extLst>
          </p:cNvPr>
          <p:cNvSpPr/>
          <p:nvPr/>
        </p:nvSpPr>
        <p:spPr>
          <a:xfrm>
            <a:off x="5636231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Debt Free?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8F7CC14-7168-444D-B958-1CF068A3731D}"/>
              </a:ext>
            </a:extLst>
          </p:cNvPr>
          <p:cNvSpPr/>
          <p:nvPr/>
        </p:nvSpPr>
        <p:spPr>
          <a:xfrm>
            <a:off x="6785419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FB435C0-C4EA-7940-9E5B-844E39F13598}"/>
              </a:ext>
            </a:extLst>
          </p:cNvPr>
          <p:cNvSpPr/>
          <p:nvPr/>
        </p:nvSpPr>
        <p:spPr>
          <a:xfrm>
            <a:off x="6900337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Profit After Tax?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C951EB3-888A-904E-80F9-D392A2CB538F}"/>
              </a:ext>
            </a:extLst>
          </p:cNvPr>
          <p:cNvSpPr/>
          <p:nvPr/>
        </p:nvSpPr>
        <p:spPr>
          <a:xfrm>
            <a:off x="8049525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A179641-BD52-3A44-85AB-3BB262A1F0FD}"/>
              </a:ext>
            </a:extLst>
          </p:cNvPr>
          <p:cNvSpPr/>
          <p:nvPr/>
        </p:nvSpPr>
        <p:spPr>
          <a:xfrm>
            <a:off x="8164444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Last 4 quarters Results?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AF8E199-F040-6342-BA3D-4E937E435CD3}"/>
              </a:ext>
            </a:extLst>
          </p:cNvPr>
          <p:cNvSpPr/>
          <p:nvPr/>
        </p:nvSpPr>
        <p:spPr>
          <a:xfrm>
            <a:off x="9313631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C2491A68-9CA7-E244-8C6C-273D957817E9}"/>
              </a:ext>
            </a:extLst>
          </p:cNvPr>
          <p:cNvSpPr/>
          <p:nvPr/>
        </p:nvSpPr>
        <p:spPr>
          <a:xfrm>
            <a:off x="9428550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CAGR for 3 &amp; 5 Years?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420D6B2-8725-9A41-A92B-51F7B2F29A47}"/>
              </a:ext>
            </a:extLst>
          </p:cNvPr>
          <p:cNvSpPr/>
          <p:nvPr/>
        </p:nvSpPr>
        <p:spPr>
          <a:xfrm>
            <a:off x="10577738" y="3872942"/>
            <a:ext cx="1112348" cy="7101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C229A86-EC53-B348-9F05-F978B85CEE10}"/>
              </a:ext>
            </a:extLst>
          </p:cNvPr>
          <p:cNvSpPr/>
          <p:nvPr/>
        </p:nvSpPr>
        <p:spPr>
          <a:xfrm>
            <a:off x="10692656" y="3982114"/>
            <a:ext cx="1112348" cy="710107"/>
          </a:xfrm>
          <a:custGeom>
            <a:avLst/>
            <a:gdLst>
              <a:gd name="connsiteX0" fmla="*/ 0 w 1034268"/>
              <a:gd name="connsiteY0" fmla="*/ 65676 h 656760"/>
              <a:gd name="connsiteX1" fmla="*/ 65676 w 1034268"/>
              <a:gd name="connsiteY1" fmla="*/ 0 h 656760"/>
              <a:gd name="connsiteX2" fmla="*/ 968592 w 1034268"/>
              <a:gd name="connsiteY2" fmla="*/ 0 h 656760"/>
              <a:gd name="connsiteX3" fmla="*/ 1034268 w 1034268"/>
              <a:gd name="connsiteY3" fmla="*/ 65676 h 656760"/>
              <a:gd name="connsiteX4" fmla="*/ 1034268 w 1034268"/>
              <a:gd name="connsiteY4" fmla="*/ 591084 h 656760"/>
              <a:gd name="connsiteX5" fmla="*/ 968592 w 1034268"/>
              <a:gd name="connsiteY5" fmla="*/ 656760 h 656760"/>
              <a:gd name="connsiteX6" fmla="*/ 65676 w 1034268"/>
              <a:gd name="connsiteY6" fmla="*/ 656760 h 656760"/>
              <a:gd name="connsiteX7" fmla="*/ 0 w 1034268"/>
              <a:gd name="connsiteY7" fmla="*/ 591084 h 656760"/>
              <a:gd name="connsiteX8" fmla="*/ 0 w 1034268"/>
              <a:gd name="connsiteY8" fmla="*/ 65676 h 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268" h="656760">
                <a:moveTo>
                  <a:pt x="0" y="65676"/>
                </a:moveTo>
                <a:cubicBezTo>
                  <a:pt x="0" y="29404"/>
                  <a:pt x="29404" y="0"/>
                  <a:pt x="65676" y="0"/>
                </a:cubicBezTo>
                <a:lnTo>
                  <a:pt x="968592" y="0"/>
                </a:lnTo>
                <a:cubicBezTo>
                  <a:pt x="1004864" y="0"/>
                  <a:pt x="1034268" y="29404"/>
                  <a:pt x="1034268" y="65676"/>
                </a:cubicBezTo>
                <a:lnTo>
                  <a:pt x="1034268" y="591084"/>
                </a:lnTo>
                <a:cubicBezTo>
                  <a:pt x="1034268" y="627356"/>
                  <a:pt x="1004864" y="656760"/>
                  <a:pt x="968592" y="656760"/>
                </a:cubicBezTo>
                <a:lnTo>
                  <a:pt x="65676" y="656760"/>
                </a:lnTo>
                <a:cubicBezTo>
                  <a:pt x="29404" y="656760"/>
                  <a:pt x="0" y="627356"/>
                  <a:pt x="0" y="591084"/>
                </a:cubicBezTo>
                <a:lnTo>
                  <a:pt x="0" y="656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956" tIns="64956" rIns="64956" bIns="6495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Last 3 quarters sales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How I choose Stock or Company to Invest?</a:t>
            </a:r>
          </a:p>
        </p:txBody>
      </p:sp>
    </p:spTree>
    <p:extLst>
      <p:ext uri="{BB962C8B-B14F-4D97-AF65-F5344CB8AC3E}">
        <p14:creationId xmlns:p14="http://schemas.microsoft.com/office/powerpoint/2010/main" val="19045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How long should you remain invested?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Minimum 3 years and maximum can be till you meet your target/goal or become 60 year old. </a:t>
            </a:r>
          </a:p>
          <a:p>
            <a:r>
              <a:rPr lang="en-US" dirty="0"/>
              <a:t>Effect of compounding will be visible only when you remain invested for long term. </a:t>
            </a:r>
          </a:p>
          <a:p>
            <a:r>
              <a:rPr lang="en-US" dirty="0"/>
              <a:t>Following calculator can be used to calculate growth or returns on your stock - </a:t>
            </a:r>
            <a:r>
              <a:rPr lang="en-US" dirty="0">
                <a:hlinkClick r:id="rId5"/>
              </a:rPr>
              <a:t>https://www.omnicalculator.com/finance/cagr</a:t>
            </a:r>
            <a:endParaRPr lang="en-US" dirty="0"/>
          </a:p>
          <a:p>
            <a:r>
              <a:rPr lang="en-US" dirty="0"/>
              <a:t>Following site can be used to study all parameters of any stock/company - </a:t>
            </a:r>
            <a:r>
              <a:rPr lang="en-US" dirty="0">
                <a:hlinkClick r:id="rId6"/>
              </a:rPr>
              <a:t>https://www.screener.in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How &amp; Where to buy Stocks/ETFs?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need a </a:t>
            </a:r>
            <a:r>
              <a:rPr lang="en-US" dirty="0" err="1"/>
              <a:t>Demat</a:t>
            </a:r>
            <a:r>
              <a:rPr lang="en-US" dirty="0"/>
              <a:t> account to purchase both Stocks as well as ETF’s.</a:t>
            </a:r>
          </a:p>
          <a:p>
            <a:r>
              <a:rPr lang="en-US" dirty="0"/>
              <a:t>Buying/Selling is just 1 click task – study before buying is major &amp; important task.</a:t>
            </a:r>
          </a:p>
          <a:p>
            <a:r>
              <a:rPr lang="en-US" dirty="0"/>
              <a:t>For every transaction your Broker will charge you fees, it varies broker to broker.</a:t>
            </a:r>
          </a:p>
          <a:p>
            <a:r>
              <a:rPr lang="en-US" dirty="0"/>
              <a:t>There are many cheap brokers available now but be careful and do your research before choosing broker. </a:t>
            </a:r>
          </a:p>
          <a:p>
            <a:r>
              <a:rPr lang="en-US" dirty="0"/>
              <a:t>If you are investing big amount then go with renowned banks (ICICI, HDFC, SBI,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Mutual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/>
          </a:bodyPr>
          <a:lstStyle/>
          <a:p>
            <a:r>
              <a:rPr lang="en-US" dirty="0"/>
              <a:t>Mutual funds are nothing but bundle of companies.</a:t>
            </a:r>
          </a:p>
          <a:p>
            <a:r>
              <a:rPr lang="en-US" dirty="0"/>
              <a:t>Banks have different mutual fund offerings.</a:t>
            </a:r>
          </a:p>
          <a:p>
            <a:r>
              <a:rPr lang="en-US" dirty="0"/>
              <a:t>Banks assign a fund manager, who is responsible for growing collected funds.</a:t>
            </a:r>
          </a:p>
          <a:p>
            <a:r>
              <a:rPr lang="en-US" dirty="0"/>
              <a:t>He/she manages collected funds by investing in different stocks. </a:t>
            </a:r>
          </a:p>
          <a:p>
            <a:r>
              <a:rPr lang="en-US" dirty="0"/>
              <a:t>Against this management they take fees from you. </a:t>
            </a:r>
          </a:p>
          <a:p>
            <a:r>
              <a:rPr lang="en-US" dirty="0"/>
              <a:t>Most mutual funds (including debt funds) have 1% exit load also, which means if you exit within 1 year, you will be charged 1%.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Equity Mutual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/>
          </a:bodyPr>
          <a:lstStyle/>
          <a:p>
            <a:r>
              <a:rPr lang="en-US" dirty="0"/>
              <a:t>Check the track record of fund manager?</a:t>
            </a:r>
          </a:p>
          <a:p>
            <a:r>
              <a:rPr lang="en-US" dirty="0"/>
              <a:t>Check track record of fund house?</a:t>
            </a:r>
          </a:p>
          <a:p>
            <a:r>
              <a:rPr lang="en-US" dirty="0"/>
              <a:t>Check size (AUM) of that fund? </a:t>
            </a:r>
          </a:p>
          <a:p>
            <a:r>
              <a:rPr lang="en-US" dirty="0"/>
              <a:t>Check past performance of that fund.</a:t>
            </a:r>
          </a:p>
          <a:p>
            <a:r>
              <a:rPr lang="en-US" dirty="0"/>
              <a:t>Last but most important – check portfolio of that fund. </a:t>
            </a:r>
          </a:p>
          <a:p>
            <a:r>
              <a:rPr lang="en-US" dirty="0"/>
              <a:t>I refer this site to study equity MF - </a:t>
            </a:r>
            <a:r>
              <a:rPr lang="en-US" dirty="0">
                <a:hlinkClick r:id="rId2"/>
              </a:rPr>
              <a:t>https://www.mutualfundindia.com/#</a:t>
            </a:r>
            <a:endParaRPr lang="en-US" dirty="0"/>
          </a:p>
          <a:p>
            <a:r>
              <a:rPr lang="en-US" dirty="0"/>
              <a:t>But I stopped investing in equity MF, I prefer direct equity.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Debt/Liquid Mutual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/>
          </a:bodyPr>
          <a:lstStyle/>
          <a:p>
            <a:r>
              <a:rPr lang="en-US" dirty="0"/>
              <a:t>Debt/liquid funds are very low risky.</a:t>
            </a:r>
          </a:p>
          <a:p>
            <a:r>
              <a:rPr lang="en-US" dirty="0"/>
              <a:t>These funds give returns also low.</a:t>
            </a:r>
          </a:p>
          <a:p>
            <a:r>
              <a:rPr lang="en-US" dirty="0"/>
              <a:t>These funds invests in government bonds.</a:t>
            </a:r>
          </a:p>
          <a:p>
            <a:r>
              <a:rPr lang="en-US" dirty="0"/>
              <a:t>Debt fund is good option to park funds.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Debt/Liquid Mutual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/>
          </a:bodyPr>
          <a:lstStyle/>
          <a:p>
            <a:r>
              <a:rPr lang="en-US" dirty="0"/>
              <a:t>Check the track record of fund manager?</a:t>
            </a:r>
          </a:p>
          <a:p>
            <a:r>
              <a:rPr lang="en-US" dirty="0"/>
              <a:t>Check track record of fund house?</a:t>
            </a:r>
          </a:p>
          <a:p>
            <a:r>
              <a:rPr lang="en-US" dirty="0"/>
              <a:t>Check size (AUM) of that fund? </a:t>
            </a:r>
          </a:p>
          <a:p>
            <a:r>
              <a:rPr lang="en-US" dirty="0"/>
              <a:t>Check past performance of that fund.</a:t>
            </a:r>
          </a:p>
          <a:p>
            <a:r>
              <a:rPr lang="en-US" dirty="0"/>
              <a:t>Last but most important – check portfolio of that fund. </a:t>
            </a:r>
          </a:p>
          <a:p>
            <a:r>
              <a:rPr lang="en-US" dirty="0"/>
              <a:t>I refer this site to study Debt/Liquid MF - </a:t>
            </a:r>
            <a:r>
              <a:rPr lang="en-US" dirty="0">
                <a:hlinkClick r:id="rId2"/>
              </a:rPr>
              <a:t>https://www.mutualfundindia.com/#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&amp; Where to Buy Mutual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types of mutual funds can be bought through your saving account or </a:t>
            </a:r>
            <a:r>
              <a:rPr lang="en-US" dirty="0" err="1"/>
              <a:t>Demat</a:t>
            </a:r>
            <a:r>
              <a:rPr lang="en-US" dirty="0"/>
              <a:t> account or directly from the fund house.</a:t>
            </a:r>
          </a:p>
          <a:p>
            <a:r>
              <a:rPr lang="en-US" dirty="0"/>
              <a:t>You can invest lump sum amount once or do SIP.</a:t>
            </a:r>
          </a:p>
          <a:p>
            <a:r>
              <a:rPr lang="en-US" dirty="0"/>
              <a:t>You can monitor your fund performance in your account on daily basis.</a:t>
            </a:r>
          </a:p>
          <a:p>
            <a:r>
              <a:rPr lang="en-US" dirty="0"/>
              <a:t>If you buy through an agent, they may/may not give you access to portal and monitoring of funds may be difficult.</a:t>
            </a:r>
          </a:p>
          <a:p>
            <a:r>
              <a:rPr lang="en-US" dirty="0"/>
              <a:t>Redeem of funds is also very easy if you buy it through your own account.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What is ULIP?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ULIP – Unit linked plans – Insurance policy linked to equity.</a:t>
            </a:r>
          </a:p>
          <a:p>
            <a:r>
              <a:rPr lang="en-US" dirty="0"/>
              <a:t>These are high risk instrument. </a:t>
            </a:r>
          </a:p>
          <a:p>
            <a:r>
              <a:rPr lang="en-US" dirty="0"/>
              <a:t>Some invested amount goes as premium for your insurance cover. </a:t>
            </a:r>
          </a:p>
          <a:p>
            <a:r>
              <a:rPr lang="en-US" dirty="0"/>
              <a:t>These are managed by brokers. </a:t>
            </a:r>
          </a:p>
          <a:p>
            <a:r>
              <a:rPr lang="en-US" dirty="0"/>
              <a:t>Returns on ULIP are not taxable as these are linked to insurance also. </a:t>
            </a:r>
          </a:p>
          <a:p>
            <a:r>
              <a:rPr lang="en-US" dirty="0"/>
              <a:t>Personally I am not fan of this instrument though I have some ULIP’s with me. </a:t>
            </a:r>
          </a:p>
          <a:p>
            <a:r>
              <a:rPr lang="en-US" dirty="0"/>
              <a:t>In my experience – ULIP pays good return after its tenure. </a:t>
            </a:r>
          </a:p>
          <a:p>
            <a:r>
              <a:rPr lang="en-US" dirty="0"/>
              <a:t>Brokers sell this highly because they get huge incentive. </a:t>
            </a:r>
          </a:p>
          <a:p>
            <a:r>
              <a:rPr lang="en-US" dirty="0"/>
              <a:t>Again ULIP’s can be chosen the way you choose MF’s.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6858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Fixed Deposit &amp; Recurring Deposit…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84474"/>
            <a:ext cx="10634664" cy="37286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Fixed Deposit, Recurring Deposit – low risk low returns.</a:t>
            </a:r>
          </a:p>
          <a:p>
            <a:r>
              <a:rPr lang="en-US" dirty="0">
                <a:solidFill>
                  <a:srgbClr val="FFFFFF"/>
                </a:solidFill>
              </a:rPr>
              <a:t>FD, RD account can be opened in any bank or post office. </a:t>
            </a:r>
          </a:p>
          <a:p>
            <a:r>
              <a:rPr lang="en-US" dirty="0">
                <a:solidFill>
                  <a:srgbClr val="FFFFFF"/>
                </a:solidFill>
              </a:rPr>
              <a:t>There is no limit of FD/RD amount, you can deposit as much as you want. </a:t>
            </a:r>
          </a:p>
          <a:p>
            <a:r>
              <a:rPr lang="en-US" dirty="0">
                <a:solidFill>
                  <a:srgbClr val="FFFFFF"/>
                </a:solidFill>
              </a:rPr>
              <a:t>Rate on interest is more or less same everywhere, there might be difference of 25 or 50 basis points maximum.  </a:t>
            </a:r>
          </a:p>
          <a:p>
            <a:r>
              <a:rPr lang="en-US" dirty="0">
                <a:solidFill>
                  <a:srgbClr val="FFFFFF"/>
                </a:solidFill>
              </a:rPr>
              <a:t>Returns on FD/RD are taxable, in fact bank deducts TDS on interest before paying. </a:t>
            </a:r>
          </a:p>
        </p:txBody>
      </p:sp>
    </p:spTree>
    <p:extLst>
      <p:ext uri="{BB962C8B-B14F-4D97-AF65-F5344CB8AC3E}">
        <p14:creationId xmlns:p14="http://schemas.microsoft.com/office/powerpoint/2010/main" val="20761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FD5B-D5FC-C246-8D02-85E8EB55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to save?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5796-A761-C246-A9C0-CB7C876C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Management system taught us to save at least 10 % of our income for retirement.</a:t>
            </a:r>
          </a:p>
          <a:p>
            <a:r>
              <a:rPr lang="en-US" dirty="0"/>
              <a:t>This 10% should work for us and bring passive income on our retirement. </a:t>
            </a:r>
          </a:p>
        </p:txBody>
      </p:sp>
    </p:spTree>
    <p:extLst>
      <p:ext uri="{BB962C8B-B14F-4D97-AF65-F5344CB8AC3E}">
        <p14:creationId xmlns:p14="http://schemas.microsoft.com/office/powerpoint/2010/main" val="32897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813"/>
            <a:ext cx="8634413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Public Provident Fund (PPF)…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84474"/>
            <a:ext cx="10977563" cy="37286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PPF account can be opened in any bank or Post Office.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PPF – low risk low returns.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It is also a tax saving instrument.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You can deposit maximum 150,000 per year in PPF.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PPF account is locked for 15 years, you can not withdraw but you can take loan against it.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Current rate of interest is 7.1%.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Returns on PPF are not taxable. </a:t>
            </a:r>
          </a:p>
        </p:txBody>
      </p:sp>
    </p:spTree>
    <p:extLst>
      <p:ext uri="{BB962C8B-B14F-4D97-AF65-F5344CB8AC3E}">
        <p14:creationId xmlns:p14="http://schemas.microsoft.com/office/powerpoint/2010/main" val="11036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6858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Kisan Vikas Patra…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84474"/>
            <a:ext cx="10277475" cy="37286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KVP – These are certificate with fixed returns.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Current interest rate for KVP is 6.9%.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Minimum deposit value is only 1000 and max can be anything.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Maturity value is pre-printed on the certificate.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KVP has locking period however it can be transferred.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Returns of KVP are taxable.</a:t>
            </a:r>
          </a:p>
        </p:txBody>
      </p:sp>
    </p:spTree>
    <p:extLst>
      <p:ext uri="{BB962C8B-B14F-4D97-AF65-F5344CB8AC3E}">
        <p14:creationId xmlns:p14="http://schemas.microsoft.com/office/powerpoint/2010/main" val="36474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813"/>
            <a:ext cx="9720263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National Saving Certificate…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84474"/>
            <a:ext cx="10406063" cy="37286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NSC – These are certificate with fixed returns.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You can buy NSC from Post Office.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NSC comes with almost no risk.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NSC has locking period.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Current rate of interest is 6.8% - keeps changing.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NSC is a tax saving instrument in India.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Premature withdrawal are not allowed in normal conditions (exceptions are there).</a:t>
            </a:r>
          </a:p>
        </p:txBody>
      </p:sp>
    </p:spTree>
    <p:extLst>
      <p:ext uri="{BB962C8B-B14F-4D97-AF65-F5344CB8AC3E}">
        <p14:creationId xmlns:p14="http://schemas.microsoft.com/office/powerpoint/2010/main" val="39360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9813"/>
            <a:ext cx="9720263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Sovereign Gold Bond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25F0-DD55-CA4B-9513-C6E7F48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71676"/>
            <a:ext cx="10406063" cy="41414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These are government bonds.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You can buy online through Bank or </a:t>
            </a:r>
            <a:r>
              <a:rPr lang="en-US" sz="2400" dirty="0" err="1">
                <a:solidFill>
                  <a:srgbClr val="FFFFFF"/>
                </a:solidFill>
              </a:rPr>
              <a:t>Demat</a:t>
            </a:r>
            <a:r>
              <a:rPr lang="en-US" sz="2400" dirty="0">
                <a:solidFill>
                  <a:srgbClr val="FFFFFF"/>
                </a:solidFill>
              </a:rPr>
              <a:t> Account.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These appreciate with Gold price – directly proportionate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Along with appreciation government gives you interest @ 2.5% per annum. This gets deposited in your account quarterly.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It has lock in period of 8 years however you can sell in grey market.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You can buy anything between 1 grams to 4 kilograms.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Govt. issues these bonds for limited period &amp; only few times in a year.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You can also mortgage these bonds, it works like collateral. </a:t>
            </a:r>
          </a:p>
        </p:txBody>
      </p:sp>
    </p:spTree>
    <p:extLst>
      <p:ext uri="{BB962C8B-B14F-4D97-AF65-F5344CB8AC3E}">
        <p14:creationId xmlns:p14="http://schemas.microsoft.com/office/powerpoint/2010/main" val="16586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8FF4-61F4-B74F-84DC-B6CB828D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B528-6584-B84C-B991-521C4A349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FAQ SGB - </a:t>
            </a:r>
            <a:r>
              <a:rPr lang="en-US" dirty="0">
                <a:hlinkClick r:id="rId2"/>
              </a:rPr>
              <a:t>https://m.rbi.org.in/scripts/FAQView.aspx?Id=109</a:t>
            </a:r>
            <a:endParaRPr lang="en-US" dirty="0"/>
          </a:p>
          <a:p>
            <a:r>
              <a:rPr lang="en-US" dirty="0"/>
              <a:t>Stock Analysis - </a:t>
            </a:r>
            <a:r>
              <a:rPr lang="en-US" dirty="0">
                <a:hlinkClick r:id="rId3"/>
              </a:rPr>
              <a:t>https://www.screener.in</a:t>
            </a:r>
            <a:endParaRPr lang="en-US" dirty="0"/>
          </a:p>
          <a:p>
            <a:r>
              <a:rPr lang="en-US" dirty="0"/>
              <a:t>Mutual Fund Analysis - </a:t>
            </a:r>
            <a:r>
              <a:rPr lang="en-US" dirty="0">
                <a:hlinkClick r:id="rId4"/>
              </a:rPr>
              <a:t>https://www.mutualfundindia.com</a:t>
            </a:r>
            <a:endParaRPr lang="en-US" dirty="0"/>
          </a:p>
          <a:p>
            <a:r>
              <a:rPr lang="en-US" dirty="0"/>
              <a:t>ETF Analysis - </a:t>
            </a:r>
            <a:r>
              <a:rPr lang="en-US" dirty="0">
                <a:hlinkClick r:id="rId5"/>
              </a:rPr>
              <a:t>https://www.mutualfundindia.com/MF/return/TopFunds?id=8</a:t>
            </a:r>
            <a:endParaRPr lang="en-US" dirty="0"/>
          </a:p>
          <a:p>
            <a:r>
              <a:rPr lang="en-US" dirty="0"/>
              <a:t>To calculate exact retirement amount you may refer following link – </a:t>
            </a:r>
          </a:p>
          <a:p>
            <a:pPr lvl="1"/>
            <a:r>
              <a:rPr lang="en-US" dirty="0">
                <a:hlinkClick r:id="rId6"/>
              </a:rPr>
              <a:t>https://www.moneycontrol.com/personal-finance/tools/retirement-planning-calculator.html</a:t>
            </a:r>
            <a:r>
              <a:rPr lang="en-US" dirty="0"/>
              <a:t> </a:t>
            </a:r>
          </a:p>
          <a:p>
            <a:r>
              <a:rPr lang="en-US" dirty="0"/>
              <a:t>Some YouTube Channels</a:t>
            </a:r>
          </a:p>
          <a:p>
            <a:pPr lvl="1"/>
            <a:r>
              <a:rPr lang="en-US" dirty="0">
                <a:hlinkClick r:id="rId7"/>
              </a:rPr>
              <a:t>https://www.youtube.com/channel/UChneGqGy_lmvfcR1v_avL6g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https://www.youtube.com/channel/UCbJ_wWd0dCQCfuKbgPW-Y0Q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467F-4A3F-874C-97E7-42B0EBD8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Save/Invest?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6826A5F-E542-E641-A69C-1EF0525ADE00}"/>
              </a:ext>
            </a:extLst>
          </p:cNvPr>
          <p:cNvSpPr/>
          <p:nvPr/>
        </p:nvSpPr>
        <p:spPr>
          <a:xfrm>
            <a:off x="8880312" y="4240472"/>
            <a:ext cx="213686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1008"/>
                </a:lnTo>
                <a:lnTo>
                  <a:pt x="2136869" y="231008"/>
                </a:lnTo>
                <a:lnTo>
                  <a:pt x="2136869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7599D8F-FB25-2443-9783-A813F5D830AB}"/>
              </a:ext>
            </a:extLst>
          </p:cNvPr>
          <p:cNvSpPr/>
          <p:nvPr/>
        </p:nvSpPr>
        <p:spPr>
          <a:xfrm>
            <a:off x="8880312" y="4240472"/>
            <a:ext cx="71228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1008"/>
                </a:lnTo>
                <a:lnTo>
                  <a:pt x="712289" y="231008"/>
                </a:lnTo>
                <a:lnTo>
                  <a:pt x="712289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460973-D41C-3A42-854C-F742DE664767}"/>
              </a:ext>
            </a:extLst>
          </p:cNvPr>
          <p:cNvSpPr/>
          <p:nvPr/>
        </p:nvSpPr>
        <p:spPr>
          <a:xfrm>
            <a:off x="8168022" y="4240472"/>
            <a:ext cx="71228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12289" y="0"/>
                </a:moveTo>
                <a:lnTo>
                  <a:pt x="712289" y="231008"/>
                </a:lnTo>
                <a:lnTo>
                  <a:pt x="0" y="231008"/>
                </a:lnTo>
                <a:lnTo>
                  <a:pt x="0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9B978C4-9EDC-1D47-83B4-13CE4E4439EA}"/>
              </a:ext>
            </a:extLst>
          </p:cNvPr>
          <p:cNvSpPr/>
          <p:nvPr/>
        </p:nvSpPr>
        <p:spPr>
          <a:xfrm>
            <a:off x="6743442" y="4240472"/>
            <a:ext cx="213686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36869" y="0"/>
                </a:moveTo>
                <a:lnTo>
                  <a:pt x="2136869" y="231008"/>
                </a:lnTo>
                <a:lnTo>
                  <a:pt x="0" y="231008"/>
                </a:lnTo>
                <a:lnTo>
                  <a:pt x="0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F22C536-B47F-2241-A434-7A45156A85F6}"/>
              </a:ext>
            </a:extLst>
          </p:cNvPr>
          <p:cNvSpPr/>
          <p:nvPr/>
        </p:nvSpPr>
        <p:spPr>
          <a:xfrm>
            <a:off x="6031152" y="3161352"/>
            <a:ext cx="284915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1008"/>
                </a:lnTo>
                <a:lnTo>
                  <a:pt x="2849159" y="231008"/>
                </a:lnTo>
                <a:lnTo>
                  <a:pt x="2849159" y="3389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E8F9511-A680-4A49-B937-9EF70A332301}"/>
              </a:ext>
            </a:extLst>
          </p:cNvPr>
          <p:cNvSpPr/>
          <p:nvPr/>
        </p:nvSpPr>
        <p:spPr>
          <a:xfrm>
            <a:off x="3181993" y="4240472"/>
            <a:ext cx="213686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1008"/>
                </a:lnTo>
                <a:lnTo>
                  <a:pt x="2136869" y="231008"/>
                </a:lnTo>
                <a:lnTo>
                  <a:pt x="2136869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5AB9D03-2A7A-0D45-AA02-E1159C87F1B0}"/>
              </a:ext>
            </a:extLst>
          </p:cNvPr>
          <p:cNvSpPr/>
          <p:nvPr/>
        </p:nvSpPr>
        <p:spPr>
          <a:xfrm>
            <a:off x="3181993" y="4240472"/>
            <a:ext cx="71228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1008"/>
                </a:lnTo>
                <a:lnTo>
                  <a:pt x="712289" y="231008"/>
                </a:lnTo>
                <a:lnTo>
                  <a:pt x="712289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19C5A76-86B4-8742-A007-CE40FBC5FC2B}"/>
              </a:ext>
            </a:extLst>
          </p:cNvPr>
          <p:cNvSpPr/>
          <p:nvPr/>
        </p:nvSpPr>
        <p:spPr>
          <a:xfrm>
            <a:off x="2469703" y="4240472"/>
            <a:ext cx="71228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12289" y="0"/>
                </a:moveTo>
                <a:lnTo>
                  <a:pt x="712289" y="231008"/>
                </a:lnTo>
                <a:lnTo>
                  <a:pt x="0" y="231008"/>
                </a:lnTo>
                <a:lnTo>
                  <a:pt x="0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99B1389-D79F-BC42-A18E-099894121EBA}"/>
              </a:ext>
            </a:extLst>
          </p:cNvPr>
          <p:cNvSpPr/>
          <p:nvPr/>
        </p:nvSpPr>
        <p:spPr>
          <a:xfrm>
            <a:off x="1045123" y="4240472"/>
            <a:ext cx="213686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36869" y="0"/>
                </a:moveTo>
                <a:lnTo>
                  <a:pt x="2136869" y="231008"/>
                </a:lnTo>
                <a:lnTo>
                  <a:pt x="0" y="231008"/>
                </a:lnTo>
                <a:lnTo>
                  <a:pt x="0" y="33898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38B258-A605-304E-8EA7-8729FED1EA7D}"/>
              </a:ext>
            </a:extLst>
          </p:cNvPr>
          <p:cNvSpPr/>
          <p:nvPr/>
        </p:nvSpPr>
        <p:spPr>
          <a:xfrm>
            <a:off x="3181993" y="3161352"/>
            <a:ext cx="2849159" cy="338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49159" y="0"/>
                </a:moveTo>
                <a:lnTo>
                  <a:pt x="2849159" y="231008"/>
                </a:lnTo>
                <a:lnTo>
                  <a:pt x="0" y="231008"/>
                </a:lnTo>
                <a:lnTo>
                  <a:pt x="0" y="3389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F4F091-FA13-9E4D-81C8-1D10F7BD3654}"/>
              </a:ext>
            </a:extLst>
          </p:cNvPr>
          <p:cNvSpPr/>
          <p:nvPr/>
        </p:nvSpPr>
        <p:spPr>
          <a:xfrm>
            <a:off x="5448370" y="2421218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B2CEF21-7858-424D-89EA-CAF4285281A3}"/>
              </a:ext>
            </a:extLst>
          </p:cNvPr>
          <p:cNvSpPr/>
          <p:nvPr/>
        </p:nvSpPr>
        <p:spPr>
          <a:xfrm>
            <a:off x="5577877" y="2544250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Age Below 60 Years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B405329-ED65-4847-B1D2-AAD7E30B1DD7}"/>
              </a:ext>
            </a:extLst>
          </p:cNvPr>
          <p:cNvSpPr/>
          <p:nvPr/>
        </p:nvSpPr>
        <p:spPr>
          <a:xfrm>
            <a:off x="2599210" y="3500338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CA2FC5A-4313-5C41-9BC3-A89713AC3B4A}"/>
              </a:ext>
            </a:extLst>
          </p:cNvPr>
          <p:cNvSpPr/>
          <p:nvPr/>
        </p:nvSpPr>
        <p:spPr>
          <a:xfrm>
            <a:off x="2728717" y="362336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50% Risky Instruments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FB69F7-17D6-3A40-8839-660D423C2552}"/>
              </a:ext>
            </a:extLst>
          </p:cNvPr>
          <p:cNvSpPr/>
          <p:nvPr/>
        </p:nvSpPr>
        <p:spPr>
          <a:xfrm>
            <a:off x="462341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D304F46-8AA1-A442-A3C3-BB7F4A559F7B}"/>
              </a:ext>
            </a:extLst>
          </p:cNvPr>
          <p:cNvSpPr/>
          <p:nvPr/>
        </p:nvSpPr>
        <p:spPr>
          <a:xfrm>
            <a:off x="591848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Equity/Stocks/Shares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055747-250D-D94C-9E3F-9A99C7B127F5}"/>
              </a:ext>
            </a:extLst>
          </p:cNvPr>
          <p:cNvSpPr/>
          <p:nvPr/>
        </p:nvSpPr>
        <p:spPr>
          <a:xfrm>
            <a:off x="1886920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AC5BD73-D122-0D46-8887-397BBDF426BB}"/>
              </a:ext>
            </a:extLst>
          </p:cNvPr>
          <p:cNvSpPr/>
          <p:nvPr/>
        </p:nvSpPr>
        <p:spPr>
          <a:xfrm>
            <a:off x="2016428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Exchange Traded Fund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EA20746-D50D-9F4F-91A2-E8E20D2042F6}"/>
              </a:ext>
            </a:extLst>
          </p:cNvPr>
          <p:cNvSpPr/>
          <p:nvPr/>
        </p:nvSpPr>
        <p:spPr>
          <a:xfrm>
            <a:off x="3311500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48CAAE3-66F6-374B-900B-808B918AB2BB}"/>
              </a:ext>
            </a:extLst>
          </p:cNvPr>
          <p:cNvSpPr/>
          <p:nvPr/>
        </p:nvSpPr>
        <p:spPr>
          <a:xfrm>
            <a:off x="3441007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Equity Mutual Funds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E592282-A60F-2A40-8557-1B7769C671B4}"/>
              </a:ext>
            </a:extLst>
          </p:cNvPr>
          <p:cNvSpPr/>
          <p:nvPr/>
        </p:nvSpPr>
        <p:spPr>
          <a:xfrm>
            <a:off x="4736080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91DE08B-398E-7E41-AD7C-7A1325EBC5E4}"/>
              </a:ext>
            </a:extLst>
          </p:cNvPr>
          <p:cNvSpPr/>
          <p:nvPr/>
        </p:nvSpPr>
        <p:spPr>
          <a:xfrm>
            <a:off x="4865587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Unit Linked Plan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D3C04F-4405-7145-8F89-A439BB2BFE39}"/>
              </a:ext>
            </a:extLst>
          </p:cNvPr>
          <p:cNvSpPr/>
          <p:nvPr/>
        </p:nvSpPr>
        <p:spPr>
          <a:xfrm>
            <a:off x="8297529" y="3500338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3A5AF35-B339-174F-926A-FF4E318FA545}"/>
              </a:ext>
            </a:extLst>
          </p:cNvPr>
          <p:cNvSpPr/>
          <p:nvPr/>
        </p:nvSpPr>
        <p:spPr>
          <a:xfrm>
            <a:off x="8427037" y="362336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50% Safe Instruments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32D1E25-A754-F341-8ABF-55C8477F1E49}"/>
              </a:ext>
            </a:extLst>
          </p:cNvPr>
          <p:cNvSpPr/>
          <p:nvPr/>
        </p:nvSpPr>
        <p:spPr>
          <a:xfrm>
            <a:off x="6160660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1E670CB-1C56-E243-8357-AC8C4016A360}"/>
              </a:ext>
            </a:extLst>
          </p:cNvPr>
          <p:cNvSpPr/>
          <p:nvPr/>
        </p:nvSpPr>
        <p:spPr>
          <a:xfrm>
            <a:off x="6290167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Debt or Liquid Fund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B86F281-C6D5-E84D-B9C0-6D1431541567}"/>
              </a:ext>
            </a:extLst>
          </p:cNvPr>
          <p:cNvSpPr/>
          <p:nvPr/>
        </p:nvSpPr>
        <p:spPr>
          <a:xfrm>
            <a:off x="7585239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7998B20-0B7A-2D49-A4F9-39438F97FF36}"/>
              </a:ext>
            </a:extLst>
          </p:cNvPr>
          <p:cNvSpPr/>
          <p:nvPr/>
        </p:nvSpPr>
        <p:spPr>
          <a:xfrm>
            <a:off x="7714747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Fixed Deposit or Recurring Deposits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2281ABF-7132-2D45-AC14-C5BE15005D13}"/>
              </a:ext>
            </a:extLst>
          </p:cNvPr>
          <p:cNvSpPr/>
          <p:nvPr/>
        </p:nvSpPr>
        <p:spPr>
          <a:xfrm>
            <a:off x="9009819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4246DFE-3C6D-3345-B567-3EE340165D2A}"/>
              </a:ext>
            </a:extLst>
          </p:cNvPr>
          <p:cNvSpPr/>
          <p:nvPr/>
        </p:nvSpPr>
        <p:spPr>
          <a:xfrm>
            <a:off x="9139326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Public Provident Fund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F3AAE25-8898-7349-BC38-2162DC58F803}"/>
              </a:ext>
            </a:extLst>
          </p:cNvPr>
          <p:cNvSpPr/>
          <p:nvPr/>
        </p:nvSpPr>
        <p:spPr>
          <a:xfrm>
            <a:off x="10434399" y="4579457"/>
            <a:ext cx="1165565" cy="7401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48F2315-78A5-4F4A-AF53-DFD16F33C27A}"/>
              </a:ext>
            </a:extLst>
          </p:cNvPr>
          <p:cNvSpPr/>
          <p:nvPr/>
        </p:nvSpPr>
        <p:spPr>
          <a:xfrm>
            <a:off x="10563906" y="4702489"/>
            <a:ext cx="1165565" cy="740133"/>
          </a:xfrm>
          <a:custGeom>
            <a:avLst/>
            <a:gdLst>
              <a:gd name="connsiteX0" fmla="*/ 0 w 1165565"/>
              <a:gd name="connsiteY0" fmla="*/ 74013 h 740133"/>
              <a:gd name="connsiteX1" fmla="*/ 74013 w 1165565"/>
              <a:gd name="connsiteY1" fmla="*/ 0 h 740133"/>
              <a:gd name="connsiteX2" fmla="*/ 1091552 w 1165565"/>
              <a:gd name="connsiteY2" fmla="*/ 0 h 740133"/>
              <a:gd name="connsiteX3" fmla="*/ 1165565 w 1165565"/>
              <a:gd name="connsiteY3" fmla="*/ 74013 h 740133"/>
              <a:gd name="connsiteX4" fmla="*/ 1165565 w 1165565"/>
              <a:gd name="connsiteY4" fmla="*/ 666120 h 740133"/>
              <a:gd name="connsiteX5" fmla="*/ 1091552 w 1165565"/>
              <a:gd name="connsiteY5" fmla="*/ 740133 h 740133"/>
              <a:gd name="connsiteX6" fmla="*/ 74013 w 1165565"/>
              <a:gd name="connsiteY6" fmla="*/ 740133 h 740133"/>
              <a:gd name="connsiteX7" fmla="*/ 0 w 1165565"/>
              <a:gd name="connsiteY7" fmla="*/ 666120 h 740133"/>
              <a:gd name="connsiteX8" fmla="*/ 0 w 1165565"/>
              <a:gd name="connsiteY8" fmla="*/ 74013 h 7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565" h="740133">
                <a:moveTo>
                  <a:pt x="0" y="74013"/>
                </a:moveTo>
                <a:cubicBezTo>
                  <a:pt x="0" y="33137"/>
                  <a:pt x="33137" y="0"/>
                  <a:pt x="74013" y="0"/>
                </a:cubicBezTo>
                <a:lnTo>
                  <a:pt x="1091552" y="0"/>
                </a:lnTo>
                <a:cubicBezTo>
                  <a:pt x="1132428" y="0"/>
                  <a:pt x="1165565" y="33137"/>
                  <a:pt x="1165565" y="74013"/>
                </a:cubicBezTo>
                <a:lnTo>
                  <a:pt x="1165565" y="666120"/>
                </a:lnTo>
                <a:cubicBezTo>
                  <a:pt x="1165565" y="706996"/>
                  <a:pt x="1132428" y="740133"/>
                  <a:pt x="1091552" y="740133"/>
                </a:cubicBezTo>
                <a:lnTo>
                  <a:pt x="74013" y="740133"/>
                </a:lnTo>
                <a:cubicBezTo>
                  <a:pt x="33137" y="740133"/>
                  <a:pt x="0" y="706996"/>
                  <a:pt x="0" y="666120"/>
                </a:cubicBezTo>
                <a:lnTo>
                  <a:pt x="0" y="740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18" tIns="75018" rIns="75018" bIns="750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Kisan Vias Patra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NSC</a:t>
            </a:r>
          </a:p>
        </p:txBody>
      </p:sp>
    </p:spTree>
    <p:extLst>
      <p:ext uri="{BB962C8B-B14F-4D97-AF65-F5344CB8AC3E}">
        <p14:creationId xmlns:p14="http://schemas.microsoft.com/office/powerpoint/2010/main" val="30609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467F-4A3F-874C-97E7-42B0EBD8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Save/Invest?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CD9E25E-BDCB-F84D-8D37-AD49383B9CF4}"/>
              </a:ext>
            </a:extLst>
          </p:cNvPr>
          <p:cNvSpPr/>
          <p:nvPr/>
        </p:nvSpPr>
        <p:spPr>
          <a:xfrm>
            <a:off x="5993098" y="4581659"/>
            <a:ext cx="4523532" cy="5381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6765"/>
                </a:lnTo>
                <a:lnTo>
                  <a:pt x="4523532" y="366765"/>
                </a:lnTo>
                <a:lnTo>
                  <a:pt x="4523532" y="53819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AA7119-4E1D-E547-A161-70FFC517FAD8}"/>
              </a:ext>
            </a:extLst>
          </p:cNvPr>
          <p:cNvSpPr/>
          <p:nvPr/>
        </p:nvSpPr>
        <p:spPr>
          <a:xfrm>
            <a:off x="5993098" y="4581659"/>
            <a:ext cx="2261766" cy="5381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6765"/>
                </a:lnTo>
                <a:lnTo>
                  <a:pt x="2261766" y="366765"/>
                </a:lnTo>
                <a:lnTo>
                  <a:pt x="2261766" y="53819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2E499DA-F041-894A-8A89-400F4686C2E0}"/>
              </a:ext>
            </a:extLst>
          </p:cNvPr>
          <p:cNvSpPr/>
          <p:nvPr/>
        </p:nvSpPr>
        <p:spPr>
          <a:xfrm>
            <a:off x="5947378" y="4581659"/>
            <a:ext cx="91440" cy="5381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3819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DDE026A-ECBB-FB47-B374-38D7295A1380}"/>
              </a:ext>
            </a:extLst>
          </p:cNvPr>
          <p:cNvSpPr/>
          <p:nvPr/>
        </p:nvSpPr>
        <p:spPr>
          <a:xfrm>
            <a:off x="3731332" y="4581659"/>
            <a:ext cx="2261766" cy="5381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1766" y="0"/>
                </a:moveTo>
                <a:lnTo>
                  <a:pt x="2261766" y="366765"/>
                </a:lnTo>
                <a:lnTo>
                  <a:pt x="0" y="366765"/>
                </a:lnTo>
                <a:lnTo>
                  <a:pt x="0" y="53819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AD4AD5D-EE4A-1D45-BD10-130D87FC8E9B}"/>
              </a:ext>
            </a:extLst>
          </p:cNvPr>
          <p:cNvSpPr/>
          <p:nvPr/>
        </p:nvSpPr>
        <p:spPr>
          <a:xfrm>
            <a:off x="1469566" y="4581659"/>
            <a:ext cx="4523532" cy="5381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23532" y="0"/>
                </a:moveTo>
                <a:lnTo>
                  <a:pt x="4523532" y="366765"/>
                </a:lnTo>
                <a:lnTo>
                  <a:pt x="0" y="366765"/>
                </a:lnTo>
                <a:lnTo>
                  <a:pt x="0" y="53819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A828-B46E-804A-B571-A9BF09BD3E86}"/>
              </a:ext>
            </a:extLst>
          </p:cNvPr>
          <p:cNvSpPr/>
          <p:nvPr/>
        </p:nvSpPr>
        <p:spPr>
          <a:xfrm>
            <a:off x="5947378" y="2868371"/>
            <a:ext cx="91440" cy="5381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3819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F83D11-AAC9-984B-810C-B2C70CBDB5DD}"/>
              </a:ext>
            </a:extLst>
          </p:cNvPr>
          <p:cNvSpPr/>
          <p:nvPr/>
        </p:nvSpPr>
        <p:spPr>
          <a:xfrm>
            <a:off x="5067830" y="1693281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0E8D6C-0138-9844-917F-46C3F5D0FD49}"/>
              </a:ext>
            </a:extLst>
          </p:cNvPr>
          <p:cNvSpPr/>
          <p:nvPr/>
        </p:nvSpPr>
        <p:spPr>
          <a:xfrm>
            <a:off x="5273446" y="1888615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Age Above 60 Years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6CA6268-BA6D-3F41-996A-A8514843587D}"/>
              </a:ext>
            </a:extLst>
          </p:cNvPr>
          <p:cNvSpPr/>
          <p:nvPr/>
        </p:nvSpPr>
        <p:spPr>
          <a:xfrm>
            <a:off x="5067830" y="3406569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A05D044-E047-EF4C-AA96-223867ED2B71}"/>
              </a:ext>
            </a:extLst>
          </p:cNvPr>
          <p:cNvSpPr/>
          <p:nvPr/>
        </p:nvSpPr>
        <p:spPr>
          <a:xfrm>
            <a:off x="5273446" y="3601903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100% Safe Instruments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B229C3-7A19-4647-992F-55CD537CDE49}"/>
              </a:ext>
            </a:extLst>
          </p:cNvPr>
          <p:cNvSpPr/>
          <p:nvPr/>
        </p:nvSpPr>
        <p:spPr>
          <a:xfrm>
            <a:off x="544298" y="5119857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117E6EE-8A06-644D-A232-9755AA8DD91D}"/>
              </a:ext>
            </a:extLst>
          </p:cNvPr>
          <p:cNvSpPr/>
          <p:nvPr/>
        </p:nvSpPr>
        <p:spPr>
          <a:xfrm>
            <a:off x="749913" y="5315191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Fixed Deposit or Recurring Deposits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8EBF46A-0C16-3041-9DC8-4AB2F0B8606B}"/>
              </a:ext>
            </a:extLst>
          </p:cNvPr>
          <p:cNvSpPr/>
          <p:nvPr/>
        </p:nvSpPr>
        <p:spPr>
          <a:xfrm>
            <a:off x="2806064" y="5119857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147534C-2E40-3942-8B54-1399D184F2D6}"/>
              </a:ext>
            </a:extLst>
          </p:cNvPr>
          <p:cNvSpPr/>
          <p:nvPr/>
        </p:nvSpPr>
        <p:spPr>
          <a:xfrm>
            <a:off x="3011679" y="5315191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Public Provident Fund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CF860B-3501-274C-A893-3633CB308CF1}"/>
              </a:ext>
            </a:extLst>
          </p:cNvPr>
          <p:cNvSpPr/>
          <p:nvPr/>
        </p:nvSpPr>
        <p:spPr>
          <a:xfrm>
            <a:off x="5067830" y="5119857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0CE498B-5B77-1A46-A748-1F0BB945210D}"/>
              </a:ext>
            </a:extLst>
          </p:cNvPr>
          <p:cNvSpPr/>
          <p:nvPr/>
        </p:nvSpPr>
        <p:spPr>
          <a:xfrm>
            <a:off x="5273446" y="5315191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Kisan Vias Patra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NSC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8DD79CB-D3DF-0846-8FC2-CC318F7CCBA2}"/>
              </a:ext>
            </a:extLst>
          </p:cNvPr>
          <p:cNvSpPr/>
          <p:nvPr/>
        </p:nvSpPr>
        <p:spPr>
          <a:xfrm>
            <a:off x="7329597" y="5119857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41E619D-711F-3F4F-BF7F-9FDD2C78513B}"/>
              </a:ext>
            </a:extLst>
          </p:cNvPr>
          <p:cNvSpPr/>
          <p:nvPr/>
        </p:nvSpPr>
        <p:spPr>
          <a:xfrm>
            <a:off x="7535212" y="5315191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Debt or Liquid Fund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7630328-6A43-3947-9F6B-86CB630A5CC2}"/>
              </a:ext>
            </a:extLst>
          </p:cNvPr>
          <p:cNvSpPr/>
          <p:nvPr/>
        </p:nvSpPr>
        <p:spPr>
          <a:xfrm>
            <a:off x="9591363" y="5119857"/>
            <a:ext cx="1850536" cy="117509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CADEEB1-7245-F143-8C4C-E019CC561DBD}"/>
              </a:ext>
            </a:extLst>
          </p:cNvPr>
          <p:cNvSpPr/>
          <p:nvPr/>
        </p:nvSpPr>
        <p:spPr>
          <a:xfrm>
            <a:off x="9796978" y="5315191"/>
            <a:ext cx="1850536" cy="1175090"/>
          </a:xfrm>
          <a:custGeom>
            <a:avLst/>
            <a:gdLst>
              <a:gd name="connsiteX0" fmla="*/ 0 w 1850536"/>
              <a:gd name="connsiteY0" fmla="*/ 117509 h 1175090"/>
              <a:gd name="connsiteX1" fmla="*/ 117509 w 1850536"/>
              <a:gd name="connsiteY1" fmla="*/ 0 h 1175090"/>
              <a:gd name="connsiteX2" fmla="*/ 1733027 w 1850536"/>
              <a:gd name="connsiteY2" fmla="*/ 0 h 1175090"/>
              <a:gd name="connsiteX3" fmla="*/ 1850536 w 1850536"/>
              <a:gd name="connsiteY3" fmla="*/ 117509 h 1175090"/>
              <a:gd name="connsiteX4" fmla="*/ 1850536 w 1850536"/>
              <a:gd name="connsiteY4" fmla="*/ 1057581 h 1175090"/>
              <a:gd name="connsiteX5" fmla="*/ 1733027 w 1850536"/>
              <a:gd name="connsiteY5" fmla="*/ 1175090 h 1175090"/>
              <a:gd name="connsiteX6" fmla="*/ 117509 w 1850536"/>
              <a:gd name="connsiteY6" fmla="*/ 1175090 h 1175090"/>
              <a:gd name="connsiteX7" fmla="*/ 0 w 1850536"/>
              <a:gd name="connsiteY7" fmla="*/ 1057581 h 1175090"/>
              <a:gd name="connsiteX8" fmla="*/ 0 w 1850536"/>
              <a:gd name="connsiteY8" fmla="*/ 117509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536" h="1175090">
                <a:moveTo>
                  <a:pt x="0" y="117509"/>
                </a:moveTo>
                <a:cubicBezTo>
                  <a:pt x="0" y="52611"/>
                  <a:pt x="52611" y="0"/>
                  <a:pt x="117509" y="0"/>
                </a:cubicBezTo>
                <a:lnTo>
                  <a:pt x="1733027" y="0"/>
                </a:lnTo>
                <a:cubicBezTo>
                  <a:pt x="1797925" y="0"/>
                  <a:pt x="1850536" y="52611"/>
                  <a:pt x="1850536" y="117509"/>
                </a:cubicBezTo>
                <a:lnTo>
                  <a:pt x="1850536" y="1057581"/>
                </a:lnTo>
                <a:cubicBezTo>
                  <a:pt x="1850536" y="1122479"/>
                  <a:pt x="1797925" y="1175090"/>
                  <a:pt x="1733027" y="1175090"/>
                </a:cubicBezTo>
                <a:lnTo>
                  <a:pt x="117509" y="1175090"/>
                </a:lnTo>
                <a:cubicBezTo>
                  <a:pt x="52611" y="1175090"/>
                  <a:pt x="0" y="1122479"/>
                  <a:pt x="0" y="1057581"/>
                </a:cubicBezTo>
                <a:lnTo>
                  <a:pt x="0" y="11750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617" tIns="110617" rIns="110617" bIns="1106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Gold Bond SGB</a:t>
            </a:r>
          </a:p>
        </p:txBody>
      </p:sp>
    </p:spTree>
    <p:extLst>
      <p:ext uri="{BB962C8B-B14F-4D97-AF65-F5344CB8AC3E}">
        <p14:creationId xmlns:p14="http://schemas.microsoft.com/office/powerpoint/2010/main" val="1515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Exchange Traded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Exchange traded funds are similar (NOT same) to Mutual funds. </a:t>
            </a:r>
          </a:p>
          <a:p>
            <a:r>
              <a:rPr lang="en-US" dirty="0"/>
              <a:t>These are different baskets of funds.</a:t>
            </a:r>
          </a:p>
          <a:p>
            <a:r>
              <a:rPr lang="en-US" dirty="0"/>
              <a:t>Almost all banks offer different ETF’s.</a:t>
            </a:r>
          </a:p>
          <a:p>
            <a:r>
              <a:rPr lang="en-US" dirty="0"/>
              <a:t>Performance of these funds is directly related to performance of respective index.</a:t>
            </a:r>
          </a:p>
          <a:p>
            <a:r>
              <a:rPr lang="en-US" dirty="0"/>
              <a:t>Some difference between MF &amp; ETF</a:t>
            </a:r>
          </a:p>
          <a:p>
            <a:pPr lvl="1"/>
            <a:r>
              <a:rPr lang="en-US" dirty="0"/>
              <a:t>Administration fees applied for ETF is much lesser than Mutual Fund.</a:t>
            </a:r>
          </a:p>
          <a:p>
            <a:pPr lvl="1"/>
            <a:r>
              <a:rPr lang="en-US" dirty="0"/>
              <a:t>ETFS can be traded throughout the day.</a:t>
            </a:r>
          </a:p>
          <a:p>
            <a:pPr lvl="1"/>
            <a:r>
              <a:rPr lang="en-US" dirty="0"/>
              <a:t>There is no Exit load for ETF unlike Mutual Funds.</a:t>
            </a:r>
          </a:p>
          <a:p>
            <a:pPr lvl="1"/>
            <a:r>
              <a:rPr lang="en-US" dirty="0"/>
              <a:t>Availability of ETF is low hence sometimes you may not get your ordered quantity.</a:t>
            </a:r>
          </a:p>
          <a:p>
            <a:r>
              <a:rPr lang="en-US" dirty="0"/>
              <a:t>You can visit this link to see active ETF’s and their performance - </a:t>
            </a:r>
            <a:r>
              <a:rPr lang="en-US" dirty="0">
                <a:hlinkClick r:id="rId2"/>
              </a:rPr>
              <a:t>https://www.mutualfundindia.com/MF/return/TopFunds?id=8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120C3AC-7C95-0E45-A77B-146402C53514}"/>
              </a:ext>
            </a:extLst>
          </p:cNvPr>
          <p:cNvSpPr/>
          <p:nvPr/>
        </p:nvSpPr>
        <p:spPr>
          <a:xfrm>
            <a:off x="10396686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FD29581-E54E-0440-BF00-6AD155278C0C}"/>
              </a:ext>
            </a:extLst>
          </p:cNvPr>
          <p:cNvSpPr/>
          <p:nvPr/>
        </p:nvSpPr>
        <p:spPr>
          <a:xfrm>
            <a:off x="6046041" y="3761255"/>
            <a:ext cx="4396365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227"/>
                </a:lnTo>
                <a:lnTo>
                  <a:pt x="4396365" y="178227"/>
                </a:lnTo>
                <a:lnTo>
                  <a:pt x="4396365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5CD30E6-EC39-CB4B-A6E3-85435B0C6F47}"/>
              </a:ext>
            </a:extLst>
          </p:cNvPr>
          <p:cNvSpPr/>
          <p:nvPr/>
        </p:nvSpPr>
        <p:spPr>
          <a:xfrm>
            <a:off x="9297595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711B63-9A2F-7447-9BCB-67A28DD44A75}"/>
              </a:ext>
            </a:extLst>
          </p:cNvPr>
          <p:cNvSpPr/>
          <p:nvPr/>
        </p:nvSpPr>
        <p:spPr>
          <a:xfrm>
            <a:off x="6046041" y="3761255"/>
            <a:ext cx="3297273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227"/>
                </a:lnTo>
                <a:lnTo>
                  <a:pt x="3297273" y="178227"/>
                </a:lnTo>
                <a:lnTo>
                  <a:pt x="3297273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6A6722-D1A3-D840-BC1F-F58BDD408C5F}"/>
              </a:ext>
            </a:extLst>
          </p:cNvPr>
          <p:cNvSpPr/>
          <p:nvPr/>
        </p:nvSpPr>
        <p:spPr>
          <a:xfrm>
            <a:off x="8198504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F31338-A288-0A48-9224-42B0FFCE5777}"/>
              </a:ext>
            </a:extLst>
          </p:cNvPr>
          <p:cNvSpPr/>
          <p:nvPr/>
        </p:nvSpPr>
        <p:spPr>
          <a:xfrm>
            <a:off x="6046041" y="3761255"/>
            <a:ext cx="2198182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227"/>
                </a:lnTo>
                <a:lnTo>
                  <a:pt x="2198182" y="178227"/>
                </a:lnTo>
                <a:lnTo>
                  <a:pt x="2198182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68F7816-1102-8340-8F60-1F306CEEF347}"/>
              </a:ext>
            </a:extLst>
          </p:cNvPr>
          <p:cNvSpPr/>
          <p:nvPr/>
        </p:nvSpPr>
        <p:spPr>
          <a:xfrm>
            <a:off x="7099413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D2AA033-317F-1947-B575-DE3121F6DFC5}"/>
              </a:ext>
            </a:extLst>
          </p:cNvPr>
          <p:cNvSpPr/>
          <p:nvPr/>
        </p:nvSpPr>
        <p:spPr>
          <a:xfrm>
            <a:off x="6046041" y="3761255"/>
            <a:ext cx="1099091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227"/>
                </a:lnTo>
                <a:lnTo>
                  <a:pt x="1099091" y="178227"/>
                </a:lnTo>
                <a:lnTo>
                  <a:pt x="1099091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4ECC6B3-A199-924F-A68F-72B9B31B3899}"/>
              </a:ext>
            </a:extLst>
          </p:cNvPr>
          <p:cNvSpPr/>
          <p:nvPr/>
        </p:nvSpPr>
        <p:spPr>
          <a:xfrm>
            <a:off x="6000321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1989F57-7775-074C-B466-59C3AA403DDE}"/>
              </a:ext>
            </a:extLst>
          </p:cNvPr>
          <p:cNvSpPr/>
          <p:nvPr/>
        </p:nvSpPr>
        <p:spPr>
          <a:xfrm>
            <a:off x="6000321" y="376125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6EDAA9B-4B62-0E45-99A7-6E81CF6506DD}"/>
              </a:ext>
            </a:extLst>
          </p:cNvPr>
          <p:cNvSpPr/>
          <p:nvPr/>
        </p:nvSpPr>
        <p:spPr>
          <a:xfrm>
            <a:off x="4901230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75DFCA-A489-C842-BFEC-31EEBFDDAE70}"/>
              </a:ext>
            </a:extLst>
          </p:cNvPr>
          <p:cNvSpPr/>
          <p:nvPr/>
        </p:nvSpPr>
        <p:spPr>
          <a:xfrm>
            <a:off x="4946950" y="3761255"/>
            <a:ext cx="1099091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99091" y="0"/>
                </a:moveTo>
                <a:lnTo>
                  <a:pt x="1099091" y="178227"/>
                </a:lnTo>
                <a:lnTo>
                  <a:pt x="0" y="178227"/>
                </a:lnTo>
                <a:lnTo>
                  <a:pt x="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F8DDD19-B989-7842-827C-C9939AFDF441}"/>
              </a:ext>
            </a:extLst>
          </p:cNvPr>
          <p:cNvSpPr/>
          <p:nvPr/>
        </p:nvSpPr>
        <p:spPr>
          <a:xfrm>
            <a:off x="3802139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8540036-22FD-B94E-831E-0111D3E36D1D}"/>
              </a:ext>
            </a:extLst>
          </p:cNvPr>
          <p:cNvSpPr/>
          <p:nvPr/>
        </p:nvSpPr>
        <p:spPr>
          <a:xfrm>
            <a:off x="3847859" y="3761255"/>
            <a:ext cx="2198182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98182" y="0"/>
                </a:moveTo>
                <a:lnTo>
                  <a:pt x="2198182" y="178227"/>
                </a:lnTo>
                <a:lnTo>
                  <a:pt x="0" y="178227"/>
                </a:lnTo>
                <a:lnTo>
                  <a:pt x="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E8937CD-AE62-EF47-B22B-06E43F03CBE8}"/>
              </a:ext>
            </a:extLst>
          </p:cNvPr>
          <p:cNvSpPr/>
          <p:nvPr/>
        </p:nvSpPr>
        <p:spPr>
          <a:xfrm>
            <a:off x="2703047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CEDC57A-706B-7146-9326-975287C09E02}"/>
              </a:ext>
            </a:extLst>
          </p:cNvPr>
          <p:cNvSpPr/>
          <p:nvPr/>
        </p:nvSpPr>
        <p:spPr>
          <a:xfrm>
            <a:off x="2748767" y="3761255"/>
            <a:ext cx="3297273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97273" y="0"/>
                </a:moveTo>
                <a:lnTo>
                  <a:pt x="3297273" y="178227"/>
                </a:lnTo>
                <a:lnTo>
                  <a:pt x="0" y="178227"/>
                </a:lnTo>
                <a:lnTo>
                  <a:pt x="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F4CD419-DB81-A849-B96D-52FAF621C4FC}"/>
              </a:ext>
            </a:extLst>
          </p:cNvPr>
          <p:cNvSpPr/>
          <p:nvPr/>
        </p:nvSpPr>
        <p:spPr>
          <a:xfrm>
            <a:off x="1603956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27EDC7B-2744-A243-BBAB-A9C3A0CA57D2}"/>
              </a:ext>
            </a:extLst>
          </p:cNvPr>
          <p:cNvSpPr/>
          <p:nvPr/>
        </p:nvSpPr>
        <p:spPr>
          <a:xfrm>
            <a:off x="1649676" y="3761255"/>
            <a:ext cx="4396365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96365" y="0"/>
                </a:moveTo>
                <a:lnTo>
                  <a:pt x="4396365" y="178227"/>
                </a:lnTo>
                <a:lnTo>
                  <a:pt x="0" y="178227"/>
                </a:lnTo>
                <a:lnTo>
                  <a:pt x="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84C6A91-21D8-0C48-A0FC-EB50DF97F8CA}"/>
              </a:ext>
            </a:extLst>
          </p:cNvPr>
          <p:cNvSpPr/>
          <p:nvPr/>
        </p:nvSpPr>
        <p:spPr>
          <a:xfrm>
            <a:off x="3570105" y="1949834"/>
            <a:ext cx="4951872" cy="18114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85B2CE7-B2D3-AF49-8459-20394954D8CE}"/>
              </a:ext>
            </a:extLst>
          </p:cNvPr>
          <p:cNvSpPr/>
          <p:nvPr/>
        </p:nvSpPr>
        <p:spPr>
          <a:xfrm>
            <a:off x="3670022" y="2044756"/>
            <a:ext cx="4951872" cy="1811420"/>
          </a:xfrm>
          <a:custGeom>
            <a:avLst/>
            <a:gdLst>
              <a:gd name="connsiteX0" fmla="*/ 0 w 4951872"/>
              <a:gd name="connsiteY0" fmla="*/ 181142 h 1811420"/>
              <a:gd name="connsiteX1" fmla="*/ 181142 w 4951872"/>
              <a:gd name="connsiteY1" fmla="*/ 0 h 1811420"/>
              <a:gd name="connsiteX2" fmla="*/ 4770730 w 4951872"/>
              <a:gd name="connsiteY2" fmla="*/ 0 h 1811420"/>
              <a:gd name="connsiteX3" fmla="*/ 4951872 w 4951872"/>
              <a:gd name="connsiteY3" fmla="*/ 181142 h 1811420"/>
              <a:gd name="connsiteX4" fmla="*/ 4951872 w 4951872"/>
              <a:gd name="connsiteY4" fmla="*/ 1630278 h 1811420"/>
              <a:gd name="connsiteX5" fmla="*/ 4770730 w 4951872"/>
              <a:gd name="connsiteY5" fmla="*/ 1811420 h 1811420"/>
              <a:gd name="connsiteX6" fmla="*/ 181142 w 4951872"/>
              <a:gd name="connsiteY6" fmla="*/ 1811420 h 1811420"/>
              <a:gd name="connsiteX7" fmla="*/ 0 w 4951872"/>
              <a:gd name="connsiteY7" fmla="*/ 1630278 h 1811420"/>
              <a:gd name="connsiteX8" fmla="*/ 0 w 4951872"/>
              <a:gd name="connsiteY8" fmla="*/ 181142 h 18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872" h="1811420">
                <a:moveTo>
                  <a:pt x="0" y="181142"/>
                </a:moveTo>
                <a:cubicBezTo>
                  <a:pt x="0" y="81100"/>
                  <a:pt x="81100" y="0"/>
                  <a:pt x="181142" y="0"/>
                </a:cubicBezTo>
                <a:lnTo>
                  <a:pt x="4770730" y="0"/>
                </a:lnTo>
                <a:cubicBezTo>
                  <a:pt x="4870772" y="0"/>
                  <a:pt x="4951872" y="81100"/>
                  <a:pt x="4951872" y="181142"/>
                </a:cubicBezTo>
                <a:lnTo>
                  <a:pt x="4951872" y="1630278"/>
                </a:lnTo>
                <a:cubicBezTo>
                  <a:pt x="4951872" y="1730320"/>
                  <a:pt x="4870772" y="1811420"/>
                  <a:pt x="4770730" y="1811420"/>
                </a:cubicBezTo>
                <a:lnTo>
                  <a:pt x="181142" y="1811420"/>
                </a:lnTo>
                <a:cubicBezTo>
                  <a:pt x="81100" y="1811420"/>
                  <a:pt x="0" y="1730320"/>
                  <a:pt x="0" y="1630278"/>
                </a:cubicBezTo>
                <a:lnTo>
                  <a:pt x="0" y="18114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255" tIns="129255" rIns="129255" bIns="12925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What are types of ETF? (There are many ETF’s in the market, I listed some for reference)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0C0A228-255C-B349-AEB3-209F18C90937}"/>
              </a:ext>
            </a:extLst>
          </p:cNvPr>
          <p:cNvSpPr/>
          <p:nvPr/>
        </p:nvSpPr>
        <p:spPr>
          <a:xfrm>
            <a:off x="1200048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73ABC57-D358-C740-BA9E-AB82C79C038C}"/>
              </a:ext>
            </a:extLst>
          </p:cNvPr>
          <p:cNvSpPr/>
          <p:nvPr/>
        </p:nvSpPr>
        <p:spPr>
          <a:xfrm>
            <a:off x="1299965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Bank Nifty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B916416-D379-3040-BC0D-8A7C9C813BAD}"/>
              </a:ext>
            </a:extLst>
          </p:cNvPr>
          <p:cNvSpPr/>
          <p:nvPr/>
        </p:nvSpPr>
        <p:spPr>
          <a:xfrm>
            <a:off x="1200048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45FD8C3-A19D-F94B-9C1A-FC0564E4351B}"/>
              </a:ext>
            </a:extLst>
          </p:cNvPr>
          <p:cNvSpPr/>
          <p:nvPr/>
        </p:nvSpPr>
        <p:spPr>
          <a:xfrm>
            <a:off x="1299965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065" tIns="70065" rIns="70065" bIns="7006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Banks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F2FB12-51A0-F340-B83D-D1EDFE6ED961}"/>
              </a:ext>
            </a:extLst>
          </p:cNvPr>
          <p:cNvSpPr/>
          <p:nvPr/>
        </p:nvSpPr>
        <p:spPr>
          <a:xfrm>
            <a:off x="2299139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062A27C-E864-644B-AC7D-65655A0195A5}"/>
              </a:ext>
            </a:extLst>
          </p:cNvPr>
          <p:cNvSpPr/>
          <p:nvPr/>
        </p:nvSpPr>
        <p:spPr>
          <a:xfrm>
            <a:off x="2399057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Nifty 50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3416A74-2173-4149-B014-E97128B25557}"/>
              </a:ext>
            </a:extLst>
          </p:cNvPr>
          <p:cNvSpPr/>
          <p:nvPr/>
        </p:nvSpPr>
        <p:spPr>
          <a:xfrm>
            <a:off x="2299139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B2D1D08-476A-FD4D-AC5B-005DDD177ACB}"/>
              </a:ext>
            </a:extLst>
          </p:cNvPr>
          <p:cNvSpPr/>
          <p:nvPr/>
        </p:nvSpPr>
        <p:spPr>
          <a:xfrm>
            <a:off x="2399057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065" tIns="70065" rIns="70065" bIns="7006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50 companies of Nifty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3AAF563-9670-884D-9B68-9EBF4E04E766}"/>
              </a:ext>
            </a:extLst>
          </p:cNvPr>
          <p:cNvSpPr/>
          <p:nvPr/>
        </p:nvSpPr>
        <p:spPr>
          <a:xfrm>
            <a:off x="3398230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AFC3F68-727F-A745-B94C-D73986B15126}"/>
              </a:ext>
            </a:extLst>
          </p:cNvPr>
          <p:cNvSpPr/>
          <p:nvPr/>
        </p:nvSpPr>
        <p:spPr>
          <a:xfrm>
            <a:off x="3498148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Sensex 30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798A64E-FA61-B847-AEC1-C69EA6337DDA}"/>
              </a:ext>
            </a:extLst>
          </p:cNvPr>
          <p:cNvSpPr/>
          <p:nvPr/>
        </p:nvSpPr>
        <p:spPr>
          <a:xfrm>
            <a:off x="3398230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4371D22-7A09-0140-B5A4-2E47837A3794}"/>
              </a:ext>
            </a:extLst>
          </p:cNvPr>
          <p:cNvSpPr/>
          <p:nvPr/>
        </p:nvSpPr>
        <p:spPr>
          <a:xfrm>
            <a:off x="3498148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Top 30 companies of Sensex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18DFFB-4760-E240-B616-94E894B57F01}"/>
              </a:ext>
            </a:extLst>
          </p:cNvPr>
          <p:cNvSpPr/>
          <p:nvPr/>
        </p:nvSpPr>
        <p:spPr>
          <a:xfrm>
            <a:off x="4497322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504FE3E-D6FA-644D-A822-B72237C47BEF}"/>
              </a:ext>
            </a:extLst>
          </p:cNvPr>
          <p:cNvSpPr/>
          <p:nvPr/>
        </p:nvSpPr>
        <p:spPr>
          <a:xfrm>
            <a:off x="4597239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IT Nifty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5B62CC7-A053-9D44-BC45-75C863939808}"/>
              </a:ext>
            </a:extLst>
          </p:cNvPr>
          <p:cNvSpPr/>
          <p:nvPr/>
        </p:nvSpPr>
        <p:spPr>
          <a:xfrm>
            <a:off x="4497322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B4FBFED6-E0AE-3042-8C2D-3CF86F2A71AD}"/>
              </a:ext>
            </a:extLst>
          </p:cNvPr>
          <p:cNvSpPr/>
          <p:nvPr/>
        </p:nvSpPr>
        <p:spPr>
          <a:xfrm>
            <a:off x="4597239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IT companies listed in Nifty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E7C1947-A5E9-8C48-A0D2-BED1D1F8603E}"/>
              </a:ext>
            </a:extLst>
          </p:cNvPr>
          <p:cNvSpPr/>
          <p:nvPr/>
        </p:nvSpPr>
        <p:spPr>
          <a:xfrm>
            <a:off x="5596413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36F8E36-F2BB-3646-9B0B-7F056BA8B7DB}"/>
              </a:ext>
            </a:extLst>
          </p:cNvPr>
          <p:cNvSpPr/>
          <p:nvPr/>
        </p:nvSpPr>
        <p:spPr>
          <a:xfrm>
            <a:off x="5696330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Mid cap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A00FC11-B522-9C45-A5C8-0B515DD052D5}"/>
              </a:ext>
            </a:extLst>
          </p:cNvPr>
          <p:cNvSpPr/>
          <p:nvPr/>
        </p:nvSpPr>
        <p:spPr>
          <a:xfrm>
            <a:off x="5596413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98F4678-A608-B847-A816-6FD0B5FBC39F}"/>
              </a:ext>
            </a:extLst>
          </p:cNvPr>
          <p:cNvSpPr/>
          <p:nvPr/>
        </p:nvSpPr>
        <p:spPr>
          <a:xfrm>
            <a:off x="5696330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Mid cap companies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CA2CFAE-18C2-0B48-A30B-3590B142FCF0}"/>
              </a:ext>
            </a:extLst>
          </p:cNvPr>
          <p:cNvSpPr/>
          <p:nvPr/>
        </p:nvSpPr>
        <p:spPr>
          <a:xfrm>
            <a:off x="6695504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A018687-DB98-204B-8919-389B91934C3F}"/>
              </a:ext>
            </a:extLst>
          </p:cNvPr>
          <p:cNvSpPr/>
          <p:nvPr/>
        </p:nvSpPr>
        <p:spPr>
          <a:xfrm>
            <a:off x="6795422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Small Cap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31822E4-A638-484A-B790-B3132E14C912}"/>
              </a:ext>
            </a:extLst>
          </p:cNvPr>
          <p:cNvSpPr/>
          <p:nvPr/>
        </p:nvSpPr>
        <p:spPr>
          <a:xfrm>
            <a:off x="6695504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BF5A9B6-2391-1C43-89DB-E828A3A171B5}"/>
              </a:ext>
            </a:extLst>
          </p:cNvPr>
          <p:cNvSpPr/>
          <p:nvPr/>
        </p:nvSpPr>
        <p:spPr>
          <a:xfrm>
            <a:off x="6795422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Small cap Companies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01AF5F2-29A3-1B4D-B564-E6B748C651D5}"/>
              </a:ext>
            </a:extLst>
          </p:cNvPr>
          <p:cNvSpPr/>
          <p:nvPr/>
        </p:nvSpPr>
        <p:spPr>
          <a:xfrm>
            <a:off x="7794596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CDCCF47-69B6-A34E-8155-DBAB091BAD7D}"/>
              </a:ext>
            </a:extLst>
          </p:cNvPr>
          <p:cNvSpPr/>
          <p:nvPr/>
        </p:nvSpPr>
        <p:spPr>
          <a:xfrm>
            <a:off x="7894513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Pharma Nifty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65AD05F-536E-F34C-A9BE-0C1D8BA42477}"/>
              </a:ext>
            </a:extLst>
          </p:cNvPr>
          <p:cNvSpPr/>
          <p:nvPr/>
        </p:nvSpPr>
        <p:spPr>
          <a:xfrm>
            <a:off x="7794596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3D91EF1-A859-BB49-AAD1-503224119B1C}"/>
              </a:ext>
            </a:extLst>
          </p:cNvPr>
          <p:cNvSpPr/>
          <p:nvPr/>
        </p:nvSpPr>
        <p:spPr>
          <a:xfrm>
            <a:off x="7894513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Pharma companies listed in Nifty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798E6AA-006B-FF4B-9A6D-8A06D4188F2C}"/>
              </a:ext>
            </a:extLst>
          </p:cNvPr>
          <p:cNvSpPr/>
          <p:nvPr/>
        </p:nvSpPr>
        <p:spPr>
          <a:xfrm>
            <a:off x="8893687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DBA0B13E-97A1-CF41-B4C4-59E935A1C7A4}"/>
              </a:ext>
            </a:extLst>
          </p:cNvPr>
          <p:cNvSpPr/>
          <p:nvPr/>
        </p:nvSpPr>
        <p:spPr>
          <a:xfrm>
            <a:off x="8993604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Metal Nifty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7AC0C29-93D9-5944-A734-8AD4C893EEA6}"/>
              </a:ext>
            </a:extLst>
          </p:cNvPr>
          <p:cNvSpPr/>
          <p:nvPr/>
        </p:nvSpPr>
        <p:spPr>
          <a:xfrm>
            <a:off x="8893687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CCEDCE3-8FA1-AF42-9EF0-CB1E16635469}"/>
              </a:ext>
            </a:extLst>
          </p:cNvPr>
          <p:cNvSpPr/>
          <p:nvPr/>
        </p:nvSpPr>
        <p:spPr>
          <a:xfrm>
            <a:off x="8993604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Metal companies listed in Nifty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200F466-B631-8345-97A8-446D1C3496E5}"/>
              </a:ext>
            </a:extLst>
          </p:cNvPr>
          <p:cNvSpPr/>
          <p:nvPr/>
        </p:nvSpPr>
        <p:spPr>
          <a:xfrm>
            <a:off x="9992778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FCD5C59-7419-9642-96B4-3F97C75F833B}"/>
              </a:ext>
            </a:extLst>
          </p:cNvPr>
          <p:cNvSpPr/>
          <p:nvPr/>
        </p:nvSpPr>
        <p:spPr>
          <a:xfrm>
            <a:off x="10092696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Gold ETF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6B476DD-E2C1-8240-B634-C6F5579911E7}"/>
              </a:ext>
            </a:extLst>
          </p:cNvPr>
          <p:cNvSpPr/>
          <p:nvPr/>
        </p:nvSpPr>
        <p:spPr>
          <a:xfrm>
            <a:off x="9992778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90E1A640-6722-7B4C-9BB1-6A3BAE415CAD}"/>
              </a:ext>
            </a:extLst>
          </p:cNvPr>
          <p:cNvSpPr/>
          <p:nvPr/>
        </p:nvSpPr>
        <p:spPr>
          <a:xfrm>
            <a:off x="10092696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25" tIns="54825" rIns="54825" bIns="5482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kern="1200" dirty="0"/>
              <a:t>Gold price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Exchange Traded Fund</a:t>
            </a:r>
          </a:p>
        </p:txBody>
      </p:sp>
    </p:spTree>
    <p:extLst>
      <p:ext uri="{BB962C8B-B14F-4D97-AF65-F5344CB8AC3E}">
        <p14:creationId xmlns:p14="http://schemas.microsoft.com/office/powerpoint/2010/main" val="39160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3B8505E-E107-F049-9FD5-DC136C1FFC57}"/>
              </a:ext>
            </a:extLst>
          </p:cNvPr>
          <p:cNvSpPr/>
          <p:nvPr/>
        </p:nvSpPr>
        <p:spPr>
          <a:xfrm>
            <a:off x="8198504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9F3182E-0400-C144-854C-8370D608B0ED}"/>
              </a:ext>
            </a:extLst>
          </p:cNvPr>
          <p:cNvSpPr/>
          <p:nvPr/>
        </p:nvSpPr>
        <p:spPr>
          <a:xfrm>
            <a:off x="6046041" y="3761255"/>
            <a:ext cx="2198182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227"/>
                </a:lnTo>
                <a:lnTo>
                  <a:pt x="2198182" y="178227"/>
                </a:lnTo>
                <a:lnTo>
                  <a:pt x="2198182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CE569BF-504D-EB46-819C-4E8363141242}"/>
              </a:ext>
            </a:extLst>
          </p:cNvPr>
          <p:cNvSpPr/>
          <p:nvPr/>
        </p:nvSpPr>
        <p:spPr>
          <a:xfrm>
            <a:off x="7099413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BE321F8-883C-DB4F-8422-D60EAEFD04AD}"/>
              </a:ext>
            </a:extLst>
          </p:cNvPr>
          <p:cNvSpPr/>
          <p:nvPr/>
        </p:nvSpPr>
        <p:spPr>
          <a:xfrm>
            <a:off x="6046041" y="3761255"/>
            <a:ext cx="1099091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227"/>
                </a:lnTo>
                <a:lnTo>
                  <a:pt x="1099091" y="178227"/>
                </a:lnTo>
                <a:lnTo>
                  <a:pt x="1099091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3AB9089-D24A-764A-993D-36A3982F12F1}"/>
              </a:ext>
            </a:extLst>
          </p:cNvPr>
          <p:cNvSpPr/>
          <p:nvPr/>
        </p:nvSpPr>
        <p:spPr>
          <a:xfrm>
            <a:off x="6000321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2D12C03-3FA1-D242-8E3D-8723215D99AD}"/>
              </a:ext>
            </a:extLst>
          </p:cNvPr>
          <p:cNvSpPr/>
          <p:nvPr/>
        </p:nvSpPr>
        <p:spPr>
          <a:xfrm>
            <a:off x="6000321" y="376125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135357-7780-6B4F-87EB-21732038742C}"/>
              </a:ext>
            </a:extLst>
          </p:cNvPr>
          <p:cNvSpPr/>
          <p:nvPr/>
        </p:nvSpPr>
        <p:spPr>
          <a:xfrm>
            <a:off x="4901230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FF87B2-9257-614B-B9A3-62812D67FB8F}"/>
              </a:ext>
            </a:extLst>
          </p:cNvPr>
          <p:cNvSpPr/>
          <p:nvPr/>
        </p:nvSpPr>
        <p:spPr>
          <a:xfrm>
            <a:off x="4946950" y="3761255"/>
            <a:ext cx="1099091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99091" y="0"/>
                </a:moveTo>
                <a:lnTo>
                  <a:pt x="1099091" y="178227"/>
                </a:lnTo>
                <a:lnTo>
                  <a:pt x="0" y="178227"/>
                </a:lnTo>
                <a:lnTo>
                  <a:pt x="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4578031-2DFA-D042-B416-62101B95EF81}"/>
              </a:ext>
            </a:extLst>
          </p:cNvPr>
          <p:cNvSpPr/>
          <p:nvPr/>
        </p:nvSpPr>
        <p:spPr>
          <a:xfrm>
            <a:off x="3802139" y="5217345"/>
            <a:ext cx="91440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6153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9396F4E-96EE-7441-B585-E269DDBFE137}"/>
              </a:ext>
            </a:extLst>
          </p:cNvPr>
          <p:cNvSpPr/>
          <p:nvPr/>
        </p:nvSpPr>
        <p:spPr>
          <a:xfrm>
            <a:off x="3847859" y="3761255"/>
            <a:ext cx="2198182" cy="261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98182" y="0"/>
                </a:moveTo>
                <a:lnTo>
                  <a:pt x="2198182" y="178227"/>
                </a:lnTo>
                <a:lnTo>
                  <a:pt x="0" y="178227"/>
                </a:lnTo>
                <a:lnTo>
                  <a:pt x="0" y="2615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E8F4C6-2899-C944-A308-15983E3CC5AE}"/>
              </a:ext>
            </a:extLst>
          </p:cNvPr>
          <p:cNvSpPr/>
          <p:nvPr/>
        </p:nvSpPr>
        <p:spPr>
          <a:xfrm>
            <a:off x="3570105" y="1949834"/>
            <a:ext cx="4951872" cy="18114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B149193-9771-FA44-B5AB-E586F1146FCA}"/>
              </a:ext>
            </a:extLst>
          </p:cNvPr>
          <p:cNvSpPr/>
          <p:nvPr/>
        </p:nvSpPr>
        <p:spPr>
          <a:xfrm>
            <a:off x="3670022" y="2044756"/>
            <a:ext cx="4951872" cy="1811420"/>
          </a:xfrm>
          <a:custGeom>
            <a:avLst/>
            <a:gdLst>
              <a:gd name="connsiteX0" fmla="*/ 0 w 4951872"/>
              <a:gd name="connsiteY0" fmla="*/ 181142 h 1811420"/>
              <a:gd name="connsiteX1" fmla="*/ 181142 w 4951872"/>
              <a:gd name="connsiteY1" fmla="*/ 0 h 1811420"/>
              <a:gd name="connsiteX2" fmla="*/ 4770730 w 4951872"/>
              <a:gd name="connsiteY2" fmla="*/ 0 h 1811420"/>
              <a:gd name="connsiteX3" fmla="*/ 4951872 w 4951872"/>
              <a:gd name="connsiteY3" fmla="*/ 181142 h 1811420"/>
              <a:gd name="connsiteX4" fmla="*/ 4951872 w 4951872"/>
              <a:gd name="connsiteY4" fmla="*/ 1630278 h 1811420"/>
              <a:gd name="connsiteX5" fmla="*/ 4770730 w 4951872"/>
              <a:gd name="connsiteY5" fmla="*/ 1811420 h 1811420"/>
              <a:gd name="connsiteX6" fmla="*/ 181142 w 4951872"/>
              <a:gd name="connsiteY6" fmla="*/ 1811420 h 1811420"/>
              <a:gd name="connsiteX7" fmla="*/ 0 w 4951872"/>
              <a:gd name="connsiteY7" fmla="*/ 1630278 h 1811420"/>
              <a:gd name="connsiteX8" fmla="*/ 0 w 4951872"/>
              <a:gd name="connsiteY8" fmla="*/ 181142 h 18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872" h="1811420">
                <a:moveTo>
                  <a:pt x="0" y="181142"/>
                </a:moveTo>
                <a:cubicBezTo>
                  <a:pt x="0" y="81100"/>
                  <a:pt x="81100" y="0"/>
                  <a:pt x="181142" y="0"/>
                </a:cubicBezTo>
                <a:lnTo>
                  <a:pt x="4770730" y="0"/>
                </a:lnTo>
                <a:cubicBezTo>
                  <a:pt x="4870772" y="0"/>
                  <a:pt x="4951872" y="81100"/>
                  <a:pt x="4951872" y="181142"/>
                </a:cubicBezTo>
                <a:lnTo>
                  <a:pt x="4951872" y="1630278"/>
                </a:lnTo>
                <a:cubicBezTo>
                  <a:pt x="4951872" y="1730320"/>
                  <a:pt x="4870772" y="1811420"/>
                  <a:pt x="4770730" y="1811420"/>
                </a:cubicBezTo>
                <a:lnTo>
                  <a:pt x="181142" y="1811420"/>
                </a:lnTo>
                <a:cubicBezTo>
                  <a:pt x="81100" y="1811420"/>
                  <a:pt x="0" y="1730320"/>
                  <a:pt x="0" y="1630278"/>
                </a:cubicBezTo>
                <a:lnTo>
                  <a:pt x="0" y="18114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255" tIns="129255" rIns="129255" bIns="12925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Which are popular ETF’s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A9DEA4-CC6F-0D4E-ABF3-DE3DCD76F139}"/>
              </a:ext>
            </a:extLst>
          </p:cNvPr>
          <p:cNvSpPr/>
          <p:nvPr/>
        </p:nvSpPr>
        <p:spPr>
          <a:xfrm>
            <a:off x="3398230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289E68D-DD5E-CC47-87A7-60B1A724656F}"/>
              </a:ext>
            </a:extLst>
          </p:cNvPr>
          <p:cNvSpPr/>
          <p:nvPr/>
        </p:nvSpPr>
        <p:spPr>
          <a:xfrm>
            <a:off x="3498148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Bank Nifty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E8542E-8715-B94F-9F5B-668484DBD2F9}"/>
              </a:ext>
            </a:extLst>
          </p:cNvPr>
          <p:cNvSpPr/>
          <p:nvPr/>
        </p:nvSpPr>
        <p:spPr>
          <a:xfrm>
            <a:off x="3398230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3B96282-14CC-F944-A86A-95961DFF5F21}"/>
              </a:ext>
            </a:extLst>
          </p:cNvPr>
          <p:cNvSpPr/>
          <p:nvPr/>
        </p:nvSpPr>
        <p:spPr>
          <a:xfrm>
            <a:off x="3498148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065" tIns="70065" rIns="70065" bIns="7006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Banks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2B47B4F-CDC3-1240-ABBA-74AE1BDD3394}"/>
              </a:ext>
            </a:extLst>
          </p:cNvPr>
          <p:cNvSpPr/>
          <p:nvPr/>
        </p:nvSpPr>
        <p:spPr>
          <a:xfrm>
            <a:off x="4497322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7592D25-3D74-8A48-98A2-50C75C987338}"/>
              </a:ext>
            </a:extLst>
          </p:cNvPr>
          <p:cNvSpPr/>
          <p:nvPr/>
        </p:nvSpPr>
        <p:spPr>
          <a:xfrm>
            <a:off x="4597239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Nifty 50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B540E5F-F1E1-C042-9C7E-823188D28E44}"/>
              </a:ext>
            </a:extLst>
          </p:cNvPr>
          <p:cNvSpPr/>
          <p:nvPr/>
        </p:nvSpPr>
        <p:spPr>
          <a:xfrm>
            <a:off x="4497322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CD8456E-CDB7-6642-A870-71AC187FDA9C}"/>
              </a:ext>
            </a:extLst>
          </p:cNvPr>
          <p:cNvSpPr/>
          <p:nvPr/>
        </p:nvSpPr>
        <p:spPr>
          <a:xfrm>
            <a:off x="4597239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065" tIns="70065" rIns="70065" bIns="7006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50 companies of Nifty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16AB75E-A92C-9948-AEBA-769DC4B831B5}"/>
              </a:ext>
            </a:extLst>
          </p:cNvPr>
          <p:cNvSpPr/>
          <p:nvPr/>
        </p:nvSpPr>
        <p:spPr>
          <a:xfrm>
            <a:off x="5596413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93BABD1-F8D6-2F41-83F1-0BC5916756CF}"/>
              </a:ext>
            </a:extLst>
          </p:cNvPr>
          <p:cNvSpPr/>
          <p:nvPr/>
        </p:nvSpPr>
        <p:spPr>
          <a:xfrm>
            <a:off x="5696330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IT Nifty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7D9A67A-6D8E-0F4A-B78E-DAB4BE2873CC}"/>
              </a:ext>
            </a:extLst>
          </p:cNvPr>
          <p:cNvSpPr/>
          <p:nvPr/>
        </p:nvSpPr>
        <p:spPr>
          <a:xfrm>
            <a:off x="5596413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3F725E0-9C5F-EF4B-9722-55C250CA7CEC}"/>
              </a:ext>
            </a:extLst>
          </p:cNvPr>
          <p:cNvSpPr/>
          <p:nvPr/>
        </p:nvSpPr>
        <p:spPr>
          <a:xfrm>
            <a:off x="5696330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015" tIns="51015" rIns="51015" bIns="510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IT companies listed in Nifty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39790C0-5294-FD4B-B51D-CF6CB7123D13}"/>
              </a:ext>
            </a:extLst>
          </p:cNvPr>
          <p:cNvSpPr/>
          <p:nvPr/>
        </p:nvSpPr>
        <p:spPr>
          <a:xfrm>
            <a:off x="6695504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E1C62BC-8933-C943-937C-A8C932AFED46}"/>
              </a:ext>
            </a:extLst>
          </p:cNvPr>
          <p:cNvSpPr/>
          <p:nvPr/>
        </p:nvSpPr>
        <p:spPr>
          <a:xfrm>
            <a:off x="6795422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Motilal </a:t>
            </a:r>
            <a:r>
              <a:rPr lang="en-GB" sz="1400" kern="1200" dirty="0" err="1"/>
              <a:t>Oswal</a:t>
            </a:r>
            <a:r>
              <a:rPr lang="en-GB" sz="1400" kern="1200" dirty="0"/>
              <a:t> Nasdaq Top 100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3A1F7E-BCEB-DA4D-A639-257119030D3A}"/>
              </a:ext>
            </a:extLst>
          </p:cNvPr>
          <p:cNvSpPr/>
          <p:nvPr/>
        </p:nvSpPr>
        <p:spPr>
          <a:xfrm>
            <a:off x="6695504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E4E6AD2-0D41-6C4A-B421-56459BBA3DC2}"/>
              </a:ext>
            </a:extLst>
          </p:cNvPr>
          <p:cNvSpPr/>
          <p:nvPr/>
        </p:nvSpPr>
        <p:spPr>
          <a:xfrm>
            <a:off x="6795422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015" tIns="51015" rIns="51015" bIns="510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Top 100 listed companies in Nasdaq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CFA2BE5-C398-014D-B054-761D393AAAE6}"/>
              </a:ext>
            </a:extLst>
          </p:cNvPr>
          <p:cNvSpPr/>
          <p:nvPr/>
        </p:nvSpPr>
        <p:spPr>
          <a:xfrm>
            <a:off x="7794596" y="4022788"/>
            <a:ext cx="899256" cy="119455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C2B6FCCE-6976-F648-84D6-861E7ABB71A1}"/>
              </a:ext>
            </a:extLst>
          </p:cNvPr>
          <p:cNvSpPr/>
          <p:nvPr/>
        </p:nvSpPr>
        <p:spPr>
          <a:xfrm>
            <a:off x="7894513" y="4117710"/>
            <a:ext cx="899256" cy="1194556"/>
          </a:xfrm>
          <a:custGeom>
            <a:avLst/>
            <a:gdLst>
              <a:gd name="connsiteX0" fmla="*/ 0 w 899256"/>
              <a:gd name="connsiteY0" fmla="*/ 89926 h 1194556"/>
              <a:gd name="connsiteX1" fmla="*/ 89926 w 899256"/>
              <a:gd name="connsiteY1" fmla="*/ 0 h 1194556"/>
              <a:gd name="connsiteX2" fmla="*/ 809330 w 899256"/>
              <a:gd name="connsiteY2" fmla="*/ 0 h 1194556"/>
              <a:gd name="connsiteX3" fmla="*/ 899256 w 899256"/>
              <a:gd name="connsiteY3" fmla="*/ 89926 h 1194556"/>
              <a:gd name="connsiteX4" fmla="*/ 899256 w 899256"/>
              <a:gd name="connsiteY4" fmla="*/ 1104630 h 1194556"/>
              <a:gd name="connsiteX5" fmla="*/ 809330 w 899256"/>
              <a:gd name="connsiteY5" fmla="*/ 1194556 h 1194556"/>
              <a:gd name="connsiteX6" fmla="*/ 89926 w 899256"/>
              <a:gd name="connsiteY6" fmla="*/ 1194556 h 1194556"/>
              <a:gd name="connsiteX7" fmla="*/ 0 w 899256"/>
              <a:gd name="connsiteY7" fmla="*/ 1104630 h 1194556"/>
              <a:gd name="connsiteX8" fmla="*/ 0 w 899256"/>
              <a:gd name="connsiteY8" fmla="*/ 89926 h 119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1194556">
                <a:moveTo>
                  <a:pt x="0" y="89926"/>
                </a:moveTo>
                <a:cubicBezTo>
                  <a:pt x="0" y="40261"/>
                  <a:pt x="40261" y="0"/>
                  <a:pt x="89926" y="0"/>
                </a:cubicBezTo>
                <a:lnTo>
                  <a:pt x="809330" y="0"/>
                </a:lnTo>
                <a:cubicBezTo>
                  <a:pt x="858995" y="0"/>
                  <a:pt x="899256" y="40261"/>
                  <a:pt x="899256" y="89926"/>
                </a:cubicBezTo>
                <a:lnTo>
                  <a:pt x="899256" y="1104630"/>
                </a:lnTo>
                <a:cubicBezTo>
                  <a:pt x="899256" y="1154295"/>
                  <a:pt x="858995" y="1194556"/>
                  <a:pt x="809330" y="1194556"/>
                </a:cubicBezTo>
                <a:lnTo>
                  <a:pt x="89926" y="1194556"/>
                </a:lnTo>
                <a:cubicBezTo>
                  <a:pt x="40261" y="1194556"/>
                  <a:pt x="0" y="1154295"/>
                  <a:pt x="0" y="1104630"/>
                </a:cubicBezTo>
                <a:lnTo>
                  <a:pt x="0" y="899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78" tIns="79678" rIns="79678" bIns="796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Gold ETF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E93727F-C536-9A49-972A-0A1A44F245DA}"/>
              </a:ext>
            </a:extLst>
          </p:cNvPr>
          <p:cNvSpPr/>
          <p:nvPr/>
        </p:nvSpPr>
        <p:spPr>
          <a:xfrm>
            <a:off x="7794596" y="5478878"/>
            <a:ext cx="899256" cy="5710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84B195A-1612-9046-AE26-2E5BF89F717E}"/>
              </a:ext>
            </a:extLst>
          </p:cNvPr>
          <p:cNvSpPr/>
          <p:nvPr/>
        </p:nvSpPr>
        <p:spPr>
          <a:xfrm>
            <a:off x="7894513" y="5573800"/>
            <a:ext cx="899256" cy="571027"/>
          </a:xfrm>
          <a:custGeom>
            <a:avLst/>
            <a:gdLst>
              <a:gd name="connsiteX0" fmla="*/ 0 w 899256"/>
              <a:gd name="connsiteY0" fmla="*/ 57103 h 571027"/>
              <a:gd name="connsiteX1" fmla="*/ 57103 w 899256"/>
              <a:gd name="connsiteY1" fmla="*/ 0 h 571027"/>
              <a:gd name="connsiteX2" fmla="*/ 842153 w 899256"/>
              <a:gd name="connsiteY2" fmla="*/ 0 h 571027"/>
              <a:gd name="connsiteX3" fmla="*/ 899256 w 899256"/>
              <a:gd name="connsiteY3" fmla="*/ 57103 h 571027"/>
              <a:gd name="connsiteX4" fmla="*/ 899256 w 899256"/>
              <a:gd name="connsiteY4" fmla="*/ 513924 h 571027"/>
              <a:gd name="connsiteX5" fmla="*/ 842153 w 899256"/>
              <a:gd name="connsiteY5" fmla="*/ 571027 h 571027"/>
              <a:gd name="connsiteX6" fmla="*/ 57103 w 899256"/>
              <a:gd name="connsiteY6" fmla="*/ 571027 h 571027"/>
              <a:gd name="connsiteX7" fmla="*/ 0 w 899256"/>
              <a:gd name="connsiteY7" fmla="*/ 513924 h 571027"/>
              <a:gd name="connsiteX8" fmla="*/ 0 w 899256"/>
              <a:gd name="connsiteY8" fmla="*/ 57103 h 57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256" h="571027">
                <a:moveTo>
                  <a:pt x="0" y="57103"/>
                </a:moveTo>
                <a:cubicBezTo>
                  <a:pt x="0" y="25566"/>
                  <a:pt x="25566" y="0"/>
                  <a:pt x="57103" y="0"/>
                </a:cubicBezTo>
                <a:lnTo>
                  <a:pt x="842153" y="0"/>
                </a:lnTo>
                <a:cubicBezTo>
                  <a:pt x="873690" y="0"/>
                  <a:pt x="899256" y="25566"/>
                  <a:pt x="899256" y="57103"/>
                </a:cubicBezTo>
                <a:lnTo>
                  <a:pt x="899256" y="513924"/>
                </a:lnTo>
                <a:cubicBezTo>
                  <a:pt x="899256" y="545461"/>
                  <a:pt x="873690" y="571027"/>
                  <a:pt x="842153" y="571027"/>
                </a:cubicBezTo>
                <a:lnTo>
                  <a:pt x="57103" y="571027"/>
                </a:lnTo>
                <a:cubicBezTo>
                  <a:pt x="25566" y="571027"/>
                  <a:pt x="0" y="545461"/>
                  <a:pt x="0" y="513924"/>
                </a:cubicBezTo>
                <a:lnTo>
                  <a:pt x="0" y="5710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015" tIns="51015" rIns="51015" bIns="510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Gold price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Popular ETF’s</a:t>
            </a:r>
          </a:p>
        </p:txBody>
      </p:sp>
    </p:spTree>
    <p:extLst>
      <p:ext uri="{BB962C8B-B14F-4D97-AF65-F5344CB8AC3E}">
        <p14:creationId xmlns:p14="http://schemas.microsoft.com/office/powerpoint/2010/main" val="29280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157E-BC55-F34F-895F-D7376793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invest in ETF?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84F-D7FA-5641-A137-ED273CC8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08525"/>
          </a:xfrm>
        </p:spPr>
        <p:txBody>
          <a:bodyPr>
            <a:normAutofit fontScale="92500"/>
          </a:bodyPr>
          <a:lstStyle/>
          <a:p>
            <a:r>
              <a:rPr lang="en-US" dirty="0"/>
              <a:t>ETF is comparatively safe instrument, yet give you massive returns, if you stay invested for long time.</a:t>
            </a:r>
          </a:p>
          <a:p>
            <a:r>
              <a:rPr lang="en-US" dirty="0"/>
              <a:t>ETFs are best option when you are not confident to choose stock?</a:t>
            </a:r>
          </a:p>
          <a:p>
            <a:r>
              <a:rPr lang="en-US" dirty="0"/>
              <a:t>ETFs are best when you are not confident to choose right mutual fund. </a:t>
            </a:r>
          </a:p>
          <a:p>
            <a:r>
              <a:rPr lang="en-US" dirty="0"/>
              <a:t>ETFs are best when you know a sector will grow but don’t know which company in that sector is best. (example pharma sector during covid).</a:t>
            </a:r>
          </a:p>
          <a:p>
            <a:r>
              <a:rPr lang="en-US" dirty="0"/>
              <a:t>ETFs are also good option for investing in international companies. (example Motilal </a:t>
            </a:r>
            <a:r>
              <a:rPr lang="en-US" dirty="0" err="1"/>
              <a:t>Oswal</a:t>
            </a:r>
            <a:r>
              <a:rPr lang="en-US" dirty="0"/>
              <a:t> Nasdaq Top 100 ETF)</a:t>
            </a:r>
          </a:p>
          <a:p>
            <a:r>
              <a:rPr lang="en-US" dirty="0"/>
              <a:t>I personally feel investing in ETF can never make you fail.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1236FD5-9571-AC43-A5A2-3FDBF4C62566}"/>
              </a:ext>
            </a:extLst>
          </p:cNvPr>
          <p:cNvSpPr/>
          <p:nvPr/>
        </p:nvSpPr>
        <p:spPr>
          <a:xfrm>
            <a:off x="8790742" y="5055010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B697168-1815-D54A-8D0B-3E625055C4E8}"/>
              </a:ext>
            </a:extLst>
          </p:cNvPr>
          <p:cNvSpPr/>
          <p:nvPr/>
        </p:nvSpPr>
        <p:spPr>
          <a:xfrm>
            <a:off x="5851023" y="5055010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0616775-A2A2-0445-8219-FE585017137D}"/>
              </a:ext>
            </a:extLst>
          </p:cNvPr>
          <p:cNvSpPr/>
          <p:nvPr/>
        </p:nvSpPr>
        <p:spPr>
          <a:xfrm>
            <a:off x="2911305" y="4047331"/>
            <a:ext cx="489953" cy="10533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44976" y="0"/>
                </a:lnTo>
                <a:lnTo>
                  <a:pt x="244976" y="1053399"/>
                </a:lnTo>
                <a:lnTo>
                  <a:pt x="489953" y="10533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0A8543-8DAD-244D-A833-3C4171C299AD}"/>
              </a:ext>
            </a:extLst>
          </p:cNvPr>
          <p:cNvSpPr/>
          <p:nvPr/>
        </p:nvSpPr>
        <p:spPr>
          <a:xfrm>
            <a:off x="8790742" y="4001611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95BDE5-59C3-3047-9E79-C7C6FBEA2BAB}"/>
              </a:ext>
            </a:extLst>
          </p:cNvPr>
          <p:cNvSpPr/>
          <p:nvPr/>
        </p:nvSpPr>
        <p:spPr>
          <a:xfrm>
            <a:off x="5851023" y="4001611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8A42D8C-8BAE-924F-83AF-46E90B21D58C}"/>
              </a:ext>
            </a:extLst>
          </p:cNvPr>
          <p:cNvSpPr/>
          <p:nvPr/>
        </p:nvSpPr>
        <p:spPr>
          <a:xfrm>
            <a:off x="2911305" y="4001611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C9B526D-4F2D-2745-AE7F-24D86BE2A4CE}"/>
              </a:ext>
            </a:extLst>
          </p:cNvPr>
          <p:cNvSpPr/>
          <p:nvPr/>
        </p:nvSpPr>
        <p:spPr>
          <a:xfrm>
            <a:off x="8790742" y="2948212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F0F6A9B-2372-4D48-AD51-A07E7E80EF73}"/>
              </a:ext>
            </a:extLst>
          </p:cNvPr>
          <p:cNvSpPr/>
          <p:nvPr/>
        </p:nvSpPr>
        <p:spPr>
          <a:xfrm>
            <a:off x="5851023" y="2948212"/>
            <a:ext cx="489953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489953" y="4572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C0C79BC-DF07-6A4E-A778-5E1D7E9D71B9}"/>
              </a:ext>
            </a:extLst>
          </p:cNvPr>
          <p:cNvSpPr/>
          <p:nvPr/>
        </p:nvSpPr>
        <p:spPr>
          <a:xfrm>
            <a:off x="2911305" y="2993932"/>
            <a:ext cx="489953" cy="10533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53399"/>
                </a:moveTo>
                <a:lnTo>
                  <a:pt x="244976" y="1053399"/>
                </a:lnTo>
                <a:lnTo>
                  <a:pt x="244976" y="0"/>
                </a:lnTo>
                <a:lnTo>
                  <a:pt x="48995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D95E7D2-7B09-FB4C-8F94-E4EC72D59CCF}"/>
              </a:ext>
            </a:extLst>
          </p:cNvPr>
          <p:cNvSpPr/>
          <p:nvPr/>
        </p:nvSpPr>
        <p:spPr>
          <a:xfrm>
            <a:off x="461540" y="3673742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Type of Stock, depends on capital size of company.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00131C8-449D-934F-8F3C-CEC0274FAA77}"/>
              </a:ext>
            </a:extLst>
          </p:cNvPr>
          <p:cNvSpPr/>
          <p:nvPr/>
        </p:nvSpPr>
        <p:spPr>
          <a:xfrm>
            <a:off x="3401258" y="2620343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Large Cap Stock – Capital above 20K Crore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E7E2271-2B83-4E46-A856-90642125DC03}"/>
              </a:ext>
            </a:extLst>
          </p:cNvPr>
          <p:cNvSpPr/>
          <p:nvPr/>
        </p:nvSpPr>
        <p:spPr>
          <a:xfrm>
            <a:off x="6340977" y="2620343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Low Risk Low Gain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4FD77AD-B557-F348-9D9D-DA6D487F60EC}"/>
              </a:ext>
            </a:extLst>
          </p:cNvPr>
          <p:cNvSpPr/>
          <p:nvPr/>
        </p:nvSpPr>
        <p:spPr>
          <a:xfrm>
            <a:off x="9280695" y="2620343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60% portfolio Value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3F90B9A-01B4-1845-B80A-6194D8521649}"/>
              </a:ext>
            </a:extLst>
          </p:cNvPr>
          <p:cNvSpPr/>
          <p:nvPr/>
        </p:nvSpPr>
        <p:spPr>
          <a:xfrm>
            <a:off x="3401258" y="3673742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Mid Cap Stock – Capital between 5K to 20K Crore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77D5B73-E3D7-AC47-B82A-12EB27A02B0A}"/>
              </a:ext>
            </a:extLst>
          </p:cNvPr>
          <p:cNvSpPr/>
          <p:nvPr/>
        </p:nvSpPr>
        <p:spPr>
          <a:xfrm>
            <a:off x="6340977" y="3673742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Medium Risk Medium Gain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F594126-49A4-5145-84DC-4FE0A9B5C0AB}"/>
              </a:ext>
            </a:extLst>
          </p:cNvPr>
          <p:cNvSpPr/>
          <p:nvPr/>
        </p:nvSpPr>
        <p:spPr>
          <a:xfrm>
            <a:off x="9280695" y="3673742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20% portfolio value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A224AC9-1F83-D24E-A19E-1389D109F7DE}"/>
              </a:ext>
            </a:extLst>
          </p:cNvPr>
          <p:cNvSpPr/>
          <p:nvPr/>
        </p:nvSpPr>
        <p:spPr>
          <a:xfrm>
            <a:off x="3401258" y="4727141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Small Cap Stock – Capital below 5K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6D5B174-1284-0241-B0DE-1D7EDC0DCDD9}"/>
              </a:ext>
            </a:extLst>
          </p:cNvPr>
          <p:cNvSpPr/>
          <p:nvPr/>
        </p:nvSpPr>
        <p:spPr>
          <a:xfrm>
            <a:off x="6340977" y="4727141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High Risk High Gain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E4FA63A-D542-B445-BF14-DEEA90E1BDC1}"/>
              </a:ext>
            </a:extLst>
          </p:cNvPr>
          <p:cNvSpPr/>
          <p:nvPr/>
        </p:nvSpPr>
        <p:spPr>
          <a:xfrm>
            <a:off x="9280695" y="4727141"/>
            <a:ext cx="2449765" cy="747178"/>
          </a:xfrm>
          <a:custGeom>
            <a:avLst/>
            <a:gdLst>
              <a:gd name="connsiteX0" fmla="*/ 0 w 2449765"/>
              <a:gd name="connsiteY0" fmla="*/ 0 h 747178"/>
              <a:gd name="connsiteX1" fmla="*/ 2449765 w 2449765"/>
              <a:gd name="connsiteY1" fmla="*/ 0 h 747178"/>
              <a:gd name="connsiteX2" fmla="*/ 2449765 w 2449765"/>
              <a:gd name="connsiteY2" fmla="*/ 747178 h 747178"/>
              <a:gd name="connsiteX3" fmla="*/ 0 w 2449765"/>
              <a:gd name="connsiteY3" fmla="*/ 747178 h 747178"/>
              <a:gd name="connsiteX4" fmla="*/ 0 w 2449765"/>
              <a:gd name="connsiteY4" fmla="*/ 0 h 7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65" h="747178">
                <a:moveTo>
                  <a:pt x="0" y="0"/>
                </a:moveTo>
                <a:lnTo>
                  <a:pt x="2449765" y="0"/>
                </a:lnTo>
                <a:lnTo>
                  <a:pt x="2449765" y="747178"/>
                </a:lnTo>
                <a:lnTo>
                  <a:pt x="0" y="7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20% portfolio value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D95E76-921C-334F-8541-24B371D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 dirty="0"/>
              <a:t>What are different types of Stocks? </a:t>
            </a:r>
          </a:p>
        </p:txBody>
      </p:sp>
    </p:spTree>
    <p:extLst>
      <p:ext uri="{BB962C8B-B14F-4D97-AF65-F5344CB8AC3E}">
        <p14:creationId xmlns:p14="http://schemas.microsoft.com/office/powerpoint/2010/main" val="23273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3E8E2"/>
      </a:lt2>
      <a:accent1>
        <a:srgbClr val="C096C6"/>
      </a:accent1>
      <a:accent2>
        <a:srgbClr val="BA7FA9"/>
      </a:accent2>
      <a:accent3>
        <a:srgbClr val="C696A5"/>
      </a:accent3>
      <a:accent4>
        <a:srgbClr val="BA867F"/>
      </a:accent4>
      <a:accent5>
        <a:srgbClr val="BA9F80"/>
      </a:accent5>
      <a:accent6>
        <a:srgbClr val="A9A673"/>
      </a:accent6>
      <a:hlink>
        <a:srgbClr val="5F9057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1793</Words>
  <Application>Microsoft Macintosh PowerPoint</Application>
  <PresentationFormat>Widescreen</PresentationFormat>
  <Paragraphs>205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AvenirNext LT Pro Medium</vt:lpstr>
      <vt:lpstr>Sabon Next LT</vt:lpstr>
      <vt:lpstr>DappledVTI</vt:lpstr>
      <vt:lpstr>Investment Guide</vt:lpstr>
      <vt:lpstr>How much to save?</vt:lpstr>
      <vt:lpstr>Where to Save/Invest?</vt:lpstr>
      <vt:lpstr>Where to Save/Invest?</vt:lpstr>
      <vt:lpstr>What is Exchange Traded Fund</vt:lpstr>
      <vt:lpstr>Exchange Traded Fund</vt:lpstr>
      <vt:lpstr>Popular ETF’s</vt:lpstr>
      <vt:lpstr>When to invest in ETF?</vt:lpstr>
      <vt:lpstr>What are different types of Stocks? </vt:lpstr>
      <vt:lpstr>How I choose Stock or Company to Invest?</vt:lpstr>
      <vt:lpstr>How long should you remain invested?</vt:lpstr>
      <vt:lpstr>How &amp; Where to buy Stocks/ETFs?</vt:lpstr>
      <vt:lpstr>What is Mutual fund?</vt:lpstr>
      <vt:lpstr>How to choose Equity Mutual fund?</vt:lpstr>
      <vt:lpstr>What is Debt/Liquid Mutual fund?</vt:lpstr>
      <vt:lpstr>How to choose Debt/Liquid Mutual fund?</vt:lpstr>
      <vt:lpstr>How &amp; Where to Buy Mutual Fund?</vt:lpstr>
      <vt:lpstr>What is ULIP?</vt:lpstr>
      <vt:lpstr>Fixed Deposit &amp; Recurring Deposit…</vt:lpstr>
      <vt:lpstr>Public Provident Fund (PPF)…</vt:lpstr>
      <vt:lpstr>Kisan Vikas Patra…</vt:lpstr>
      <vt:lpstr>National Saving Certificate…</vt:lpstr>
      <vt:lpstr>Sovereign Gold Bond</vt:lpstr>
      <vt:lpstr>Reference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</dc:title>
  <dc:creator>Mitesh Khatri</dc:creator>
  <cp:lastModifiedBy>Mitesh Khatri</cp:lastModifiedBy>
  <cp:revision>42</cp:revision>
  <dcterms:created xsi:type="dcterms:W3CDTF">2021-06-28T17:29:51Z</dcterms:created>
  <dcterms:modified xsi:type="dcterms:W3CDTF">2021-06-30T05:03:36Z</dcterms:modified>
</cp:coreProperties>
</file>