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8" r:id="rId3"/>
    <p:sldId id="262" r:id="rId4"/>
    <p:sldId id="261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75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5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0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6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7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2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50156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09615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274640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40"/>
            <a:ext cx="8026401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04920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5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0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6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7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2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966014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954069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2"/>
            <a:ext cx="10363200" cy="1362075"/>
          </a:xfrm>
        </p:spPr>
        <p:txBody>
          <a:bodyPr anchor="t"/>
          <a:lstStyle>
            <a:lvl1pPr algn="l">
              <a:defRPr sz="5332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2733">
                <a:solidFill>
                  <a:schemeClr val="tx1">
                    <a:tint val="75000"/>
                  </a:schemeClr>
                </a:solidFill>
              </a:defRPr>
            </a:lvl1pPr>
            <a:lvl2pPr marL="609544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2pPr>
            <a:lvl3pPr marL="121908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632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4pPr>
            <a:lvl5pPr marL="2438176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5pPr>
            <a:lvl6pPr marL="3047721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6pPr>
            <a:lvl7pPr marL="3657264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7pPr>
            <a:lvl8pPr marL="4266808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8pPr>
            <a:lvl9pPr marL="4876353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904260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1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277583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1535114"/>
            <a:ext cx="5386917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174876"/>
            <a:ext cx="5386917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4"/>
            <a:ext cx="5389033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6"/>
            <a:ext cx="5389033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260429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43247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553704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50"/>
            <a:ext cx="4011084" cy="1162051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3"/>
            <a:ext cx="6815667" cy="5853113"/>
          </a:xfrm>
        </p:spPr>
        <p:txBody>
          <a:bodyPr/>
          <a:lstStyle>
            <a:lvl1pPr>
              <a:defRPr sz="4332"/>
            </a:lvl1pPr>
            <a:lvl2pPr>
              <a:defRPr sz="3732"/>
            </a:lvl2pPr>
            <a:lvl3pPr>
              <a:defRPr sz="3199"/>
            </a:lvl3pPr>
            <a:lvl4pPr>
              <a:defRPr sz="2733"/>
            </a:lvl4pPr>
            <a:lvl5pPr>
              <a:defRPr sz="2733"/>
            </a:lvl5pPr>
            <a:lvl6pPr>
              <a:defRPr sz="2733"/>
            </a:lvl6pPr>
            <a:lvl7pPr>
              <a:defRPr sz="2733"/>
            </a:lvl7pPr>
            <a:lvl8pPr>
              <a:defRPr sz="2733"/>
            </a:lvl8pPr>
            <a:lvl9pPr>
              <a:defRPr sz="27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26654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104283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8" y="4800601"/>
            <a:ext cx="7315200" cy="566739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8" y="612775"/>
            <a:ext cx="7315200" cy="4114800"/>
          </a:xfrm>
        </p:spPr>
        <p:txBody>
          <a:bodyPr/>
          <a:lstStyle>
            <a:lvl1pPr marL="0" indent="0">
              <a:buNone/>
              <a:defRPr sz="4332"/>
            </a:lvl1pPr>
            <a:lvl2pPr marL="609544" indent="0">
              <a:buNone/>
              <a:defRPr sz="3732"/>
            </a:lvl2pPr>
            <a:lvl3pPr marL="1219088" indent="0">
              <a:buNone/>
              <a:defRPr sz="3199"/>
            </a:lvl3pPr>
            <a:lvl4pPr marL="1828632" indent="0">
              <a:buNone/>
              <a:defRPr sz="2733"/>
            </a:lvl4pPr>
            <a:lvl5pPr marL="2438176" indent="0">
              <a:buNone/>
              <a:defRPr sz="2733"/>
            </a:lvl5pPr>
            <a:lvl6pPr marL="3047721" indent="0">
              <a:buNone/>
              <a:defRPr sz="2733"/>
            </a:lvl6pPr>
            <a:lvl7pPr marL="3657264" indent="0">
              <a:buNone/>
              <a:defRPr sz="2733"/>
            </a:lvl7pPr>
            <a:lvl8pPr marL="4266808" indent="0">
              <a:buNone/>
              <a:defRPr sz="2733"/>
            </a:lvl8pPr>
            <a:lvl9pPr marL="4876353" indent="0">
              <a:buNone/>
              <a:defRPr sz="27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8" y="5367339"/>
            <a:ext cx="7315200" cy="8048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143228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141787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274640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40"/>
            <a:ext cx="8026401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38570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2"/>
            <a:ext cx="10363200" cy="1362075"/>
          </a:xfrm>
        </p:spPr>
        <p:txBody>
          <a:bodyPr anchor="t"/>
          <a:lstStyle>
            <a:lvl1pPr algn="l">
              <a:defRPr sz="5332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2733">
                <a:solidFill>
                  <a:schemeClr val="tx1">
                    <a:tint val="75000"/>
                  </a:schemeClr>
                </a:solidFill>
              </a:defRPr>
            </a:lvl1pPr>
            <a:lvl2pPr marL="609544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2pPr>
            <a:lvl3pPr marL="121908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632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4pPr>
            <a:lvl5pPr marL="2438176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5pPr>
            <a:lvl6pPr marL="3047721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6pPr>
            <a:lvl7pPr marL="3657264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7pPr>
            <a:lvl8pPr marL="4266808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8pPr>
            <a:lvl9pPr marL="4876353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08568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1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46755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1535114"/>
            <a:ext cx="5386917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174876"/>
            <a:ext cx="5386917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4"/>
            <a:ext cx="5389033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6"/>
            <a:ext cx="5389033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37799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41111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50372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50"/>
            <a:ext cx="4011084" cy="1162051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3"/>
            <a:ext cx="6815667" cy="5853113"/>
          </a:xfrm>
        </p:spPr>
        <p:txBody>
          <a:bodyPr/>
          <a:lstStyle>
            <a:lvl1pPr>
              <a:defRPr sz="4332"/>
            </a:lvl1pPr>
            <a:lvl2pPr>
              <a:defRPr sz="3732"/>
            </a:lvl2pPr>
            <a:lvl3pPr>
              <a:defRPr sz="3199"/>
            </a:lvl3pPr>
            <a:lvl4pPr>
              <a:defRPr sz="2733"/>
            </a:lvl4pPr>
            <a:lvl5pPr>
              <a:defRPr sz="2733"/>
            </a:lvl5pPr>
            <a:lvl6pPr>
              <a:defRPr sz="2733"/>
            </a:lvl6pPr>
            <a:lvl7pPr>
              <a:defRPr sz="2733"/>
            </a:lvl7pPr>
            <a:lvl8pPr>
              <a:defRPr sz="2733"/>
            </a:lvl8pPr>
            <a:lvl9pPr>
              <a:defRPr sz="27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48634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8" y="4800601"/>
            <a:ext cx="7315200" cy="566739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8" y="612775"/>
            <a:ext cx="7315200" cy="4114800"/>
          </a:xfrm>
        </p:spPr>
        <p:txBody>
          <a:bodyPr/>
          <a:lstStyle>
            <a:lvl1pPr marL="0" indent="0">
              <a:buNone/>
              <a:defRPr sz="4332"/>
            </a:lvl1pPr>
            <a:lvl2pPr marL="609544" indent="0">
              <a:buNone/>
              <a:defRPr sz="3732"/>
            </a:lvl2pPr>
            <a:lvl3pPr marL="1219088" indent="0">
              <a:buNone/>
              <a:defRPr sz="3199"/>
            </a:lvl3pPr>
            <a:lvl4pPr marL="1828632" indent="0">
              <a:buNone/>
              <a:defRPr sz="2733"/>
            </a:lvl4pPr>
            <a:lvl5pPr marL="2438176" indent="0">
              <a:buNone/>
              <a:defRPr sz="2733"/>
            </a:lvl5pPr>
            <a:lvl6pPr marL="3047721" indent="0">
              <a:buNone/>
              <a:defRPr sz="2733"/>
            </a:lvl6pPr>
            <a:lvl7pPr marL="3657264" indent="0">
              <a:buNone/>
              <a:defRPr sz="2733"/>
            </a:lvl7pPr>
            <a:lvl8pPr marL="4266808" indent="0">
              <a:buNone/>
              <a:defRPr sz="2733"/>
            </a:lvl8pPr>
            <a:lvl9pPr marL="4876353" indent="0">
              <a:buNone/>
              <a:defRPr sz="27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8" y="5367339"/>
            <a:ext cx="7315200" cy="8048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6583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5242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40"/>
            <a:ext cx="10972800" cy="1143000"/>
          </a:xfrm>
          <a:prstGeom prst="rect">
            <a:avLst/>
          </a:prstGeom>
        </p:spPr>
        <p:txBody>
          <a:bodyPr vert="horz" lIns="182909" tIns="91454" rIns="182909" bIns="9145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182909" tIns="91454" rIns="182909" bIns="914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2"/>
            <a:ext cx="3860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0724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1219088" rtl="0" eaLnBrk="1" latinLnBrk="0" hangingPunct="1">
        <a:spcBef>
          <a:spcPct val="0"/>
        </a:spcBef>
        <a:buNone/>
        <a:defRPr sz="593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58" indent="-457158" algn="l" defTabSz="1219088" rtl="0" eaLnBrk="1" latinLnBrk="0" hangingPunct="1">
        <a:spcBef>
          <a:spcPct val="20000"/>
        </a:spcBef>
        <a:buFont typeface="Arial" pitchFamily="34" charset="0"/>
        <a:buChar char="•"/>
        <a:defRPr sz="4332" kern="1200">
          <a:solidFill>
            <a:schemeClr val="tx1"/>
          </a:solidFill>
          <a:latin typeface="+mn-lt"/>
          <a:ea typeface="+mn-ea"/>
          <a:cs typeface="+mn-cs"/>
        </a:defRPr>
      </a:lvl1pPr>
      <a:lvl2pPr marL="990510" indent="-380965" algn="l" defTabSz="1219088" rtl="0" eaLnBrk="1" latinLnBrk="0" hangingPunct="1">
        <a:spcBef>
          <a:spcPct val="20000"/>
        </a:spcBef>
        <a:buFont typeface="Arial" pitchFamily="34" charset="0"/>
        <a:buChar char="–"/>
        <a:defRPr sz="3732" kern="1200">
          <a:solidFill>
            <a:schemeClr val="tx1"/>
          </a:solidFill>
          <a:latin typeface="+mn-lt"/>
          <a:ea typeface="+mn-ea"/>
          <a:cs typeface="+mn-cs"/>
        </a:defRPr>
      </a:lvl2pPr>
      <a:lvl3pPr marL="1523860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3199" kern="1200">
          <a:solidFill>
            <a:schemeClr val="tx1"/>
          </a:solidFill>
          <a:latin typeface="+mn-lt"/>
          <a:ea typeface="+mn-ea"/>
          <a:cs typeface="+mn-cs"/>
        </a:defRPr>
      </a:lvl3pPr>
      <a:lvl4pPr marL="2133405" indent="-304772" algn="l" defTabSz="1219088" rtl="0" eaLnBrk="1" latinLnBrk="0" hangingPunct="1">
        <a:spcBef>
          <a:spcPct val="20000"/>
        </a:spcBef>
        <a:buFont typeface="Arial" pitchFamily="34" charset="0"/>
        <a:buChar char="–"/>
        <a:defRPr sz="2733" kern="1200">
          <a:solidFill>
            <a:schemeClr val="tx1"/>
          </a:solidFill>
          <a:latin typeface="+mn-lt"/>
          <a:ea typeface="+mn-ea"/>
          <a:cs typeface="+mn-cs"/>
        </a:defRPr>
      </a:lvl4pPr>
      <a:lvl5pPr marL="2742948" indent="-304772" algn="l" defTabSz="1219088" rtl="0" eaLnBrk="1" latinLnBrk="0" hangingPunct="1">
        <a:spcBef>
          <a:spcPct val="20000"/>
        </a:spcBef>
        <a:buFont typeface="Arial" pitchFamily="34" charset="0"/>
        <a:buChar char="»"/>
        <a:defRPr sz="2733" kern="1200">
          <a:solidFill>
            <a:schemeClr val="tx1"/>
          </a:solidFill>
          <a:latin typeface="+mn-lt"/>
          <a:ea typeface="+mn-ea"/>
          <a:cs typeface="+mn-cs"/>
        </a:defRPr>
      </a:lvl5pPr>
      <a:lvl6pPr marL="3352492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6pPr>
      <a:lvl7pPr marL="3962037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7pPr>
      <a:lvl8pPr marL="4571581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8pPr>
      <a:lvl9pPr marL="5181124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54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908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632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8176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721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726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80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6353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5242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40"/>
            <a:ext cx="10972800" cy="1143000"/>
          </a:xfrm>
          <a:prstGeom prst="rect">
            <a:avLst/>
          </a:prstGeom>
        </p:spPr>
        <p:txBody>
          <a:bodyPr vert="horz" lIns="182909" tIns="91454" rIns="182909" bIns="9145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182909" tIns="91454" rIns="182909" bIns="914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2"/>
            <a:ext cx="3860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99056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1219088" rtl="0" eaLnBrk="1" latinLnBrk="0" hangingPunct="1">
        <a:spcBef>
          <a:spcPct val="0"/>
        </a:spcBef>
        <a:buNone/>
        <a:defRPr sz="593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58" indent="-457158" algn="l" defTabSz="1219088" rtl="0" eaLnBrk="1" latinLnBrk="0" hangingPunct="1">
        <a:spcBef>
          <a:spcPct val="20000"/>
        </a:spcBef>
        <a:buFont typeface="Arial" pitchFamily="34" charset="0"/>
        <a:buChar char="•"/>
        <a:defRPr sz="4332" kern="1200">
          <a:solidFill>
            <a:schemeClr val="tx1"/>
          </a:solidFill>
          <a:latin typeface="+mn-lt"/>
          <a:ea typeface="+mn-ea"/>
          <a:cs typeface="+mn-cs"/>
        </a:defRPr>
      </a:lvl1pPr>
      <a:lvl2pPr marL="990510" indent="-380965" algn="l" defTabSz="1219088" rtl="0" eaLnBrk="1" latinLnBrk="0" hangingPunct="1">
        <a:spcBef>
          <a:spcPct val="20000"/>
        </a:spcBef>
        <a:buFont typeface="Arial" pitchFamily="34" charset="0"/>
        <a:buChar char="–"/>
        <a:defRPr sz="3732" kern="1200">
          <a:solidFill>
            <a:schemeClr val="tx1"/>
          </a:solidFill>
          <a:latin typeface="+mn-lt"/>
          <a:ea typeface="+mn-ea"/>
          <a:cs typeface="+mn-cs"/>
        </a:defRPr>
      </a:lvl2pPr>
      <a:lvl3pPr marL="1523860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3199" kern="1200">
          <a:solidFill>
            <a:schemeClr val="tx1"/>
          </a:solidFill>
          <a:latin typeface="+mn-lt"/>
          <a:ea typeface="+mn-ea"/>
          <a:cs typeface="+mn-cs"/>
        </a:defRPr>
      </a:lvl3pPr>
      <a:lvl4pPr marL="2133405" indent="-304772" algn="l" defTabSz="1219088" rtl="0" eaLnBrk="1" latinLnBrk="0" hangingPunct="1">
        <a:spcBef>
          <a:spcPct val="20000"/>
        </a:spcBef>
        <a:buFont typeface="Arial" pitchFamily="34" charset="0"/>
        <a:buChar char="–"/>
        <a:defRPr sz="2733" kern="1200">
          <a:solidFill>
            <a:schemeClr val="tx1"/>
          </a:solidFill>
          <a:latin typeface="+mn-lt"/>
          <a:ea typeface="+mn-ea"/>
          <a:cs typeface="+mn-cs"/>
        </a:defRPr>
      </a:lvl4pPr>
      <a:lvl5pPr marL="2742948" indent="-304772" algn="l" defTabSz="1219088" rtl="0" eaLnBrk="1" latinLnBrk="0" hangingPunct="1">
        <a:spcBef>
          <a:spcPct val="20000"/>
        </a:spcBef>
        <a:buFont typeface="Arial" pitchFamily="34" charset="0"/>
        <a:buChar char="»"/>
        <a:defRPr sz="2733" kern="1200">
          <a:solidFill>
            <a:schemeClr val="tx1"/>
          </a:solidFill>
          <a:latin typeface="+mn-lt"/>
          <a:ea typeface="+mn-ea"/>
          <a:cs typeface="+mn-cs"/>
        </a:defRPr>
      </a:lvl5pPr>
      <a:lvl6pPr marL="3352492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6pPr>
      <a:lvl7pPr marL="3962037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7pPr>
      <a:lvl8pPr marL="4571581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8pPr>
      <a:lvl9pPr marL="5181124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54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908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632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8176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721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726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80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6353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94885" y="332555"/>
            <a:ext cx="11439744" cy="479084"/>
          </a:xfrm>
          <a:prstGeom prst="rect">
            <a:avLst/>
          </a:prstGeom>
          <a:noFill/>
        </p:spPr>
        <p:txBody>
          <a:bodyPr wrap="square" lIns="108820" tIns="54409" rIns="108820" bIns="54409">
            <a:spAutoFit/>
          </a:bodyPr>
          <a:lstStyle/>
          <a:p>
            <a:pPr defTabSz="1088268"/>
            <a:r>
              <a:rPr lang="en-IN" sz="2399" spc="59" dirty="0">
                <a:ln w="12700" cmpd="sng">
                  <a:noFill/>
                  <a:prstDash val="solid"/>
                </a:ln>
                <a:solidFill>
                  <a:prstClr val="white">
                    <a:lumMod val="75000"/>
                  </a:prstClr>
                </a:solidFill>
                <a:latin typeface="Gisha" panose="020B0502040204020203" pitchFamily="34" charset="-79"/>
                <a:cs typeface="Gisha" panose="020B0502040204020203" pitchFamily="34" charset="-79"/>
              </a:rPr>
              <a:t>Learning ASP.NET Web API</a:t>
            </a:r>
            <a:endParaRPr lang="en-IN" sz="2399" spc="59" dirty="0">
              <a:ln w="12700" cmpd="sng">
                <a:noFill/>
                <a:prstDash val="solid"/>
              </a:ln>
              <a:solidFill>
                <a:prstClr val="white">
                  <a:lumMod val="75000"/>
                </a:prstClr>
              </a:solidFill>
              <a:latin typeface="Gisha" panose="020B0502040204020203" pitchFamily="34" charset="-79"/>
              <a:cs typeface="Gisha" panose="020B0502040204020203" pitchFamily="34" charset="-79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28042" y="1004720"/>
            <a:ext cx="7196487" cy="407334"/>
          </a:xfrm>
          <a:prstGeom prst="rect">
            <a:avLst/>
          </a:prstGeom>
          <a:noFill/>
        </p:spPr>
        <p:txBody>
          <a:bodyPr wrap="square" lIns="108820" tIns="54409" rIns="108820" bIns="54409">
            <a:spAutoFit/>
          </a:bodyPr>
          <a:lstStyle/>
          <a:p>
            <a:pPr algn="r" defTabSz="1088268"/>
            <a:r>
              <a:rPr lang="en-US" sz="1933" i="1" dirty="0">
                <a:ln w="18415" cmpd="sng">
                  <a:noFill/>
                  <a:prstDash val="solid"/>
                </a:ln>
                <a:solidFill>
                  <a:prstClr val="white">
                    <a:lumMod val="75000"/>
                  </a:prstClr>
                </a:solidFill>
                <a:latin typeface="Century Gothic" panose="020B0502020202020204" pitchFamily="34" charset="0"/>
              </a:rPr>
              <a:t>Brij Bhushan Mishra</a:t>
            </a:r>
            <a:endParaRPr lang="en-US" sz="1933" i="1" dirty="0">
              <a:ln w="18415" cmpd="sng">
                <a:noFill/>
                <a:prstDash val="solid"/>
              </a:ln>
              <a:solidFill>
                <a:prstClr val="white">
                  <a:lumMod val="75000"/>
                </a:prstClr>
              </a:solidFill>
              <a:latin typeface="Century Gothic" panose="020B0502020202020204" pitchFamily="34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528042" y="836459"/>
            <a:ext cx="7949802" cy="2"/>
          </a:xfrm>
          <a:prstGeom prst="line">
            <a:avLst/>
          </a:prstGeom>
          <a:noFill/>
          <a:ln w="9525" cap="flat" cmpd="sng" algn="ctr">
            <a:solidFill>
              <a:sysClr val="window" lastClr="FFFFFF"/>
            </a:solidFill>
            <a:prstDash val="solid"/>
          </a:ln>
          <a:effectLst/>
        </p:spPr>
      </p:cxnSp>
      <p:sp>
        <p:nvSpPr>
          <p:cNvPr id="8" name="TextBox 7"/>
          <p:cNvSpPr txBox="1"/>
          <p:nvPr/>
        </p:nvSpPr>
        <p:spPr>
          <a:xfrm>
            <a:off x="4166196" y="2492127"/>
            <a:ext cx="5540831" cy="622778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r" defTabSz="1088268"/>
            <a:r>
              <a:rPr lang="en-US" sz="3333" b="1" dirty="0">
                <a:solidFill>
                  <a:prstClr val="white"/>
                </a:solidFill>
                <a:latin typeface="Segoe UI Light" panose="020B0502040204020203" pitchFamily="34" charset="0"/>
                <a:cs typeface="Gisha" panose="020B0502040204020203" pitchFamily="34" charset="-79"/>
              </a:rPr>
              <a:t>Video </a:t>
            </a:r>
            <a:r>
              <a:rPr lang="en-US" sz="3333" b="1" dirty="0" smtClean="0">
                <a:solidFill>
                  <a:prstClr val="white"/>
                </a:solidFill>
                <a:latin typeface="Segoe UI Light" panose="020B0502040204020203" pitchFamily="34" charset="0"/>
                <a:cs typeface="Gisha" panose="020B0502040204020203" pitchFamily="34" charset="-79"/>
              </a:rPr>
              <a:t>3.2</a:t>
            </a:r>
            <a:endParaRPr lang="en-IN" sz="3333" b="1" dirty="0">
              <a:solidFill>
                <a:prstClr val="white"/>
              </a:solidFill>
              <a:latin typeface="Segoe UI Light" panose="020B0502040204020203" pitchFamily="34" charset="0"/>
              <a:cs typeface="Gisha" panose="020B0502040204020203" pitchFamily="34" charset="-79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28042" y="3279936"/>
            <a:ext cx="9224430" cy="766342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r" defTabSz="1088268"/>
            <a:r>
              <a:rPr lang="en-IN" sz="4266" i="1" dirty="0" smtClean="0">
                <a:solidFill>
                  <a:srgbClr val="F79646">
                    <a:lumMod val="75000"/>
                  </a:srgbClr>
                </a:solidFill>
                <a:latin typeface="Century Gothic" panose="020B0502020202020204" pitchFamily="34" charset="0"/>
              </a:rPr>
              <a:t>Implementing </a:t>
            </a:r>
            <a:r>
              <a:rPr lang="en-IN" sz="4266" i="1" dirty="0" smtClean="0">
                <a:solidFill>
                  <a:srgbClr val="F79646">
                    <a:lumMod val="75000"/>
                  </a:srgbClr>
                </a:solidFill>
                <a:latin typeface="Century Gothic" panose="020B0502020202020204" pitchFamily="34" charset="0"/>
              </a:rPr>
              <a:t>Get</a:t>
            </a:r>
            <a:endParaRPr lang="en-IN" sz="4266" i="1" dirty="0">
              <a:solidFill>
                <a:srgbClr val="F79646">
                  <a:lumMod val="75000"/>
                </a:srgbClr>
              </a:solidFill>
              <a:latin typeface="Century Gothic" panose="020B0502020202020204" pitchFamily="34" charset="0"/>
            </a:endParaRPr>
          </a:p>
        </p:txBody>
      </p:sp>
      <p:sp>
        <p:nvSpPr>
          <p:cNvPr id="10" name="Isosceles Triangle 9"/>
          <p:cNvSpPr>
            <a:spLocks/>
          </p:cNvSpPr>
          <p:nvPr/>
        </p:nvSpPr>
        <p:spPr>
          <a:xfrm rot="5400000">
            <a:off x="9799911" y="3295041"/>
            <a:ext cx="1079667" cy="839741"/>
          </a:xfrm>
          <a:prstGeom prst="triangle">
            <a:avLst>
              <a:gd name="adj" fmla="val 51425"/>
            </a:avLst>
          </a:prstGeom>
          <a:solidFill>
            <a:srgbClr val="72AF2F"/>
          </a:solidFill>
          <a:ln w="25400" cap="flat" cmpd="sng" algn="ctr">
            <a:noFill/>
            <a:prstDash val="solid"/>
          </a:ln>
          <a:effectLst/>
        </p:spPr>
        <p:txBody>
          <a:bodyPr lIns="108820" tIns="54409" rIns="108820" bIns="54409" rtlCol="0" anchor="ctr"/>
          <a:lstStyle/>
          <a:p>
            <a:pPr algn="ctr" defTabSz="1088268">
              <a:defRPr/>
            </a:pPr>
            <a:endParaRPr lang="en-IN" sz="2133" kern="0" dirty="0">
              <a:ln>
                <a:solidFill>
                  <a:srgbClr val="9BBB59"/>
                </a:solidFill>
              </a:ln>
              <a:solidFill>
                <a:srgbClr val="9BBB5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533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23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 smtClean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Demo</a:t>
            </a:r>
            <a:endParaRPr lang="en-US" sz="3599" kern="0" dirty="0">
              <a:ln w="18415" cmpd="sng">
                <a:noFill/>
                <a:prstDash val="solid"/>
              </a:ln>
              <a:solidFill>
                <a:prstClr val="black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Segoe UI Light" panose="020B0502040204020203" pitchFamily="34" charset="0"/>
              <a:cs typeface="Gisha" panose="020B0502040204020203" pitchFamily="34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7456629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24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Next Video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35117" y="3124295"/>
            <a:ext cx="11121767" cy="725306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ctr" defTabSz="1088268"/>
            <a:r>
              <a:rPr lang="en-US" sz="3999" dirty="0">
                <a:solidFill>
                  <a:prstClr val="white"/>
                </a:solidFill>
                <a:latin typeface="Segoe UI Light" panose="020B0502040204020203" pitchFamily="34" charset="0"/>
              </a:rPr>
              <a:t>Implementing POST</a:t>
            </a:r>
            <a:endParaRPr lang="en-IN" sz="3999" dirty="0">
              <a:solidFill>
                <a:prstClr val="white"/>
              </a:solidFill>
              <a:latin typeface="Segoe UI Light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15154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210</TotalTime>
  <Words>16</Words>
  <Application>Microsoft Office PowerPoint</Application>
  <PresentationFormat>Widescreen</PresentationFormat>
  <Paragraphs>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10" baseType="lpstr">
      <vt:lpstr>Arial</vt:lpstr>
      <vt:lpstr>Calibri</vt:lpstr>
      <vt:lpstr>Century Gothic</vt:lpstr>
      <vt:lpstr>Gisha</vt:lpstr>
      <vt:lpstr>Segoe UI Light</vt:lpstr>
      <vt:lpstr>1_Office Theme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Mayur Hule</dc:creator>
  <cp:lastModifiedBy>Brij Mishra</cp:lastModifiedBy>
  <cp:revision>10</cp:revision>
  <dcterms:created xsi:type="dcterms:W3CDTF">2015-06-11T06:54:04Z</dcterms:created>
  <dcterms:modified xsi:type="dcterms:W3CDTF">2016-01-10T20:40:53Z</dcterms:modified>
</cp:coreProperties>
</file>

<file path=docProps/thumbnail.jpeg>
</file>