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8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1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28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318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2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93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3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274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125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142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392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2467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087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246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37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255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1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0270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97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673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52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0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22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3.6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Implementing </a:t>
            </a:r>
            <a:r>
              <a:rPr lang="en-IN" sz="4266" i="1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PATCH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Demo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Summary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788" y="1751460"/>
            <a:ext cx="10766277" cy="4540324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Understanding HTTP Verbs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defTabSz="1088268"/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Implementation of GET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defTabSz="1088268"/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Implementation of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POST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defTabSz="1088268"/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Implementation of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PUT</a:t>
            </a: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Implementation of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DELETE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 smtClean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Implementation of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PATCH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8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Section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293" y="3136235"/>
            <a:ext cx="10969414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IN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Adding </a:t>
            </a:r>
            <a:r>
              <a:rPr lang="en-IN" sz="3999" dirty="0">
                <a:solidFill>
                  <a:prstClr val="white"/>
                </a:solidFill>
                <a:latin typeface="Segoe UI Light" panose="020B0502040204020203" pitchFamily="34" charset="0"/>
              </a:rPr>
              <a:t>more features to Web </a:t>
            </a:r>
            <a:r>
              <a:rPr lang="en-IN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API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39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Brij Mishra</cp:lastModifiedBy>
  <cp:revision>15</cp:revision>
  <dcterms:created xsi:type="dcterms:W3CDTF">2015-06-11T06:54:04Z</dcterms:created>
  <dcterms:modified xsi:type="dcterms:W3CDTF">2016-01-11T05:03:24Z</dcterms:modified>
</cp:coreProperties>
</file>