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7" r:id="rId4"/>
    <p:sldId id="258" r:id="rId5"/>
    <p:sldId id="270" r:id="rId6"/>
    <p:sldId id="271" r:id="rId7"/>
    <p:sldId id="272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1/10/2016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388960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023" y="1004720"/>
            <a:ext cx="7100506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502275" y="2492127"/>
            <a:ext cx="3204752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Section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885" y="3279936"/>
            <a:ext cx="9357587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Building the Web API</a:t>
            </a: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023" y="6139553"/>
            <a:ext cx="3743261" cy="43811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defTabSz="1088268">
              <a:defRPr/>
            </a:pPr>
            <a:r>
              <a:rPr lang="en-US" sz="2133" kern="0" dirty="0">
                <a:solidFill>
                  <a:prstClr val="white"/>
                </a:solidFill>
              </a:rPr>
              <a:t>www.packtpub.com</a:t>
            </a:r>
            <a:endParaRPr lang="en-IN" sz="2133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8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In this </a:t>
            </a: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Section, </a:t>
            </a: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we are going to take a look at…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46" y="1751460"/>
            <a:ext cx="10766277" cy="490952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Understanding HTTP Verbs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 smtClean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GET</a:t>
            </a: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 smtClean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POST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PUT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Implementing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DELETE</a:t>
            </a: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Implementing PATCH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8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Learning ASP.NET Web API</a:t>
            </a:r>
            <a:endParaRPr lang="en-IN" sz="2399" spc="59" dirty="0">
              <a:ln w="12700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Brij Bhushan Mishra</a:t>
            </a:r>
            <a:endParaRPr lang="en-US" sz="1933" i="1" dirty="0">
              <a:ln w="18415" cmpd="sng">
                <a:noFill/>
                <a:prstDash val="solid"/>
              </a:ln>
              <a:solidFill>
                <a:prstClr val="white">
                  <a:lumMod val="75000"/>
                </a:prst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3.1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Understanding HTTP Verbs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HTTP Verbs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00174" y="2583397"/>
            <a:ext cx="2014537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86238" y="2178595"/>
            <a:ext cx="551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   returns the collection of Books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86237" y="3170259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/books/id returns the book with provided identifier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00174" y="5011202"/>
            <a:ext cx="2014537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6246" y="5193257"/>
            <a:ext cx="116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Create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38639" y="5050671"/>
            <a:ext cx="551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   Creates a resource and return Id/object in response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246" y="2741631"/>
            <a:ext cx="74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Read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8" name="Elbow Connector 7"/>
          <p:cNvCxnSpPr>
            <a:stCxn id="2" idx="3"/>
            <a:endCxn id="3" idx="1"/>
          </p:cNvCxnSpPr>
          <p:nvPr/>
        </p:nvCxnSpPr>
        <p:spPr>
          <a:xfrm flipV="1">
            <a:off x="3414711" y="2363261"/>
            <a:ext cx="771527" cy="5630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" idx="3"/>
            <a:endCxn id="13" idx="1"/>
          </p:cNvCxnSpPr>
          <p:nvPr/>
        </p:nvCxnSpPr>
        <p:spPr>
          <a:xfrm>
            <a:off x="3414711" y="2926297"/>
            <a:ext cx="771526" cy="5671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4" idx="3"/>
            <a:endCxn id="17" idx="1"/>
          </p:cNvCxnSpPr>
          <p:nvPr/>
        </p:nvCxnSpPr>
        <p:spPr>
          <a:xfrm>
            <a:off x="3414711" y="5354102"/>
            <a:ext cx="923928" cy="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10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/>
      <p:bldP spid="14" grpId="0" animBg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HTTP </a:t>
            </a: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Verbs Contd.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00174" y="2583397"/>
            <a:ext cx="2014537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38639" y="2683413"/>
            <a:ext cx="5541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/books/id returns the book with provided identifier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00174" y="5035023"/>
            <a:ext cx="2014537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038" y="5193257"/>
            <a:ext cx="116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Delete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4347" y="5052810"/>
            <a:ext cx="551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/books/id   Creates a resource and return Id/object in response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038" y="2741631"/>
            <a:ext cx="923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Update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14711" y="5354102"/>
            <a:ext cx="923928" cy="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00419" y="2882367"/>
            <a:ext cx="923928" cy="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1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HTTP </a:t>
            </a: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Verbs Contd.</a:t>
            </a:r>
            <a:endParaRPr lang="en-US" sz="3599" kern="0" dirty="0">
              <a:ln w="18415" cmpd="sng">
                <a:noFill/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00174" y="3463277"/>
            <a:ext cx="2014537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PATCH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00540" y="3577581"/>
            <a:ext cx="537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api</a:t>
            </a:r>
            <a:r>
              <a:rPr lang="en-US" dirty="0" smtClean="0">
                <a:solidFill>
                  <a:schemeClr val="bg1"/>
                </a:solidFill>
              </a:rPr>
              <a:t>/books/id returns the book with provided identifier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255" y="3621511"/>
            <a:ext cx="923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Patch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14711" y="3766707"/>
            <a:ext cx="923928" cy="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82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Implementing GET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121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Brij Mishra</cp:lastModifiedBy>
  <cp:revision>23</cp:revision>
  <dcterms:created xsi:type="dcterms:W3CDTF">2015-06-11T06:54:04Z</dcterms:created>
  <dcterms:modified xsi:type="dcterms:W3CDTF">2016-01-10T17:22:27Z</dcterms:modified>
</cp:coreProperties>
</file>