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3.4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Implementing PUT 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Demo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DELETE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9</cp:revision>
  <dcterms:created xsi:type="dcterms:W3CDTF">2015-06-11T06:54:04Z</dcterms:created>
  <dcterms:modified xsi:type="dcterms:W3CDTF">2016-01-11T04:51:10Z</dcterms:modified>
</cp:coreProperties>
</file>