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8" r:id="rId3"/>
    <p:sldId id="262" r:id="rId4"/>
    <p:sldId id="26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6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7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2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015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961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274640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1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4920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6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7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2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6601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5406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5332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0" cy="1500187"/>
          </a:xfrm>
        </p:spPr>
        <p:txBody>
          <a:bodyPr anchor="b"/>
          <a:lstStyle>
            <a:lvl1pPr marL="0" indent="0">
              <a:buNone/>
              <a:defRPr sz="2733">
                <a:solidFill>
                  <a:schemeClr val="tx1">
                    <a:tint val="75000"/>
                  </a:schemeClr>
                </a:solidFill>
              </a:defRPr>
            </a:lvl1pPr>
            <a:lvl2pPr marL="609544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908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632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4pPr>
            <a:lvl5pPr marL="2438176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5pPr>
            <a:lvl6pPr marL="3047721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6pPr>
            <a:lvl7pPr marL="3657264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7pPr>
            <a:lvl8pPr marL="4266808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8pPr>
            <a:lvl9pPr marL="4876353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0426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733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1" y="1600201"/>
            <a:ext cx="5384800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733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7758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535114"/>
            <a:ext cx="5386917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544" indent="0">
              <a:buNone/>
              <a:defRPr sz="2733" b="1"/>
            </a:lvl2pPr>
            <a:lvl3pPr marL="1219088" indent="0">
              <a:buNone/>
              <a:defRPr sz="2399" b="1"/>
            </a:lvl3pPr>
            <a:lvl4pPr marL="1828632" indent="0">
              <a:buNone/>
              <a:defRPr sz="2133" b="1"/>
            </a:lvl4pPr>
            <a:lvl5pPr marL="2438176" indent="0">
              <a:buNone/>
              <a:defRPr sz="2133" b="1"/>
            </a:lvl5pPr>
            <a:lvl6pPr marL="3047721" indent="0">
              <a:buNone/>
              <a:defRPr sz="2133" b="1"/>
            </a:lvl6pPr>
            <a:lvl7pPr marL="3657264" indent="0">
              <a:buNone/>
              <a:defRPr sz="2133" b="1"/>
            </a:lvl7pPr>
            <a:lvl8pPr marL="4266808" indent="0">
              <a:buNone/>
              <a:defRPr sz="2133" b="1"/>
            </a:lvl8pPr>
            <a:lvl9pPr marL="4876353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174876"/>
            <a:ext cx="5386917" cy="3951288"/>
          </a:xfrm>
        </p:spPr>
        <p:txBody>
          <a:bodyPr/>
          <a:lstStyle>
            <a:lvl1pPr>
              <a:defRPr sz="3199"/>
            </a:lvl1pPr>
            <a:lvl2pPr>
              <a:defRPr sz="2733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4"/>
            <a:ext cx="5389033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544" indent="0">
              <a:buNone/>
              <a:defRPr sz="2733" b="1"/>
            </a:lvl2pPr>
            <a:lvl3pPr marL="1219088" indent="0">
              <a:buNone/>
              <a:defRPr sz="2399" b="1"/>
            </a:lvl3pPr>
            <a:lvl4pPr marL="1828632" indent="0">
              <a:buNone/>
              <a:defRPr sz="2133" b="1"/>
            </a:lvl4pPr>
            <a:lvl5pPr marL="2438176" indent="0">
              <a:buNone/>
              <a:defRPr sz="2133" b="1"/>
            </a:lvl5pPr>
            <a:lvl6pPr marL="3047721" indent="0">
              <a:buNone/>
              <a:defRPr sz="2133" b="1"/>
            </a:lvl6pPr>
            <a:lvl7pPr marL="3657264" indent="0">
              <a:buNone/>
              <a:defRPr sz="2133" b="1"/>
            </a:lvl7pPr>
            <a:lvl8pPr marL="4266808" indent="0">
              <a:buNone/>
              <a:defRPr sz="2133" b="1"/>
            </a:lvl8pPr>
            <a:lvl9pPr marL="4876353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6"/>
            <a:ext cx="5389033" cy="3951288"/>
          </a:xfrm>
        </p:spPr>
        <p:txBody>
          <a:bodyPr/>
          <a:lstStyle>
            <a:lvl1pPr>
              <a:defRPr sz="3199"/>
            </a:lvl1pPr>
            <a:lvl2pPr>
              <a:defRPr sz="2733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6042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324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5370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1"/>
          </a:xfrm>
        </p:spPr>
        <p:txBody>
          <a:bodyPr anchor="b"/>
          <a:lstStyle>
            <a:lvl1pPr algn="l">
              <a:defRPr sz="273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4332"/>
            </a:lvl1pPr>
            <a:lvl2pPr>
              <a:defRPr sz="3732"/>
            </a:lvl2pPr>
            <a:lvl3pPr>
              <a:defRPr sz="3199"/>
            </a:lvl3pPr>
            <a:lvl4pPr>
              <a:defRPr sz="2733"/>
            </a:lvl4pPr>
            <a:lvl5pPr>
              <a:defRPr sz="2733"/>
            </a:lvl5pPr>
            <a:lvl6pPr>
              <a:defRPr sz="2733"/>
            </a:lvl6pPr>
            <a:lvl7pPr>
              <a:defRPr sz="2733"/>
            </a:lvl7pPr>
            <a:lvl8pPr>
              <a:defRPr sz="2733"/>
            </a:lvl8pPr>
            <a:lvl9pPr>
              <a:defRPr sz="27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933"/>
            </a:lvl1pPr>
            <a:lvl2pPr marL="609544" indent="0">
              <a:buNone/>
              <a:defRPr sz="1600"/>
            </a:lvl2pPr>
            <a:lvl3pPr marL="1219088" indent="0">
              <a:buNone/>
              <a:defRPr sz="1333"/>
            </a:lvl3pPr>
            <a:lvl4pPr marL="1828632" indent="0">
              <a:buNone/>
              <a:defRPr sz="1200"/>
            </a:lvl4pPr>
            <a:lvl5pPr marL="2438176" indent="0">
              <a:buNone/>
              <a:defRPr sz="1200"/>
            </a:lvl5pPr>
            <a:lvl6pPr marL="3047721" indent="0">
              <a:buNone/>
              <a:defRPr sz="1200"/>
            </a:lvl6pPr>
            <a:lvl7pPr marL="3657264" indent="0">
              <a:buNone/>
              <a:defRPr sz="1200"/>
            </a:lvl7pPr>
            <a:lvl8pPr marL="4266808" indent="0">
              <a:buNone/>
              <a:defRPr sz="1200"/>
            </a:lvl8pPr>
            <a:lvl9pPr marL="4876353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665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0428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1"/>
            <a:ext cx="7315200" cy="566739"/>
          </a:xfrm>
        </p:spPr>
        <p:txBody>
          <a:bodyPr anchor="b"/>
          <a:lstStyle>
            <a:lvl1pPr algn="l">
              <a:defRPr sz="273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4332"/>
            </a:lvl1pPr>
            <a:lvl2pPr marL="609544" indent="0">
              <a:buNone/>
              <a:defRPr sz="3732"/>
            </a:lvl2pPr>
            <a:lvl3pPr marL="1219088" indent="0">
              <a:buNone/>
              <a:defRPr sz="3199"/>
            </a:lvl3pPr>
            <a:lvl4pPr marL="1828632" indent="0">
              <a:buNone/>
              <a:defRPr sz="2733"/>
            </a:lvl4pPr>
            <a:lvl5pPr marL="2438176" indent="0">
              <a:buNone/>
              <a:defRPr sz="2733"/>
            </a:lvl5pPr>
            <a:lvl6pPr marL="3047721" indent="0">
              <a:buNone/>
              <a:defRPr sz="2733"/>
            </a:lvl6pPr>
            <a:lvl7pPr marL="3657264" indent="0">
              <a:buNone/>
              <a:defRPr sz="2733"/>
            </a:lvl7pPr>
            <a:lvl8pPr marL="4266808" indent="0">
              <a:buNone/>
              <a:defRPr sz="2733"/>
            </a:lvl8pPr>
            <a:lvl9pPr marL="4876353" indent="0">
              <a:buNone/>
              <a:defRPr sz="27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9"/>
            <a:ext cx="7315200" cy="804863"/>
          </a:xfrm>
        </p:spPr>
        <p:txBody>
          <a:bodyPr/>
          <a:lstStyle>
            <a:lvl1pPr marL="0" indent="0">
              <a:buNone/>
              <a:defRPr sz="1933"/>
            </a:lvl1pPr>
            <a:lvl2pPr marL="609544" indent="0">
              <a:buNone/>
              <a:defRPr sz="1600"/>
            </a:lvl2pPr>
            <a:lvl3pPr marL="1219088" indent="0">
              <a:buNone/>
              <a:defRPr sz="1333"/>
            </a:lvl3pPr>
            <a:lvl4pPr marL="1828632" indent="0">
              <a:buNone/>
              <a:defRPr sz="1200"/>
            </a:lvl4pPr>
            <a:lvl5pPr marL="2438176" indent="0">
              <a:buNone/>
              <a:defRPr sz="1200"/>
            </a:lvl5pPr>
            <a:lvl6pPr marL="3047721" indent="0">
              <a:buNone/>
              <a:defRPr sz="1200"/>
            </a:lvl6pPr>
            <a:lvl7pPr marL="3657264" indent="0">
              <a:buNone/>
              <a:defRPr sz="1200"/>
            </a:lvl7pPr>
            <a:lvl8pPr marL="4266808" indent="0">
              <a:buNone/>
              <a:defRPr sz="1200"/>
            </a:lvl8pPr>
            <a:lvl9pPr marL="4876353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4322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4178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274640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1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857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5332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0" cy="1500187"/>
          </a:xfrm>
        </p:spPr>
        <p:txBody>
          <a:bodyPr anchor="b"/>
          <a:lstStyle>
            <a:lvl1pPr marL="0" indent="0">
              <a:buNone/>
              <a:defRPr sz="2733">
                <a:solidFill>
                  <a:schemeClr val="tx1">
                    <a:tint val="75000"/>
                  </a:schemeClr>
                </a:solidFill>
              </a:defRPr>
            </a:lvl1pPr>
            <a:lvl2pPr marL="609544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908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632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4pPr>
            <a:lvl5pPr marL="2438176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5pPr>
            <a:lvl6pPr marL="3047721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6pPr>
            <a:lvl7pPr marL="3657264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7pPr>
            <a:lvl8pPr marL="4266808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8pPr>
            <a:lvl9pPr marL="4876353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856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733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1" y="1600201"/>
            <a:ext cx="5384800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733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675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535114"/>
            <a:ext cx="5386917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544" indent="0">
              <a:buNone/>
              <a:defRPr sz="2733" b="1"/>
            </a:lvl2pPr>
            <a:lvl3pPr marL="1219088" indent="0">
              <a:buNone/>
              <a:defRPr sz="2399" b="1"/>
            </a:lvl3pPr>
            <a:lvl4pPr marL="1828632" indent="0">
              <a:buNone/>
              <a:defRPr sz="2133" b="1"/>
            </a:lvl4pPr>
            <a:lvl5pPr marL="2438176" indent="0">
              <a:buNone/>
              <a:defRPr sz="2133" b="1"/>
            </a:lvl5pPr>
            <a:lvl6pPr marL="3047721" indent="0">
              <a:buNone/>
              <a:defRPr sz="2133" b="1"/>
            </a:lvl6pPr>
            <a:lvl7pPr marL="3657264" indent="0">
              <a:buNone/>
              <a:defRPr sz="2133" b="1"/>
            </a:lvl7pPr>
            <a:lvl8pPr marL="4266808" indent="0">
              <a:buNone/>
              <a:defRPr sz="2133" b="1"/>
            </a:lvl8pPr>
            <a:lvl9pPr marL="4876353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174876"/>
            <a:ext cx="5386917" cy="3951288"/>
          </a:xfrm>
        </p:spPr>
        <p:txBody>
          <a:bodyPr/>
          <a:lstStyle>
            <a:lvl1pPr>
              <a:defRPr sz="3199"/>
            </a:lvl1pPr>
            <a:lvl2pPr>
              <a:defRPr sz="2733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4"/>
            <a:ext cx="5389033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544" indent="0">
              <a:buNone/>
              <a:defRPr sz="2733" b="1"/>
            </a:lvl2pPr>
            <a:lvl3pPr marL="1219088" indent="0">
              <a:buNone/>
              <a:defRPr sz="2399" b="1"/>
            </a:lvl3pPr>
            <a:lvl4pPr marL="1828632" indent="0">
              <a:buNone/>
              <a:defRPr sz="2133" b="1"/>
            </a:lvl4pPr>
            <a:lvl5pPr marL="2438176" indent="0">
              <a:buNone/>
              <a:defRPr sz="2133" b="1"/>
            </a:lvl5pPr>
            <a:lvl6pPr marL="3047721" indent="0">
              <a:buNone/>
              <a:defRPr sz="2133" b="1"/>
            </a:lvl6pPr>
            <a:lvl7pPr marL="3657264" indent="0">
              <a:buNone/>
              <a:defRPr sz="2133" b="1"/>
            </a:lvl7pPr>
            <a:lvl8pPr marL="4266808" indent="0">
              <a:buNone/>
              <a:defRPr sz="2133" b="1"/>
            </a:lvl8pPr>
            <a:lvl9pPr marL="4876353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6"/>
            <a:ext cx="5389033" cy="3951288"/>
          </a:xfrm>
        </p:spPr>
        <p:txBody>
          <a:bodyPr/>
          <a:lstStyle>
            <a:lvl1pPr>
              <a:defRPr sz="3199"/>
            </a:lvl1pPr>
            <a:lvl2pPr>
              <a:defRPr sz="2733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779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111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037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1"/>
          </a:xfrm>
        </p:spPr>
        <p:txBody>
          <a:bodyPr anchor="b"/>
          <a:lstStyle>
            <a:lvl1pPr algn="l">
              <a:defRPr sz="273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4332"/>
            </a:lvl1pPr>
            <a:lvl2pPr>
              <a:defRPr sz="3732"/>
            </a:lvl2pPr>
            <a:lvl3pPr>
              <a:defRPr sz="3199"/>
            </a:lvl3pPr>
            <a:lvl4pPr>
              <a:defRPr sz="2733"/>
            </a:lvl4pPr>
            <a:lvl5pPr>
              <a:defRPr sz="2733"/>
            </a:lvl5pPr>
            <a:lvl6pPr>
              <a:defRPr sz="2733"/>
            </a:lvl6pPr>
            <a:lvl7pPr>
              <a:defRPr sz="2733"/>
            </a:lvl7pPr>
            <a:lvl8pPr>
              <a:defRPr sz="2733"/>
            </a:lvl8pPr>
            <a:lvl9pPr>
              <a:defRPr sz="27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933"/>
            </a:lvl1pPr>
            <a:lvl2pPr marL="609544" indent="0">
              <a:buNone/>
              <a:defRPr sz="1600"/>
            </a:lvl2pPr>
            <a:lvl3pPr marL="1219088" indent="0">
              <a:buNone/>
              <a:defRPr sz="1333"/>
            </a:lvl3pPr>
            <a:lvl4pPr marL="1828632" indent="0">
              <a:buNone/>
              <a:defRPr sz="1200"/>
            </a:lvl4pPr>
            <a:lvl5pPr marL="2438176" indent="0">
              <a:buNone/>
              <a:defRPr sz="1200"/>
            </a:lvl5pPr>
            <a:lvl6pPr marL="3047721" indent="0">
              <a:buNone/>
              <a:defRPr sz="1200"/>
            </a:lvl6pPr>
            <a:lvl7pPr marL="3657264" indent="0">
              <a:buNone/>
              <a:defRPr sz="1200"/>
            </a:lvl7pPr>
            <a:lvl8pPr marL="4266808" indent="0">
              <a:buNone/>
              <a:defRPr sz="1200"/>
            </a:lvl8pPr>
            <a:lvl9pPr marL="4876353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863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1"/>
            <a:ext cx="7315200" cy="566739"/>
          </a:xfrm>
        </p:spPr>
        <p:txBody>
          <a:bodyPr anchor="b"/>
          <a:lstStyle>
            <a:lvl1pPr algn="l">
              <a:defRPr sz="273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4332"/>
            </a:lvl1pPr>
            <a:lvl2pPr marL="609544" indent="0">
              <a:buNone/>
              <a:defRPr sz="3732"/>
            </a:lvl2pPr>
            <a:lvl3pPr marL="1219088" indent="0">
              <a:buNone/>
              <a:defRPr sz="3199"/>
            </a:lvl3pPr>
            <a:lvl4pPr marL="1828632" indent="0">
              <a:buNone/>
              <a:defRPr sz="2733"/>
            </a:lvl4pPr>
            <a:lvl5pPr marL="2438176" indent="0">
              <a:buNone/>
              <a:defRPr sz="2733"/>
            </a:lvl5pPr>
            <a:lvl6pPr marL="3047721" indent="0">
              <a:buNone/>
              <a:defRPr sz="2733"/>
            </a:lvl6pPr>
            <a:lvl7pPr marL="3657264" indent="0">
              <a:buNone/>
              <a:defRPr sz="2733"/>
            </a:lvl7pPr>
            <a:lvl8pPr marL="4266808" indent="0">
              <a:buNone/>
              <a:defRPr sz="2733"/>
            </a:lvl8pPr>
            <a:lvl9pPr marL="4876353" indent="0">
              <a:buNone/>
              <a:defRPr sz="27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9"/>
            <a:ext cx="7315200" cy="804863"/>
          </a:xfrm>
        </p:spPr>
        <p:txBody>
          <a:bodyPr/>
          <a:lstStyle>
            <a:lvl1pPr marL="0" indent="0">
              <a:buNone/>
              <a:defRPr sz="1933"/>
            </a:lvl1pPr>
            <a:lvl2pPr marL="609544" indent="0">
              <a:buNone/>
              <a:defRPr sz="1600"/>
            </a:lvl2pPr>
            <a:lvl3pPr marL="1219088" indent="0">
              <a:buNone/>
              <a:defRPr sz="1333"/>
            </a:lvl3pPr>
            <a:lvl4pPr marL="1828632" indent="0">
              <a:buNone/>
              <a:defRPr sz="1200"/>
            </a:lvl4pPr>
            <a:lvl5pPr marL="2438176" indent="0">
              <a:buNone/>
              <a:defRPr sz="1200"/>
            </a:lvl5pPr>
            <a:lvl6pPr marL="3047721" indent="0">
              <a:buNone/>
              <a:defRPr sz="1200"/>
            </a:lvl6pPr>
            <a:lvl7pPr marL="3657264" indent="0">
              <a:buNone/>
              <a:defRPr sz="1200"/>
            </a:lvl7pPr>
            <a:lvl8pPr marL="4266808" indent="0">
              <a:buNone/>
              <a:defRPr sz="1200"/>
            </a:lvl8pPr>
            <a:lvl9pPr marL="4876353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58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524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0" cy="1143000"/>
          </a:xfrm>
          <a:prstGeom prst="rect">
            <a:avLst/>
          </a:prstGeom>
        </p:spPr>
        <p:txBody>
          <a:bodyPr vert="horz" lIns="182909" tIns="91454" rIns="182909" bIns="91454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182909" tIns="91454" rIns="182909" bIns="9145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1" y="6356352"/>
            <a:ext cx="2844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088"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088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724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219088" rtl="0" eaLnBrk="1" latinLnBrk="0" hangingPunct="1">
        <a:spcBef>
          <a:spcPct val="0"/>
        </a:spcBef>
        <a:buNone/>
        <a:defRPr sz="593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58" indent="-457158" algn="l" defTabSz="1219088" rtl="0" eaLnBrk="1" latinLnBrk="0" hangingPunct="1">
        <a:spcBef>
          <a:spcPct val="20000"/>
        </a:spcBef>
        <a:buFont typeface="Arial" pitchFamily="34" charset="0"/>
        <a:buChar char="•"/>
        <a:defRPr sz="4332" kern="1200">
          <a:solidFill>
            <a:schemeClr val="tx1"/>
          </a:solidFill>
          <a:latin typeface="+mn-lt"/>
          <a:ea typeface="+mn-ea"/>
          <a:cs typeface="+mn-cs"/>
        </a:defRPr>
      </a:lvl1pPr>
      <a:lvl2pPr marL="990510" indent="-380965" algn="l" defTabSz="1219088" rtl="0" eaLnBrk="1" latinLnBrk="0" hangingPunct="1">
        <a:spcBef>
          <a:spcPct val="20000"/>
        </a:spcBef>
        <a:buFont typeface="Arial" pitchFamily="34" charset="0"/>
        <a:buChar char="–"/>
        <a:defRPr sz="3732" kern="1200">
          <a:solidFill>
            <a:schemeClr val="tx1"/>
          </a:solidFill>
          <a:latin typeface="+mn-lt"/>
          <a:ea typeface="+mn-ea"/>
          <a:cs typeface="+mn-cs"/>
        </a:defRPr>
      </a:lvl2pPr>
      <a:lvl3pPr marL="1523860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3pPr>
      <a:lvl4pPr marL="2133405" indent="-304772" algn="l" defTabSz="1219088" rtl="0" eaLnBrk="1" latinLnBrk="0" hangingPunct="1">
        <a:spcBef>
          <a:spcPct val="20000"/>
        </a:spcBef>
        <a:buFont typeface="Arial" pitchFamily="34" charset="0"/>
        <a:buChar char="–"/>
        <a:defRPr sz="2733" kern="1200">
          <a:solidFill>
            <a:schemeClr val="tx1"/>
          </a:solidFill>
          <a:latin typeface="+mn-lt"/>
          <a:ea typeface="+mn-ea"/>
          <a:cs typeface="+mn-cs"/>
        </a:defRPr>
      </a:lvl4pPr>
      <a:lvl5pPr marL="2742948" indent="-304772" algn="l" defTabSz="1219088" rtl="0" eaLnBrk="1" latinLnBrk="0" hangingPunct="1">
        <a:spcBef>
          <a:spcPct val="20000"/>
        </a:spcBef>
        <a:buFont typeface="Arial" pitchFamily="34" charset="0"/>
        <a:buChar char="»"/>
        <a:defRPr sz="27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492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6pPr>
      <a:lvl7pPr marL="3962037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7pPr>
      <a:lvl8pPr marL="4571581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8pPr>
      <a:lvl9pPr marL="5181124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544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9088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8632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8176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7721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7264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6808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6353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524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0" cy="1143000"/>
          </a:xfrm>
          <a:prstGeom prst="rect">
            <a:avLst/>
          </a:prstGeom>
        </p:spPr>
        <p:txBody>
          <a:bodyPr vert="horz" lIns="182909" tIns="91454" rIns="182909" bIns="91454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182909" tIns="91454" rIns="182909" bIns="9145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1" y="6356352"/>
            <a:ext cx="2844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088"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088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905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1219088" rtl="0" eaLnBrk="1" latinLnBrk="0" hangingPunct="1">
        <a:spcBef>
          <a:spcPct val="0"/>
        </a:spcBef>
        <a:buNone/>
        <a:defRPr sz="593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58" indent="-457158" algn="l" defTabSz="1219088" rtl="0" eaLnBrk="1" latinLnBrk="0" hangingPunct="1">
        <a:spcBef>
          <a:spcPct val="20000"/>
        </a:spcBef>
        <a:buFont typeface="Arial" pitchFamily="34" charset="0"/>
        <a:buChar char="•"/>
        <a:defRPr sz="4332" kern="1200">
          <a:solidFill>
            <a:schemeClr val="tx1"/>
          </a:solidFill>
          <a:latin typeface="+mn-lt"/>
          <a:ea typeface="+mn-ea"/>
          <a:cs typeface="+mn-cs"/>
        </a:defRPr>
      </a:lvl1pPr>
      <a:lvl2pPr marL="990510" indent="-380965" algn="l" defTabSz="1219088" rtl="0" eaLnBrk="1" latinLnBrk="0" hangingPunct="1">
        <a:spcBef>
          <a:spcPct val="20000"/>
        </a:spcBef>
        <a:buFont typeface="Arial" pitchFamily="34" charset="0"/>
        <a:buChar char="–"/>
        <a:defRPr sz="3732" kern="1200">
          <a:solidFill>
            <a:schemeClr val="tx1"/>
          </a:solidFill>
          <a:latin typeface="+mn-lt"/>
          <a:ea typeface="+mn-ea"/>
          <a:cs typeface="+mn-cs"/>
        </a:defRPr>
      </a:lvl2pPr>
      <a:lvl3pPr marL="1523860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3pPr>
      <a:lvl4pPr marL="2133405" indent="-304772" algn="l" defTabSz="1219088" rtl="0" eaLnBrk="1" latinLnBrk="0" hangingPunct="1">
        <a:spcBef>
          <a:spcPct val="20000"/>
        </a:spcBef>
        <a:buFont typeface="Arial" pitchFamily="34" charset="0"/>
        <a:buChar char="–"/>
        <a:defRPr sz="2733" kern="1200">
          <a:solidFill>
            <a:schemeClr val="tx1"/>
          </a:solidFill>
          <a:latin typeface="+mn-lt"/>
          <a:ea typeface="+mn-ea"/>
          <a:cs typeface="+mn-cs"/>
        </a:defRPr>
      </a:lvl4pPr>
      <a:lvl5pPr marL="2742948" indent="-304772" algn="l" defTabSz="1219088" rtl="0" eaLnBrk="1" latinLnBrk="0" hangingPunct="1">
        <a:spcBef>
          <a:spcPct val="20000"/>
        </a:spcBef>
        <a:buFont typeface="Arial" pitchFamily="34" charset="0"/>
        <a:buChar char="»"/>
        <a:defRPr sz="27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492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6pPr>
      <a:lvl7pPr marL="3962037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7pPr>
      <a:lvl8pPr marL="4571581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8pPr>
      <a:lvl9pPr marL="5181124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544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9088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8632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8176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7721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7264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6808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6353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4885" y="332555"/>
            <a:ext cx="11439744" cy="479084"/>
          </a:xfrm>
          <a:prstGeom prst="rect">
            <a:avLst/>
          </a:prstGeom>
          <a:noFill/>
        </p:spPr>
        <p:txBody>
          <a:bodyPr wrap="square" lIns="108820" tIns="54409" rIns="108820" bIns="54409">
            <a:spAutoFit/>
          </a:bodyPr>
          <a:lstStyle/>
          <a:p>
            <a:pPr defTabSz="1088268"/>
            <a:r>
              <a:rPr lang="en-IN" sz="2399" spc="59" dirty="0">
                <a:ln w="12700" cmpd="sng">
                  <a:noFill/>
                  <a:prstDash val="solid"/>
                </a:ln>
                <a:solidFill>
                  <a:prstClr val="white">
                    <a:lumMod val="75000"/>
                  </a:prstClr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Learning ASP.NET Web API</a:t>
            </a:r>
            <a:endParaRPr lang="en-IN" sz="2399" spc="59" dirty="0">
              <a:ln w="12700" cmpd="sng">
                <a:noFill/>
                <a:prstDash val="solid"/>
              </a:ln>
              <a:solidFill>
                <a:prstClr val="white">
                  <a:lumMod val="75000"/>
                </a:prstClr>
              </a:solidFill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28042" y="1004720"/>
            <a:ext cx="7196487" cy="407334"/>
          </a:xfrm>
          <a:prstGeom prst="rect">
            <a:avLst/>
          </a:prstGeom>
          <a:noFill/>
        </p:spPr>
        <p:txBody>
          <a:bodyPr wrap="square" lIns="108820" tIns="54409" rIns="108820" bIns="54409">
            <a:spAutoFit/>
          </a:bodyPr>
          <a:lstStyle/>
          <a:p>
            <a:pPr algn="r" defTabSz="1088268"/>
            <a:r>
              <a:rPr lang="en-US" sz="1933" i="1" dirty="0">
                <a:ln w="18415" cmpd="sng">
                  <a:noFill/>
                  <a:prstDash val="solid"/>
                </a:ln>
                <a:solidFill>
                  <a:prstClr val="white">
                    <a:lumMod val="75000"/>
                  </a:prstClr>
                </a:solidFill>
                <a:latin typeface="Century Gothic" panose="020B0502020202020204" pitchFamily="34" charset="0"/>
              </a:rPr>
              <a:t>Brij Bhushan Mishra</a:t>
            </a:r>
            <a:endParaRPr lang="en-US" sz="1933" i="1" dirty="0">
              <a:ln w="18415" cmpd="sng">
                <a:noFill/>
                <a:prstDash val="solid"/>
              </a:ln>
              <a:solidFill>
                <a:prstClr val="white">
                  <a:lumMod val="75000"/>
                </a:prstClr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528042" y="836459"/>
            <a:ext cx="7949802" cy="2"/>
          </a:xfrm>
          <a:prstGeom prst="line">
            <a:avLst/>
          </a:prstGeom>
          <a:noFill/>
          <a:ln w="9525" cap="flat" cmpd="sng" algn="ctr">
            <a:solidFill>
              <a:sysClr val="window" lastClr="FFFFFF"/>
            </a:solidFill>
            <a:prstDash val="solid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4166196" y="2492127"/>
            <a:ext cx="5540831" cy="622778"/>
          </a:xfrm>
          <a:prstGeom prst="rect">
            <a:avLst/>
          </a:prstGeom>
          <a:noFill/>
        </p:spPr>
        <p:txBody>
          <a:bodyPr wrap="square" lIns="108820" tIns="54409" rIns="108820" bIns="54409" rtlCol="0">
            <a:spAutoFit/>
          </a:bodyPr>
          <a:lstStyle/>
          <a:p>
            <a:pPr algn="r" defTabSz="1088268"/>
            <a:r>
              <a:rPr lang="en-US" sz="3333" b="1" dirty="0">
                <a:solidFill>
                  <a:prstClr val="white"/>
                </a:solidFill>
                <a:latin typeface="Segoe UI Light" panose="020B0502040204020203" pitchFamily="34" charset="0"/>
                <a:cs typeface="Gisha" panose="020B0502040204020203" pitchFamily="34" charset="-79"/>
              </a:rPr>
              <a:t>Video </a:t>
            </a:r>
            <a:r>
              <a:rPr lang="en-US" sz="3333" b="1" dirty="0" smtClean="0">
                <a:solidFill>
                  <a:prstClr val="white"/>
                </a:solidFill>
                <a:latin typeface="Segoe UI Light" panose="020B0502040204020203" pitchFamily="34" charset="0"/>
                <a:cs typeface="Gisha" panose="020B0502040204020203" pitchFamily="34" charset="-79"/>
              </a:rPr>
              <a:t>3.2</a:t>
            </a:r>
            <a:endParaRPr lang="en-IN" sz="3333" b="1" dirty="0">
              <a:solidFill>
                <a:prstClr val="white"/>
              </a:solidFill>
              <a:latin typeface="Segoe UI Light" panose="020B0502040204020203" pitchFamily="34" charset="0"/>
              <a:cs typeface="Gisha" panose="020B0502040204020203" pitchFamily="34" charset="-79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8042" y="3279936"/>
            <a:ext cx="9224430" cy="766342"/>
          </a:xfrm>
          <a:prstGeom prst="rect">
            <a:avLst/>
          </a:prstGeom>
          <a:noFill/>
        </p:spPr>
        <p:txBody>
          <a:bodyPr wrap="square" lIns="108820" tIns="54409" rIns="108820" bIns="54409" rtlCol="0">
            <a:spAutoFit/>
          </a:bodyPr>
          <a:lstStyle/>
          <a:p>
            <a:pPr algn="r" defTabSz="1088268"/>
            <a:r>
              <a:rPr lang="en-IN" sz="4266" i="1" dirty="0" smtClean="0">
                <a:solidFill>
                  <a:srgbClr val="F79646">
                    <a:lumMod val="75000"/>
                  </a:srgbClr>
                </a:solidFill>
                <a:latin typeface="Century Gothic" panose="020B0502020202020204" pitchFamily="34" charset="0"/>
              </a:rPr>
              <a:t>Implementing </a:t>
            </a:r>
            <a:r>
              <a:rPr lang="en-IN" sz="4266" i="1" dirty="0" smtClean="0">
                <a:solidFill>
                  <a:srgbClr val="F79646">
                    <a:lumMod val="75000"/>
                  </a:srgbClr>
                </a:solidFill>
                <a:latin typeface="Century Gothic" panose="020B0502020202020204" pitchFamily="34" charset="0"/>
              </a:rPr>
              <a:t>Get</a:t>
            </a:r>
            <a:endParaRPr lang="en-IN" sz="4266" i="1" dirty="0">
              <a:solidFill>
                <a:srgbClr val="F79646">
                  <a:lumMod val="75000"/>
                </a:srgb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Isosceles Triangle 9"/>
          <p:cNvSpPr>
            <a:spLocks/>
          </p:cNvSpPr>
          <p:nvPr/>
        </p:nvSpPr>
        <p:spPr>
          <a:xfrm rot="5400000">
            <a:off x="9799911" y="3295041"/>
            <a:ext cx="1079667" cy="839741"/>
          </a:xfrm>
          <a:prstGeom prst="triangle">
            <a:avLst>
              <a:gd name="adj" fmla="val 51425"/>
            </a:avLst>
          </a:prstGeom>
          <a:solidFill>
            <a:srgbClr val="72AF2F"/>
          </a:solidFill>
          <a:ln w="25400" cap="flat" cmpd="sng" algn="ctr">
            <a:noFill/>
            <a:prstDash val="solid"/>
          </a:ln>
          <a:effectLst/>
        </p:spPr>
        <p:txBody>
          <a:bodyPr lIns="108820" tIns="54409" rIns="108820" bIns="54409" rtlCol="0" anchor="ctr"/>
          <a:lstStyle/>
          <a:p>
            <a:pPr algn="ctr" defTabSz="1088268">
              <a:defRPr/>
            </a:pPr>
            <a:endParaRPr lang="en-IN" sz="2133" kern="0" dirty="0">
              <a:ln>
                <a:solidFill>
                  <a:srgbClr val="9BBB59"/>
                </a:solidFill>
              </a:ln>
              <a:solidFill>
                <a:srgbClr val="9BBB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33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3" y="777366"/>
            <a:ext cx="12190354" cy="615407"/>
          </a:xfrm>
          <a:prstGeom prst="rect">
            <a:avLst/>
          </a:prstGeom>
          <a:solidFill>
            <a:srgbClr val="F79646">
              <a:lumMod val="75000"/>
            </a:srgbClr>
          </a:solidFill>
        </p:spPr>
        <p:txBody>
          <a:bodyPr wrap="square" lIns="60941" tIns="30471" rIns="60941" bIns="30471">
            <a:spAutoFit/>
          </a:bodyPr>
          <a:lstStyle/>
          <a:p>
            <a:pPr algn="ctr" defTabSz="1088268">
              <a:defRPr/>
            </a:pPr>
            <a:r>
              <a:rPr lang="en-US" sz="3599" kern="0" dirty="0" smtClean="0">
                <a:ln w="18415" cmpd="sng">
                  <a:noFill/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Gisha" panose="020B0502040204020203" pitchFamily="34" charset="-79"/>
              </a:rPr>
              <a:t>Demo</a:t>
            </a:r>
            <a:endParaRPr lang="en-US" sz="3599" kern="0" dirty="0">
              <a:ln w="18415" cmpd="sng">
                <a:noFill/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Segoe UI Light" panose="020B0502040204020203" pitchFamily="34" charset="0"/>
              <a:cs typeface="Gisha" panose="020B05020402040202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745662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24" y="777366"/>
            <a:ext cx="12190354" cy="615407"/>
          </a:xfrm>
          <a:prstGeom prst="rect">
            <a:avLst/>
          </a:prstGeom>
          <a:solidFill>
            <a:srgbClr val="F79646">
              <a:lumMod val="75000"/>
            </a:srgbClr>
          </a:solidFill>
        </p:spPr>
        <p:txBody>
          <a:bodyPr wrap="square" lIns="60941" tIns="30471" rIns="60941" bIns="30471">
            <a:spAutoFit/>
          </a:bodyPr>
          <a:lstStyle/>
          <a:p>
            <a:pPr algn="ctr" defTabSz="1088268">
              <a:defRPr/>
            </a:pPr>
            <a:r>
              <a:rPr lang="en-US" sz="3599" kern="0" dirty="0">
                <a:ln w="18415" cmpd="sng">
                  <a:noFill/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Gisha" panose="020B0502040204020203" pitchFamily="34" charset="-79"/>
              </a:rPr>
              <a:t>Next Video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5117" y="3124295"/>
            <a:ext cx="11121767" cy="725306"/>
          </a:xfrm>
          <a:prstGeom prst="rect">
            <a:avLst/>
          </a:prstGeom>
          <a:noFill/>
        </p:spPr>
        <p:txBody>
          <a:bodyPr wrap="square" lIns="108820" tIns="54409" rIns="108820" bIns="54409" rtlCol="0">
            <a:spAutoFit/>
          </a:bodyPr>
          <a:lstStyle/>
          <a:p>
            <a:pPr algn="ctr" defTabSz="1088268"/>
            <a:r>
              <a:rPr lang="en-US" sz="3999" dirty="0">
                <a:solidFill>
                  <a:prstClr val="white"/>
                </a:solidFill>
                <a:latin typeface="Segoe UI Light" panose="020B0502040204020203" pitchFamily="34" charset="0"/>
              </a:rPr>
              <a:t>Implementing POST</a:t>
            </a:r>
            <a:endParaRPr lang="en-IN" sz="3999" dirty="0">
              <a:solidFill>
                <a:prstClr val="white"/>
              </a:solidFill>
              <a:latin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1515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16</Words>
  <Application>Microsoft Office PowerPoint</Application>
  <PresentationFormat>Widescreen</PresentationFormat>
  <Paragraphs>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Century Gothic</vt:lpstr>
      <vt:lpstr>Gisha</vt:lpstr>
      <vt:lpstr>Segoe UI Light</vt:lpstr>
      <vt:lpstr>1_Office Theme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Mayur Hule</dc:creator>
  <cp:lastModifiedBy>Brij Mishra</cp:lastModifiedBy>
  <cp:revision>10</cp:revision>
  <dcterms:created xsi:type="dcterms:W3CDTF">2015-06-11T06:54:04Z</dcterms:created>
  <dcterms:modified xsi:type="dcterms:W3CDTF">2016-01-10T20:40:53Z</dcterms:modified>
</cp:coreProperties>
</file>