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59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01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6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92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660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540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42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775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04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32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37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665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42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4322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4178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57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856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67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79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11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3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86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58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72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0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4885" y="332555"/>
            <a:ext cx="11439744" cy="47908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defTabSz="1088268"/>
            <a:r>
              <a:rPr lang="en-IN" sz="2399" spc="59" dirty="0">
                <a:ln w="12700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Learning ASP.NET Web API</a:t>
            </a:r>
            <a:endParaRPr lang="en-IN" sz="2399" spc="59" dirty="0">
              <a:ln w="12700" cmpd="sng">
                <a:noFill/>
                <a:prstDash val="solid"/>
              </a:ln>
              <a:solidFill>
                <a:prstClr val="white">
                  <a:lumMod val="75000"/>
                </a:prstClr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8042" y="1004720"/>
            <a:ext cx="7196487" cy="40733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algn="r" defTabSz="1088268"/>
            <a:r>
              <a:rPr lang="en-US" sz="1933" i="1" dirty="0">
                <a:ln w="18415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Century Gothic" panose="020B0502020202020204" pitchFamily="34" charset="0"/>
              </a:rPr>
              <a:t>Brij Bhushan Mishra</a:t>
            </a:r>
            <a:endParaRPr lang="en-US" sz="1933" i="1" dirty="0">
              <a:ln w="18415" cmpd="sng">
                <a:noFill/>
                <a:prstDash val="solid"/>
              </a:ln>
              <a:solidFill>
                <a:prstClr val="white">
                  <a:lumMod val="75000"/>
                </a:prst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28042" y="836459"/>
            <a:ext cx="7949802" cy="2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166196" y="2492127"/>
            <a:ext cx="5540831" cy="622778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US" sz="3333" b="1" dirty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Video </a:t>
            </a:r>
            <a:r>
              <a:rPr lang="en-US" sz="3333" b="1" dirty="0" smtClean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3.5</a:t>
            </a:r>
            <a:endParaRPr lang="en-IN" sz="3333" b="1" dirty="0">
              <a:solidFill>
                <a:prstClr val="white"/>
              </a:solidFill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042" y="3279936"/>
            <a:ext cx="9224430" cy="76634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IN" sz="4266" i="1" dirty="0">
                <a:solidFill>
                  <a:srgbClr val="F79646">
                    <a:lumMod val="75000"/>
                  </a:srgbClr>
                </a:solidFill>
                <a:latin typeface="Century Gothic" panose="020B0502020202020204" pitchFamily="34" charset="0"/>
              </a:rPr>
              <a:t>Implementing DELETE </a:t>
            </a:r>
          </a:p>
        </p:txBody>
      </p:sp>
      <p:sp>
        <p:nvSpPr>
          <p:cNvPr id="10" name="Isosceles Triangle 9"/>
          <p:cNvSpPr>
            <a:spLocks/>
          </p:cNvSpPr>
          <p:nvPr/>
        </p:nvSpPr>
        <p:spPr>
          <a:xfrm rot="5400000">
            <a:off x="9799911" y="3295041"/>
            <a:ext cx="1079667" cy="839741"/>
          </a:xfrm>
          <a:prstGeom prst="triangle">
            <a:avLst>
              <a:gd name="adj" fmla="val 51425"/>
            </a:avLst>
          </a:prstGeom>
          <a:solidFill>
            <a:srgbClr val="72AF2F"/>
          </a:solidFill>
          <a:ln w="25400" cap="flat" cmpd="sng" algn="ctr">
            <a:noFill/>
            <a:prstDash val="solid"/>
          </a:ln>
          <a:effectLst/>
        </p:spPr>
        <p:txBody>
          <a:bodyPr lIns="108820" tIns="54409" rIns="108820" bIns="54409" rtlCol="0" anchor="ctr"/>
          <a:lstStyle/>
          <a:p>
            <a:pPr algn="ctr" defTabSz="1088268">
              <a:defRPr/>
            </a:pPr>
            <a:endParaRPr lang="en-IN" sz="2133" kern="0" dirty="0">
              <a:ln>
                <a:solidFill>
                  <a:srgbClr val="9BBB59"/>
                </a:solidFill>
              </a:ln>
              <a:solidFill>
                <a:srgbClr val="9BBB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3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3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 smtClean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Demo</a:t>
            </a:r>
            <a:endParaRPr lang="en-US" sz="3599" kern="0" dirty="0">
              <a:ln w="18415" cmpd="sng">
                <a:noFill/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3809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4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Next Video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117" y="3124295"/>
            <a:ext cx="11121767" cy="725306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ctr" defTabSz="1088268"/>
            <a:r>
              <a:rPr lang="en-US" sz="3999" smtClean="0">
                <a:solidFill>
                  <a:prstClr val="white"/>
                </a:solidFill>
                <a:latin typeface="Segoe UI Light" panose="020B0502040204020203" pitchFamily="34" charset="0"/>
              </a:rPr>
              <a:t>Implementing</a:t>
            </a:r>
            <a:r>
              <a:rPr lang="en-US" sz="4000" b="1" smtClean="0"/>
              <a:t> </a:t>
            </a:r>
            <a:r>
              <a:rPr lang="en-US" sz="3999" smtClean="0">
                <a:solidFill>
                  <a:prstClr val="white"/>
                </a:solidFill>
                <a:latin typeface="Segoe UI Light" panose="020B0502040204020203" pitchFamily="34" charset="0"/>
              </a:rPr>
              <a:t>PATCH</a:t>
            </a:r>
            <a:endParaRPr lang="en-IN" sz="3999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51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16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Century Gothic</vt:lpstr>
      <vt:lpstr>Gisha</vt:lpstr>
      <vt:lpstr>Segoe UI Light</vt:lpstr>
      <vt:lpstr>1_Office Theme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Mayur Hule</dc:creator>
  <cp:lastModifiedBy>Brij Mishra</cp:lastModifiedBy>
  <cp:revision>12</cp:revision>
  <dcterms:created xsi:type="dcterms:W3CDTF">2015-06-11T06:54:04Z</dcterms:created>
  <dcterms:modified xsi:type="dcterms:W3CDTF">2016-01-11T04:54:37Z</dcterms:modified>
</cp:coreProperties>
</file>