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62" r:id="rId4"/>
    <p:sldId id="263" r:id="rId5"/>
    <p:sldId id="258" r:id="rId6"/>
    <p:sldId id="264" r:id="rId7"/>
    <p:sldId id="261" r:id="rId8"/>
    <p:sldId id="265" r:id="rId9"/>
    <p:sldId id="260" r:id="rId10"/>
    <p:sldId id="266" r:id="rId11"/>
    <p:sldId id="259"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333FF"/>
    <a:srgbClr val="FF6600"/>
    <a:srgbClr val="FFFF00"/>
    <a:srgbClr val="FFCC00"/>
    <a:srgbClr val="FFFF66"/>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37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03E72B-42FF-4B78-B955-C3C5D66F55B1}"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1887227B-2783-4764-9AEE-D03F948CCFA7}">
      <dgm:prSet phldrT="[Text]"/>
      <dgm:spPr/>
      <dgm:t>
        <a:bodyPr/>
        <a:lstStyle/>
        <a:p>
          <a:r>
            <a:rPr lang="en-US" dirty="0" smtClean="0"/>
            <a:t>Student Management System</a:t>
          </a:r>
          <a:endParaRPr lang="en-US" dirty="0"/>
        </a:p>
      </dgm:t>
    </dgm:pt>
    <dgm:pt modelId="{D19FD2A7-8A2C-48CE-9B6F-B3B16FDF0E8B}" type="parTrans" cxnId="{F34CBBDC-44A3-4422-A5CA-0645DFA3FE94}">
      <dgm:prSet/>
      <dgm:spPr/>
      <dgm:t>
        <a:bodyPr/>
        <a:lstStyle/>
        <a:p>
          <a:endParaRPr lang="en-US"/>
        </a:p>
      </dgm:t>
    </dgm:pt>
    <dgm:pt modelId="{F55E15B9-A43F-4CCC-BBDE-5D603137C834}" type="sibTrans" cxnId="{F34CBBDC-44A3-4422-A5CA-0645DFA3FE94}">
      <dgm:prSet/>
      <dgm:spPr/>
      <dgm:t>
        <a:bodyPr/>
        <a:lstStyle/>
        <a:p>
          <a:endParaRPr lang="en-US"/>
        </a:p>
      </dgm:t>
    </dgm:pt>
    <dgm:pt modelId="{CFC33616-E49B-44C6-A82E-A765A40D5844}">
      <dgm:prSet phldrT="[Text]" custT="1"/>
      <dgm:spPr/>
      <dgm:t>
        <a:bodyPr/>
        <a:lstStyle/>
        <a:p>
          <a:r>
            <a:rPr lang="en-US" sz="2000" dirty="0" smtClean="0"/>
            <a:t>Change Name</a:t>
          </a:r>
        </a:p>
        <a:p>
          <a:r>
            <a:rPr lang="en-US" sz="2000" dirty="0" smtClean="0"/>
            <a:t>Enroll Student</a:t>
          </a:r>
        </a:p>
        <a:p>
          <a:r>
            <a:rPr lang="en-US" sz="2000" dirty="0" smtClean="0"/>
            <a:t>Drop Student</a:t>
          </a:r>
        </a:p>
        <a:p>
          <a:r>
            <a:rPr lang="en-US" sz="2000" dirty="0" smtClean="0"/>
            <a:t>Change Major</a:t>
          </a:r>
        </a:p>
        <a:p>
          <a:r>
            <a:rPr lang="en-US" sz="2000" dirty="0" smtClean="0"/>
            <a:t>Change Class</a:t>
          </a:r>
        </a:p>
      </dgm:t>
    </dgm:pt>
    <dgm:pt modelId="{0C26F5FA-5C58-47C4-B596-DBF4CFDCF3D8}" type="parTrans" cxnId="{3A9163AC-77CE-4D00-994D-5EAAD2DBCC51}">
      <dgm:prSet/>
      <dgm:spPr/>
      <dgm:t>
        <a:bodyPr/>
        <a:lstStyle/>
        <a:p>
          <a:endParaRPr lang="en-US"/>
        </a:p>
      </dgm:t>
    </dgm:pt>
    <dgm:pt modelId="{13DC1A29-9806-4226-893A-A3F8AEC64D22}" type="sibTrans" cxnId="{3A9163AC-77CE-4D00-994D-5EAAD2DBCC51}">
      <dgm:prSet/>
      <dgm:spPr/>
      <dgm:t>
        <a:bodyPr/>
        <a:lstStyle/>
        <a:p>
          <a:endParaRPr lang="en-US"/>
        </a:p>
      </dgm:t>
    </dgm:pt>
    <dgm:pt modelId="{34B5AD50-F1F7-40B5-9344-A2723E050380}">
      <dgm:prSet phldrT="[Text]" custT="1"/>
      <dgm:spPr/>
      <dgm:t>
        <a:bodyPr/>
        <a:lstStyle/>
        <a:p>
          <a:r>
            <a:rPr lang="en-US" sz="2000" dirty="0" smtClean="0"/>
            <a:t>Name</a:t>
          </a:r>
        </a:p>
        <a:p>
          <a:r>
            <a:rPr lang="en-US" sz="2000" dirty="0" smtClean="0"/>
            <a:t>Gender</a:t>
          </a:r>
        </a:p>
        <a:p>
          <a:r>
            <a:rPr lang="en-US" sz="2000" dirty="0" smtClean="0"/>
            <a:t>Class</a:t>
          </a:r>
        </a:p>
        <a:p>
          <a:r>
            <a:rPr lang="en-US" sz="2000" dirty="0" smtClean="0"/>
            <a:t>Major</a:t>
          </a:r>
          <a:endParaRPr lang="en-US" sz="2000" dirty="0"/>
        </a:p>
      </dgm:t>
    </dgm:pt>
    <dgm:pt modelId="{F80FAB44-5020-4E49-838C-6726FCAEB8F1}" type="parTrans" cxnId="{66A31AF9-B0C8-4859-BE04-DC6D5B0AF235}">
      <dgm:prSet/>
      <dgm:spPr/>
      <dgm:t>
        <a:bodyPr/>
        <a:lstStyle/>
        <a:p>
          <a:endParaRPr lang="en-US"/>
        </a:p>
      </dgm:t>
    </dgm:pt>
    <dgm:pt modelId="{6AE21EFF-171F-486C-BBCD-6E46F85A66E4}" type="sibTrans" cxnId="{66A31AF9-B0C8-4859-BE04-DC6D5B0AF235}">
      <dgm:prSet/>
      <dgm:spPr/>
      <dgm:t>
        <a:bodyPr/>
        <a:lstStyle/>
        <a:p>
          <a:endParaRPr lang="en-US"/>
        </a:p>
      </dgm:t>
    </dgm:pt>
    <dgm:pt modelId="{2B4D68BB-4027-4A23-89BC-BC9B6FE1B495}" type="pres">
      <dgm:prSet presAssocID="{7803E72B-42FF-4B78-B955-C3C5D66F55B1}" presName="cycle" presStyleCnt="0">
        <dgm:presLayoutVars>
          <dgm:chMax val="1"/>
          <dgm:dir/>
          <dgm:animLvl val="ctr"/>
          <dgm:resizeHandles val="exact"/>
        </dgm:presLayoutVars>
      </dgm:prSet>
      <dgm:spPr/>
      <dgm:t>
        <a:bodyPr/>
        <a:lstStyle/>
        <a:p>
          <a:endParaRPr lang="en-US"/>
        </a:p>
      </dgm:t>
    </dgm:pt>
    <dgm:pt modelId="{BFCA5451-DBE5-499C-91A9-988BA49FE08F}" type="pres">
      <dgm:prSet presAssocID="{1887227B-2783-4764-9AEE-D03F948CCFA7}" presName="centerShape" presStyleLbl="node0" presStyleIdx="0" presStyleCnt="1" custScaleX="166337" custScaleY="148367"/>
      <dgm:spPr/>
      <dgm:t>
        <a:bodyPr/>
        <a:lstStyle/>
        <a:p>
          <a:endParaRPr lang="en-US"/>
        </a:p>
      </dgm:t>
    </dgm:pt>
    <dgm:pt modelId="{8BA38006-A763-47B6-B20A-9E1B675DD394}" type="pres">
      <dgm:prSet presAssocID="{0C26F5FA-5C58-47C4-B596-DBF4CFDCF3D8}" presName="parTrans" presStyleLbl="bgSibTrans2D1" presStyleIdx="0" presStyleCnt="2"/>
      <dgm:spPr/>
      <dgm:t>
        <a:bodyPr/>
        <a:lstStyle/>
        <a:p>
          <a:endParaRPr lang="en-US"/>
        </a:p>
      </dgm:t>
    </dgm:pt>
    <dgm:pt modelId="{825614BD-FAEF-4401-971B-A5C775912726}" type="pres">
      <dgm:prSet presAssocID="{CFC33616-E49B-44C6-A82E-A765A40D5844}" presName="node" presStyleLbl="node1" presStyleIdx="0" presStyleCnt="2" custScaleX="124285" custScaleY="127745" custRadScaleRad="96397" custRadScaleInc="-287">
        <dgm:presLayoutVars>
          <dgm:bulletEnabled val="1"/>
        </dgm:presLayoutVars>
      </dgm:prSet>
      <dgm:spPr/>
      <dgm:t>
        <a:bodyPr/>
        <a:lstStyle/>
        <a:p>
          <a:endParaRPr lang="en-US"/>
        </a:p>
      </dgm:t>
    </dgm:pt>
    <dgm:pt modelId="{A0F48C52-3DFF-40FA-B0E5-F19D4609AE71}" type="pres">
      <dgm:prSet presAssocID="{F80FAB44-5020-4E49-838C-6726FCAEB8F1}" presName="parTrans" presStyleLbl="bgSibTrans2D1" presStyleIdx="1" presStyleCnt="2"/>
      <dgm:spPr/>
      <dgm:t>
        <a:bodyPr/>
        <a:lstStyle/>
        <a:p>
          <a:endParaRPr lang="en-US"/>
        </a:p>
      </dgm:t>
    </dgm:pt>
    <dgm:pt modelId="{DCC3ACA2-4211-4AEE-B7ED-0DEC1476E257}" type="pres">
      <dgm:prSet presAssocID="{34B5AD50-F1F7-40B5-9344-A2723E050380}" presName="node" presStyleLbl="node1" presStyleIdx="1" presStyleCnt="2" custScaleX="138768" custScaleY="138768">
        <dgm:presLayoutVars>
          <dgm:bulletEnabled val="1"/>
        </dgm:presLayoutVars>
      </dgm:prSet>
      <dgm:spPr/>
      <dgm:t>
        <a:bodyPr/>
        <a:lstStyle/>
        <a:p>
          <a:endParaRPr lang="en-US"/>
        </a:p>
      </dgm:t>
    </dgm:pt>
  </dgm:ptLst>
  <dgm:cxnLst>
    <dgm:cxn modelId="{5DFA2193-2D55-4D19-9123-5E3B021AA65F}" type="presOf" srcId="{1887227B-2783-4764-9AEE-D03F948CCFA7}" destId="{BFCA5451-DBE5-499C-91A9-988BA49FE08F}" srcOrd="0" destOrd="0" presId="urn:microsoft.com/office/officeart/2005/8/layout/radial4"/>
    <dgm:cxn modelId="{379E44AD-FBDC-42A9-A6F9-27AE1A5AC38A}" type="presOf" srcId="{0C26F5FA-5C58-47C4-B596-DBF4CFDCF3D8}" destId="{8BA38006-A763-47B6-B20A-9E1B675DD394}" srcOrd="0" destOrd="0" presId="urn:microsoft.com/office/officeart/2005/8/layout/radial4"/>
    <dgm:cxn modelId="{F34CBBDC-44A3-4422-A5CA-0645DFA3FE94}" srcId="{7803E72B-42FF-4B78-B955-C3C5D66F55B1}" destId="{1887227B-2783-4764-9AEE-D03F948CCFA7}" srcOrd="0" destOrd="0" parTransId="{D19FD2A7-8A2C-48CE-9B6F-B3B16FDF0E8B}" sibTransId="{F55E15B9-A43F-4CCC-BBDE-5D603137C834}"/>
    <dgm:cxn modelId="{F07015EA-2010-47AD-83A7-396872CC2A61}" type="presOf" srcId="{7803E72B-42FF-4B78-B955-C3C5D66F55B1}" destId="{2B4D68BB-4027-4A23-89BC-BC9B6FE1B495}" srcOrd="0" destOrd="0" presId="urn:microsoft.com/office/officeart/2005/8/layout/radial4"/>
    <dgm:cxn modelId="{56DEF599-23B6-4267-9EB2-A0196874BFDE}" type="presOf" srcId="{F80FAB44-5020-4E49-838C-6726FCAEB8F1}" destId="{A0F48C52-3DFF-40FA-B0E5-F19D4609AE71}" srcOrd="0" destOrd="0" presId="urn:microsoft.com/office/officeart/2005/8/layout/radial4"/>
    <dgm:cxn modelId="{DC0AA093-9F65-4B1F-AB82-5E4D5B17BBB3}" type="presOf" srcId="{CFC33616-E49B-44C6-A82E-A765A40D5844}" destId="{825614BD-FAEF-4401-971B-A5C775912726}" srcOrd="0" destOrd="0" presId="urn:microsoft.com/office/officeart/2005/8/layout/radial4"/>
    <dgm:cxn modelId="{3A9163AC-77CE-4D00-994D-5EAAD2DBCC51}" srcId="{1887227B-2783-4764-9AEE-D03F948CCFA7}" destId="{CFC33616-E49B-44C6-A82E-A765A40D5844}" srcOrd="0" destOrd="0" parTransId="{0C26F5FA-5C58-47C4-B596-DBF4CFDCF3D8}" sibTransId="{13DC1A29-9806-4226-893A-A3F8AEC64D22}"/>
    <dgm:cxn modelId="{7162984E-894A-43B5-816A-EC5D91851B46}" type="presOf" srcId="{34B5AD50-F1F7-40B5-9344-A2723E050380}" destId="{DCC3ACA2-4211-4AEE-B7ED-0DEC1476E257}" srcOrd="0" destOrd="0" presId="urn:microsoft.com/office/officeart/2005/8/layout/radial4"/>
    <dgm:cxn modelId="{66A31AF9-B0C8-4859-BE04-DC6D5B0AF235}" srcId="{1887227B-2783-4764-9AEE-D03F948CCFA7}" destId="{34B5AD50-F1F7-40B5-9344-A2723E050380}" srcOrd="1" destOrd="0" parTransId="{F80FAB44-5020-4E49-838C-6726FCAEB8F1}" sibTransId="{6AE21EFF-171F-486C-BBCD-6E46F85A66E4}"/>
    <dgm:cxn modelId="{964BA482-9D9F-44BF-9EB1-EB5A72296564}" type="presParOf" srcId="{2B4D68BB-4027-4A23-89BC-BC9B6FE1B495}" destId="{BFCA5451-DBE5-499C-91A9-988BA49FE08F}" srcOrd="0" destOrd="0" presId="urn:microsoft.com/office/officeart/2005/8/layout/radial4"/>
    <dgm:cxn modelId="{2C113055-A0A7-4007-BA1F-ECCE89344C82}" type="presParOf" srcId="{2B4D68BB-4027-4A23-89BC-BC9B6FE1B495}" destId="{8BA38006-A763-47B6-B20A-9E1B675DD394}" srcOrd="1" destOrd="0" presId="urn:microsoft.com/office/officeart/2005/8/layout/radial4"/>
    <dgm:cxn modelId="{043B5E85-6E49-4838-8713-183CE0BD0EE0}" type="presParOf" srcId="{2B4D68BB-4027-4A23-89BC-BC9B6FE1B495}" destId="{825614BD-FAEF-4401-971B-A5C775912726}" srcOrd="2" destOrd="0" presId="urn:microsoft.com/office/officeart/2005/8/layout/radial4"/>
    <dgm:cxn modelId="{264CECC3-8BB1-4711-A36E-4361463939A1}" type="presParOf" srcId="{2B4D68BB-4027-4A23-89BC-BC9B6FE1B495}" destId="{A0F48C52-3DFF-40FA-B0E5-F19D4609AE71}" srcOrd="3" destOrd="0" presId="urn:microsoft.com/office/officeart/2005/8/layout/radial4"/>
    <dgm:cxn modelId="{6F6AF082-25B0-4388-8B2C-B359DFB56014}" type="presParOf" srcId="{2B4D68BB-4027-4A23-89BC-BC9B6FE1B495}" destId="{DCC3ACA2-4211-4AEE-B7ED-0DEC1476E257}" srcOrd="4"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FED6C98-2830-428C-8E26-02ECF44FD43E}"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AED072DD-EF04-4E0C-BE2C-7C2C96D8FB45}">
      <dgm:prSet phldrT="[Text]"/>
      <dgm:spPr/>
      <dgm:t>
        <a:bodyPr/>
        <a:lstStyle/>
        <a:p>
          <a:r>
            <a:rPr lang="en-US" dirty="0" smtClean="0"/>
            <a:t>Student</a:t>
          </a:r>
          <a:endParaRPr lang="en-US" dirty="0"/>
        </a:p>
      </dgm:t>
    </dgm:pt>
    <dgm:pt modelId="{192FED7E-250B-4BE3-8CB5-49219DFE77D3}" type="parTrans" cxnId="{69569EDF-3F5B-468C-AB90-FD35860571DB}">
      <dgm:prSet/>
      <dgm:spPr/>
      <dgm:t>
        <a:bodyPr/>
        <a:lstStyle/>
        <a:p>
          <a:endParaRPr lang="en-US"/>
        </a:p>
      </dgm:t>
    </dgm:pt>
    <dgm:pt modelId="{7795E976-E06C-4F32-9EDF-2F6F5C2D49C6}" type="sibTrans" cxnId="{69569EDF-3F5B-468C-AB90-FD35860571DB}">
      <dgm:prSet/>
      <dgm:spPr/>
      <dgm:t>
        <a:bodyPr/>
        <a:lstStyle/>
        <a:p>
          <a:endParaRPr lang="en-US"/>
        </a:p>
      </dgm:t>
    </dgm:pt>
    <dgm:pt modelId="{C5E35DC6-E1E4-4C21-895C-35C21CC9E790}">
      <dgm:prSet phldrT="[Text]"/>
      <dgm:spPr/>
      <dgm:t>
        <a:bodyPr/>
        <a:lstStyle/>
        <a:p>
          <a:r>
            <a:rPr lang="en-US" dirty="0" smtClean="0"/>
            <a:t>Graduate</a:t>
          </a:r>
          <a:endParaRPr lang="en-US" dirty="0"/>
        </a:p>
      </dgm:t>
    </dgm:pt>
    <dgm:pt modelId="{0C5E717D-8946-47C2-AE00-50624F161BB9}" type="parTrans" cxnId="{53ECE73A-0F0A-4734-8139-8A212E2A9950}">
      <dgm:prSet/>
      <dgm:spPr/>
      <dgm:t>
        <a:bodyPr/>
        <a:lstStyle/>
        <a:p>
          <a:endParaRPr lang="en-US"/>
        </a:p>
      </dgm:t>
    </dgm:pt>
    <dgm:pt modelId="{5161EAD4-5437-4738-935C-7AA0CC13B2D8}" type="sibTrans" cxnId="{53ECE73A-0F0A-4734-8139-8A212E2A9950}">
      <dgm:prSet/>
      <dgm:spPr/>
      <dgm:t>
        <a:bodyPr/>
        <a:lstStyle/>
        <a:p>
          <a:endParaRPr lang="en-US"/>
        </a:p>
      </dgm:t>
    </dgm:pt>
    <dgm:pt modelId="{4F20DFB3-1F3E-4B23-AC77-E034B4149873}">
      <dgm:prSet phldrT="[Text]"/>
      <dgm:spPr/>
      <dgm:t>
        <a:bodyPr/>
        <a:lstStyle/>
        <a:p>
          <a:r>
            <a:rPr lang="en-US" dirty="0" smtClean="0"/>
            <a:t>Master</a:t>
          </a:r>
          <a:endParaRPr lang="en-US" dirty="0"/>
        </a:p>
      </dgm:t>
    </dgm:pt>
    <dgm:pt modelId="{8E8846D2-74ED-48C0-8CAC-7E3C95582945}" type="parTrans" cxnId="{32F116CF-DE38-4AA4-9199-76656EFA44B1}">
      <dgm:prSet/>
      <dgm:spPr/>
      <dgm:t>
        <a:bodyPr/>
        <a:lstStyle/>
        <a:p>
          <a:endParaRPr lang="en-US"/>
        </a:p>
      </dgm:t>
    </dgm:pt>
    <dgm:pt modelId="{9A748F82-59EB-489C-96D7-089A5205F4BB}" type="sibTrans" cxnId="{32F116CF-DE38-4AA4-9199-76656EFA44B1}">
      <dgm:prSet/>
      <dgm:spPr/>
      <dgm:t>
        <a:bodyPr/>
        <a:lstStyle/>
        <a:p>
          <a:endParaRPr lang="en-US"/>
        </a:p>
      </dgm:t>
    </dgm:pt>
    <dgm:pt modelId="{6B606F24-ADC2-4792-A909-25BA5129BB58}">
      <dgm:prSet phldrT="[Text]"/>
      <dgm:spPr/>
      <dgm:t>
        <a:bodyPr/>
        <a:lstStyle/>
        <a:p>
          <a:r>
            <a:rPr lang="en-US" dirty="0" smtClean="0"/>
            <a:t>Doctor</a:t>
          </a:r>
          <a:endParaRPr lang="en-US" dirty="0"/>
        </a:p>
      </dgm:t>
    </dgm:pt>
    <dgm:pt modelId="{6CCC6D5A-3A24-4E46-A1CD-CDA16BC42AC8}" type="parTrans" cxnId="{1010FE6B-368B-4964-A8ED-D3F18B3DC69C}">
      <dgm:prSet/>
      <dgm:spPr/>
      <dgm:t>
        <a:bodyPr/>
        <a:lstStyle/>
        <a:p>
          <a:endParaRPr lang="en-US"/>
        </a:p>
      </dgm:t>
    </dgm:pt>
    <dgm:pt modelId="{8CB3F5D0-A6E1-4965-B971-6BFCB3721B17}" type="sibTrans" cxnId="{1010FE6B-368B-4964-A8ED-D3F18B3DC69C}">
      <dgm:prSet/>
      <dgm:spPr/>
      <dgm:t>
        <a:bodyPr/>
        <a:lstStyle/>
        <a:p>
          <a:endParaRPr lang="en-US"/>
        </a:p>
      </dgm:t>
    </dgm:pt>
    <dgm:pt modelId="{1B25879D-4502-4D38-84AD-4A35327D1958}">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t>Undergrad</a:t>
          </a:r>
        </a:p>
        <a:p>
          <a:pPr defTabSz="1066800">
            <a:lnSpc>
              <a:spcPct val="90000"/>
            </a:lnSpc>
            <a:spcBef>
              <a:spcPct val="0"/>
            </a:spcBef>
            <a:spcAft>
              <a:spcPct val="35000"/>
            </a:spcAft>
          </a:pPr>
          <a:endParaRPr lang="en-US" dirty="0"/>
        </a:p>
      </dgm:t>
    </dgm:pt>
    <dgm:pt modelId="{D20E140F-C8D8-4B39-84DF-0A9637AAB1FC}" type="parTrans" cxnId="{D769E018-5121-4DD9-830E-5B2713BBA0C2}">
      <dgm:prSet/>
      <dgm:spPr/>
      <dgm:t>
        <a:bodyPr/>
        <a:lstStyle/>
        <a:p>
          <a:endParaRPr lang="en-US"/>
        </a:p>
      </dgm:t>
    </dgm:pt>
    <dgm:pt modelId="{0C6393F7-B4CB-4107-A82C-EBE98D402A02}" type="sibTrans" cxnId="{D769E018-5121-4DD9-830E-5B2713BBA0C2}">
      <dgm:prSet/>
      <dgm:spPr/>
      <dgm:t>
        <a:bodyPr/>
        <a:lstStyle/>
        <a:p>
          <a:endParaRPr lang="en-US"/>
        </a:p>
      </dgm:t>
    </dgm:pt>
    <dgm:pt modelId="{544DE046-43FE-47C7-8C21-8785FEFEE2EE}" type="pres">
      <dgm:prSet presAssocID="{CFED6C98-2830-428C-8E26-02ECF44FD43E}" presName="hierChild1" presStyleCnt="0">
        <dgm:presLayoutVars>
          <dgm:chPref val="1"/>
          <dgm:dir/>
          <dgm:animOne val="branch"/>
          <dgm:animLvl val="lvl"/>
          <dgm:resizeHandles/>
        </dgm:presLayoutVars>
      </dgm:prSet>
      <dgm:spPr/>
      <dgm:t>
        <a:bodyPr/>
        <a:lstStyle/>
        <a:p>
          <a:endParaRPr lang="en-US"/>
        </a:p>
      </dgm:t>
    </dgm:pt>
    <dgm:pt modelId="{EEA805D6-DFD7-4A12-ACDE-91A949F3E35E}" type="pres">
      <dgm:prSet presAssocID="{AED072DD-EF04-4E0C-BE2C-7C2C96D8FB45}" presName="hierRoot1" presStyleCnt="0"/>
      <dgm:spPr/>
    </dgm:pt>
    <dgm:pt modelId="{C16C9ED1-2BA2-49FB-9FDC-A73773051ADD}" type="pres">
      <dgm:prSet presAssocID="{AED072DD-EF04-4E0C-BE2C-7C2C96D8FB45}" presName="composite" presStyleCnt="0"/>
      <dgm:spPr/>
    </dgm:pt>
    <dgm:pt modelId="{A962028B-FB80-44BF-94FD-799F11208C3E}" type="pres">
      <dgm:prSet presAssocID="{AED072DD-EF04-4E0C-BE2C-7C2C96D8FB45}" presName="background" presStyleLbl="node0" presStyleIdx="0" presStyleCnt="1"/>
      <dgm:spPr/>
    </dgm:pt>
    <dgm:pt modelId="{28B17E27-35DC-4CB6-9F2C-E070DE2BBD31}" type="pres">
      <dgm:prSet presAssocID="{AED072DD-EF04-4E0C-BE2C-7C2C96D8FB45}" presName="text" presStyleLbl="fgAcc0" presStyleIdx="0" presStyleCnt="1">
        <dgm:presLayoutVars>
          <dgm:chPref val="3"/>
        </dgm:presLayoutVars>
      </dgm:prSet>
      <dgm:spPr/>
      <dgm:t>
        <a:bodyPr/>
        <a:lstStyle/>
        <a:p>
          <a:endParaRPr lang="en-US"/>
        </a:p>
      </dgm:t>
    </dgm:pt>
    <dgm:pt modelId="{45BFA741-8125-4C1F-AEFA-4A8B3DA61935}" type="pres">
      <dgm:prSet presAssocID="{AED072DD-EF04-4E0C-BE2C-7C2C96D8FB45}" presName="hierChild2" presStyleCnt="0"/>
      <dgm:spPr/>
    </dgm:pt>
    <dgm:pt modelId="{1E164954-BFF5-4FCF-8C88-14A4F508F6E7}" type="pres">
      <dgm:prSet presAssocID="{0C5E717D-8946-47C2-AE00-50624F161BB9}" presName="Name10" presStyleLbl="parChTrans1D2" presStyleIdx="0" presStyleCnt="2"/>
      <dgm:spPr/>
      <dgm:t>
        <a:bodyPr/>
        <a:lstStyle/>
        <a:p>
          <a:endParaRPr lang="en-US"/>
        </a:p>
      </dgm:t>
    </dgm:pt>
    <dgm:pt modelId="{89C01565-3813-4D42-9FD6-11522666C847}" type="pres">
      <dgm:prSet presAssocID="{C5E35DC6-E1E4-4C21-895C-35C21CC9E790}" presName="hierRoot2" presStyleCnt="0"/>
      <dgm:spPr/>
    </dgm:pt>
    <dgm:pt modelId="{39314D21-60CB-4013-BD8D-B5D2230EE211}" type="pres">
      <dgm:prSet presAssocID="{C5E35DC6-E1E4-4C21-895C-35C21CC9E790}" presName="composite2" presStyleCnt="0"/>
      <dgm:spPr/>
    </dgm:pt>
    <dgm:pt modelId="{90922176-6D9F-457F-8278-1511BBD29B82}" type="pres">
      <dgm:prSet presAssocID="{C5E35DC6-E1E4-4C21-895C-35C21CC9E790}" presName="background2" presStyleLbl="node2" presStyleIdx="0" presStyleCnt="2"/>
      <dgm:spPr/>
    </dgm:pt>
    <dgm:pt modelId="{7DFC3443-5EA9-4326-B991-52BEBDA4236E}" type="pres">
      <dgm:prSet presAssocID="{C5E35DC6-E1E4-4C21-895C-35C21CC9E790}" presName="text2" presStyleLbl="fgAcc2" presStyleIdx="0" presStyleCnt="2">
        <dgm:presLayoutVars>
          <dgm:chPref val="3"/>
        </dgm:presLayoutVars>
      </dgm:prSet>
      <dgm:spPr/>
      <dgm:t>
        <a:bodyPr/>
        <a:lstStyle/>
        <a:p>
          <a:endParaRPr lang="en-US"/>
        </a:p>
      </dgm:t>
    </dgm:pt>
    <dgm:pt modelId="{FFF46C12-9FB5-410D-8164-A386A3FF49C8}" type="pres">
      <dgm:prSet presAssocID="{C5E35DC6-E1E4-4C21-895C-35C21CC9E790}" presName="hierChild3" presStyleCnt="0"/>
      <dgm:spPr/>
    </dgm:pt>
    <dgm:pt modelId="{ECD21418-1BBA-47F9-9521-D31FC76150FB}" type="pres">
      <dgm:prSet presAssocID="{8E8846D2-74ED-48C0-8CAC-7E3C95582945}" presName="Name17" presStyleLbl="parChTrans1D3" presStyleIdx="0" presStyleCnt="2"/>
      <dgm:spPr/>
      <dgm:t>
        <a:bodyPr/>
        <a:lstStyle/>
        <a:p>
          <a:endParaRPr lang="en-US"/>
        </a:p>
      </dgm:t>
    </dgm:pt>
    <dgm:pt modelId="{8B03A00C-AC88-4B44-BC94-9A869E51FA33}" type="pres">
      <dgm:prSet presAssocID="{4F20DFB3-1F3E-4B23-AC77-E034B4149873}" presName="hierRoot3" presStyleCnt="0"/>
      <dgm:spPr/>
    </dgm:pt>
    <dgm:pt modelId="{CC8475F4-E010-4A45-9138-04BC22F2F784}" type="pres">
      <dgm:prSet presAssocID="{4F20DFB3-1F3E-4B23-AC77-E034B4149873}" presName="composite3" presStyleCnt="0"/>
      <dgm:spPr/>
    </dgm:pt>
    <dgm:pt modelId="{FEFA2EF2-B2E4-4DB1-BA22-50A32675F3E7}" type="pres">
      <dgm:prSet presAssocID="{4F20DFB3-1F3E-4B23-AC77-E034B4149873}" presName="background3" presStyleLbl="node3" presStyleIdx="0" presStyleCnt="2"/>
      <dgm:spPr/>
    </dgm:pt>
    <dgm:pt modelId="{4462CA69-E833-4743-9378-20F1C7833FA3}" type="pres">
      <dgm:prSet presAssocID="{4F20DFB3-1F3E-4B23-AC77-E034B4149873}" presName="text3" presStyleLbl="fgAcc3" presStyleIdx="0" presStyleCnt="2">
        <dgm:presLayoutVars>
          <dgm:chPref val="3"/>
        </dgm:presLayoutVars>
      </dgm:prSet>
      <dgm:spPr/>
      <dgm:t>
        <a:bodyPr/>
        <a:lstStyle/>
        <a:p>
          <a:endParaRPr lang="en-US"/>
        </a:p>
      </dgm:t>
    </dgm:pt>
    <dgm:pt modelId="{A8438686-9C1C-4EF9-A952-C504D162EDE7}" type="pres">
      <dgm:prSet presAssocID="{4F20DFB3-1F3E-4B23-AC77-E034B4149873}" presName="hierChild4" presStyleCnt="0"/>
      <dgm:spPr/>
    </dgm:pt>
    <dgm:pt modelId="{A6CAF49D-CE85-4B7B-82AB-CEA3EF131BD5}" type="pres">
      <dgm:prSet presAssocID="{6CCC6D5A-3A24-4E46-A1CD-CDA16BC42AC8}" presName="Name17" presStyleLbl="parChTrans1D3" presStyleIdx="1" presStyleCnt="2"/>
      <dgm:spPr/>
      <dgm:t>
        <a:bodyPr/>
        <a:lstStyle/>
        <a:p>
          <a:endParaRPr lang="en-US"/>
        </a:p>
      </dgm:t>
    </dgm:pt>
    <dgm:pt modelId="{2F4EB479-CDCC-48D3-A1D5-11E2C10785BC}" type="pres">
      <dgm:prSet presAssocID="{6B606F24-ADC2-4792-A909-25BA5129BB58}" presName="hierRoot3" presStyleCnt="0"/>
      <dgm:spPr/>
    </dgm:pt>
    <dgm:pt modelId="{DFC4F6C9-9BE6-4618-9904-D4293246C0CF}" type="pres">
      <dgm:prSet presAssocID="{6B606F24-ADC2-4792-A909-25BA5129BB58}" presName="composite3" presStyleCnt="0"/>
      <dgm:spPr/>
    </dgm:pt>
    <dgm:pt modelId="{3129DB01-63A4-4EEA-992A-F04FB821060A}" type="pres">
      <dgm:prSet presAssocID="{6B606F24-ADC2-4792-A909-25BA5129BB58}" presName="background3" presStyleLbl="node3" presStyleIdx="1" presStyleCnt="2"/>
      <dgm:spPr/>
    </dgm:pt>
    <dgm:pt modelId="{D2BE7FF3-5664-4D37-B3F3-D506C00BD4A4}" type="pres">
      <dgm:prSet presAssocID="{6B606F24-ADC2-4792-A909-25BA5129BB58}" presName="text3" presStyleLbl="fgAcc3" presStyleIdx="1" presStyleCnt="2" custLinFactNeighborX="10408" custLinFactNeighborY="3088">
        <dgm:presLayoutVars>
          <dgm:chPref val="3"/>
        </dgm:presLayoutVars>
      </dgm:prSet>
      <dgm:spPr/>
      <dgm:t>
        <a:bodyPr/>
        <a:lstStyle/>
        <a:p>
          <a:endParaRPr lang="en-US"/>
        </a:p>
      </dgm:t>
    </dgm:pt>
    <dgm:pt modelId="{B505E486-D2B4-4388-80EE-0444A49D3E4F}" type="pres">
      <dgm:prSet presAssocID="{6B606F24-ADC2-4792-A909-25BA5129BB58}" presName="hierChild4" presStyleCnt="0"/>
      <dgm:spPr/>
    </dgm:pt>
    <dgm:pt modelId="{41DCAC76-46E8-479A-9590-E50E9FCE35BD}" type="pres">
      <dgm:prSet presAssocID="{D20E140F-C8D8-4B39-84DF-0A9637AAB1FC}" presName="Name10" presStyleLbl="parChTrans1D2" presStyleIdx="1" presStyleCnt="2"/>
      <dgm:spPr/>
      <dgm:t>
        <a:bodyPr/>
        <a:lstStyle/>
        <a:p>
          <a:endParaRPr lang="en-US"/>
        </a:p>
      </dgm:t>
    </dgm:pt>
    <dgm:pt modelId="{C8769C20-8EF7-465E-979A-8B5ABF14AD92}" type="pres">
      <dgm:prSet presAssocID="{1B25879D-4502-4D38-84AD-4A35327D1958}" presName="hierRoot2" presStyleCnt="0"/>
      <dgm:spPr/>
    </dgm:pt>
    <dgm:pt modelId="{A36844D4-C035-41D6-933B-EC3AFEA09911}" type="pres">
      <dgm:prSet presAssocID="{1B25879D-4502-4D38-84AD-4A35327D1958}" presName="composite2" presStyleCnt="0"/>
      <dgm:spPr/>
    </dgm:pt>
    <dgm:pt modelId="{A0A12559-806B-4A44-BACA-F0D41A340879}" type="pres">
      <dgm:prSet presAssocID="{1B25879D-4502-4D38-84AD-4A35327D1958}" presName="background2" presStyleLbl="node2" presStyleIdx="1" presStyleCnt="2"/>
      <dgm:spPr/>
    </dgm:pt>
    <dgm:pt modelId="{4DF7EE4D-AA65-4570-A66E-3896639D45E9}" type="pres">
      <dgm:prSet presAssocID="{1B25879D-4502-4D38-84AD-4A35327D1958}" presName="text2" presStyleLbl="fgAcc2" presStyleIdx="1" presStyleCnt="2">
        <dgm:presLayoutVars>
          <dgm:chPref val="3"/>
        </dgm:presLayoutVars>
      </dgm:prSet>
      <dgm:spPr/>
      <dgm:t>
        <a:bodyPr/>
        <a:lstStyle/>
        <a:p>
          <a:endParaRPr lang="en-US"/>
        </a:p>
      </dgm:t>
    </dgm:pt>
    <dgm:pt modelId="{FE78F92B-430B-401B-8F63-68A8732BCB6E}" type="pres">
      <dgm:prSet presAssocID="{1B25879D-4502-4D38-84AD-4A35327D1958}" presName="hierChild3" presStyleCnt="0"/>
      <dgm:spPr/>
    </dgm:pt>
  </dgm:ptLst>
  <dgm:cxnLst>
    <dgm:cxn modelId="{DB4A09B4-CC5D-45F3-9A68-6601AA3A1EB4}" type="presOf" srcId="{AED072DD-EF04-4E0C-BE2C-7C2C96D8FB45}" destId="{28B17E27-35DC-4CB6-9F2C-E070DE2BBD31}" srcOrd="0" destOrd="0" presId="urn:microsoft.com/office/officeart/2005/8/layout/hierarchy1"/>
    <dgm:cxn modelId="{D769E018-5121-4DD9-830E-5B2713BBA0C2}" srcId="{AED072DD-EF04-4E0C-BE2C-7C2C96D8FB45}" destId="{1B25879D-4502-4D38-84AD-4A35327D1958}" srcOrd="1" destOrd="0" parTransId="{D20E140F-C8D8-4B39-84DF-0A9637AAB1FC}" sibTransId="{0C6393F7-B4CB-4107-A82C-EBE98D402A02}"/>
    <dgm:cxn modelId="{1010FE6B-368B-4964-A8ED-D3F18B3DC69C}" srcId="{C5E35DC6-E1E4-4C21-895C-35C21CC9E790}" destId="{6B606F24-ADC2-4792-A909-25BA5129BB58}" srcOrd="1" destOrd="0" parTransId="{6CCC6D5A-3A24-4E46-A1CD-CDA16BC42AC8}" sibTransId="{8CB3F5D0-A6E1-4965-B971-6BFCB3721B17}"/>
    <dgm:cxn modelId="{FCD0C127-054C-4ADC-A920-BE9761C4FD13}" type="presOf" srcId="{0C5E717D-8946-47C2-AE00-50624F161BB9}" destId="{1E164954-BFF5-4FCF-8C88-14A4F508F6E7}" srcOrd="0" destOrd="0" presId="urn:microsoft.com/office/officeart/2005/8/layout/hierarchy1"/>
    <dgm:cxn modelId="{BE74CF78-FE29-4C6E-928D-567623851019}" type="presOf" srcId="{4F20DFB3-1F3E-4B23-AC77-E034B4149873}" destId="{4462CA69-E833-4743-9378-20F1C7833FA3}" srcOrd="0" destOrd="0" presId="urn:microsoft.com/office/officeart/2005/8/layout/hierarchy1"/>
    <dgm:cxn modelId="{CA16D558-8843-4BD3-A1A2-B005AD3847B6}" type="presOf" srcId="{D20E140F-C8D8-4B39-84DF-0A9637AAB1FC}" destId="{41DCAC76-46E8-479A-9590-E50E9FCE35BD}" srcOrd="0" destOrd="0" presId="urn:microsoft.com/office/officeart/2005/8/layout/hierarchy1"/>
    <dgm:cxn modelId="{11E1E316-7C7B-47C2-965B-E236DF958EAA}" type="presOf" srcId="{6B606F24-ADC2-4792-A909-25BA5129BB58}" destId="{D2BE7FF3-5664-4D37-B3F3-D506C00BD4A4}" srcOrd="0" destOrd="0" presId="urn:microsoft.com/office/officeart/2005/8/layout/hierarchy1"/>
    <dgm:cxn modelId="{69569EDF-3F5B-468C-AB90-FD35860571DB}" srcId="{CFED6C98-2830-428C-8E26-02ECF44FD43E}" destId="{AED072DD-EF04-4E0C-BE2C-7C2C96D8FB45}" srcOrd="0" destOrd="0" parTransId="{192FED7E-250B-4BE3-8CB5-49219DFE77D3}" sibTransId="{7795E976-E06C-4F32-9EDF-2F6F5C2D49C6}"/>
    <dgm:cxn modelId="{32F116CF-DE38-4AA4-9199-76656EFA44B1}" srcId="{C5E35DC6-E1E4-4C21-895C-35C21CC9E790}" destId="{4F20DFB3-1F3E-4B23-AC77-E034B4149873}" srcOrd="0" destOrd="0" parTransId="{8E8846D2-74ED-48C0-8CAC-7E3C95582945}" sibTransId="{9A748F82-59EB-489C-96D7-089A5205F4BB}"/>
    <dgm:cxn modelId="{D749E278-AE44-4CCB-9B5E-C56F94413DD3}" type="presOf" srcId="{6CCC6D5A-3A24-4E46-A1CD-CDA16BC42AC8}" destId="{A6CAF49D-CE85-4B7B-82AB-CEA3EF131BD5}" srcOrd="0" destOrd="0" presId="urn:microsoft.com/office/officeart/2005/8/layout/hierarchy1"/>
    <dgm:cxn modelId="{530D6110-892F-477B-81A2-C55A83AE8418}" type="presOf" srcId="{1B25879D-4502-4D38-84AD-4A35327D1958}" destId="{4DF7EE4D-AA65-4570-A66E-3896639D45E9}" srcOrd="0" destOrd="0" presId="urn:microsoft.com/office/officeart/2005/8/layout/hierarchy1"/>
    <dgm:cxn modelId="{BE4C6846-3F9C-4CFD-8487-A24B26464B83}" type="presOf" srcId="{8E8846D2-74ED-48C0-8CAC-7E3C95582945}" destId="{ECD21418-1BBA-47F9-9521-D31FC76150FB}" srcOrd="0" destOrd="0" presId="urn:microsoft.com/office/officeart/2005/8/layout/hierarchy1"/>
    <dgm:cxn modelId="{53ECE73A-0F0A-4734-8139-8A212E2A9950}" srcId="{AED072DD-EF04-4E0C-BE2C-7C2C96D8FB45}" destId="{C5E35DC6-E1E4-4C21-895C-35C21CC9E790}" srcOrd="0" destOrd="0" parTransId="{0C5E717D-8946-47C2-AE00-50624F161BB9}" sibTransId="{5161EAD4-5437-4738-935C-7AA0CC13B2D8}"/>
    <dgm:cxn modelId="{96A4E3C3-CC6D-4FE3-8A29-611793CB575A}" type="presOf" srcId="{CFED6C98-2830-428C-8E26-02ECF44FD43E}" destId="{544DE046-43FE-47C7-8C21-8785FEFEE2EE}" srcOrd="0" destOrd="0" presId="urn:microsoft.com/office/officeart/2005/8/layout/hierarchy1"/>
    <dgm:cxn modelId="{5FB1E97F-53BF-4760-A72B-B5346C60A529}" type="presOf" srcId="{C5E35DC6-E1E4-4C21-895C-35C21CC9E790}" destId="{7DFC3443-5EA9-4326-B991-52BEBDA4236E}" srcOrd="0" destOrd="0" presId="urn:microsoft.com/office/officeart/2005/8/layout/hierarchy1"/>
    <dgm:cxn modelId="{5DD35A15-4B73-4AC3-92EB-E4D635AF734D}" type="presParOf" srcId="{544DE046-43FE-47C7-8C21-8785FEFEE2EE}" destId="{EEA805D6-DFD7-4A12-ACDE-91A949F3E35E}" srcOrd="0" destOrd="0" presId="urn:microsoft.com/office/officeart/2005/8/layout/hierarchy1"/>
    <dgm:cxn modelId="{7371DE93-F813-4662-B319-888B77CA01C4}" type="presParOf" srcId="{EEA805D6-DFD7-4A12-ACDE-91A949F3E35E}" destId="{C16C9ED1-2BA2-49FB-9FDC-A73773051ADD}" srcOrd="0" destOrd="0" presId="urn:microsoft.com/office/officeart/2005/8/layout/hierarchy1"/>
    <dgm:cxn modelId="{46856068-6717-4F8D-B044-84FAE9A3E807}" type="presParOf" srcId="{C16C9ED1-2BA2-49FB-9FDC-A73773051ADD}" destId="{A962028B-FB80-44BF-94FD-799F11208C3E}" srcOrd="0" destOrd="0" presId="urn:microsoft.com/office/officeart/2005/8/layout/hierarchy1"/>
    <dgm:cxn modelId="{AC3CE789-BF87-4068-BEF7-005726721E14}" type="presParOf" srcId="{C16C9ED1-2BA2-49FB-9FDC-A73773051ADD}" destId="{28B17E27-35DC-4CB6-9F2C-E070DE2BBD31}" srcOrd="1" destOrd="0" presId="urn:microsoft.com/office/officeart/2005/8/layout/hierarchy1"/>
    <dgm:cxn modelId="{3C4107FC-0AB1-4AB9-9EB3-4FD9839381A0}" type="presParOf" srcId="{EEA805D6-DFD7-4A12-ACDE-91A949F3E35E}" destId="{45BFA741-8125-4C1F-AEFA-4A8B3DA61935}" srcOrd="1" destOrd="0" presId="urn:microsoft.com/office/officeart/2005/8/layout/hierarchy1"/>
    <dgm:cxn modelId="{0B964E95-C8CA-4789-BDC6-E656EE063915}" type="presParOf" srcId="{45BFA741-8125-4C1F-AEFA-4A8B3DA61935}" destId="{1E164954-BFF5-4FCF-8C88-14A4F508F6E7}" srcOrd="0" destOrd="0" presId="urn:microsoft.com/office/officeart/2005/8/layout/hierarchy1"/>
    <dgm:cxn modelId="{AF2C8515-EAAE-425A-AA1D-C3F7D87473E7}" type="presParOf" srcId="{45BFA741-8125-4C1F-AEFA-4A8B3DA61935}" destId="{89C01565-3813-4D42-9FD6-11522666C847}" srcOrd="1" destOrd="0" presId="urn:microsoft.com/office/officeart/2005/8/layout/hierarchy1"/>
    <dgm:cxn modelId="{9CD99ED7-E7C7-45C3-8638-D21C367AF2F7}" type="presParOf" srcId="{89C01565-3813-4D42-9FD6-11522666C847}" destId="{39314D21-60CB-4013-BD8D-B5D2230EE211}" srcOrd="0" destOrd="0" presId="urn:microsoft.com/office/officeart/2005/8/layout/hierarchy1"/>
    <dgm:cxn modelId="{52BB7EAB-0255-42CF-97D5-4C12354B0D7A}" type="presParOf" srcId="{39314D21-60CB-4013-BD8D-B5D2230EE211}" destId="{90922176-6D9F-457F-8278-1511BBD29B82}" srcOrd="0" destOrd="0" presId="urn:microsoft.com/office/officeart/2005/8/layout/hierarchy1"/>
    <dgm:cxn modelId="{0CE50994-AF5C-4AAB-A4EE-04B4A15634B4}" type="presParOf" srcId="{39314D21-60CB-4013-BD8D-B5D2230EE211}" destId="{7DFC3443-5EA9-4326-B991-52BEBDA4236E}" srcOrd="1" destOrd="0" presId="urn:microsoft.com/office/officeart/2005/8/layout/hierarchy1"/>
    <dgm:cxn modelId="{7CE2B2A5-6289-46B1-92F4-9DF91DD82A5B}" type="presParOf" srcId="{89C01565-3813-4D42-9FD6-11522666C847}" destId="{FFF46C12-9FB5-410D-8164-A386A3FF49C8}" srcOrd="1" destOrd="0" presId="urn:microsoft.com/office/officeart/2005/8/layout/hierarchy1"/>
    <dgm:cxn modelId="{7024905A-9CF9-4B58-8621-4E8D59C36F8C}" type="presParOf" srcId="{FFF46C12-9FB5-410D-8164-A386A3FF49C8}" destId="{ECD21418-1BBA-47F9-9521-D31FC76150FB}" srcOrd="0" destOrd="0" presId="urn:microsoft.com/office/officeart/2005/8/layout/hierarchy1"/>
    <dgm:cxn modelId="{7A7749E6-DF03-4CD9-AEE2-FDED33BBE4F3}" type="presParOf" srcId="{FFF46C12-9FB5-410D-8164-A386A3FF49C8}" destId="{8B03A00C-AC88-4B44-BC94-9A869E51FA33}" srcOrd="1" destOrd="0" presId="urn:microsoft.com/office/officeart/2005/8/layout/hierarchy1"/>
    <dgm:cxn modelId="{0D1C0F46-C6BE-4ED9-85F3-B4DED82FA2D2}" type="presParOf" srcId="{8B03A00C-AC88-4B44-BC94-9A869E51FA33}" destId="{CC8475F4-E010-4A45-9138-04BC22F2F784}" srcOrd="0" destOrd="0" presId="urn:microsoft.com/office/officeart/2005/8/layout/hierarchy1"/>
    <dgm:cxn modelId="{EA46B71A-7929-4662-9C71-C03FA194F5C3}" type="presParOf" srcId="{CC8475F4-E010-4A45-9138-04BC22F2F784}" destId="{FEFA2EF2-B2E4-4DB1-BA22-50A32675F3E7}" srcOrd="0" destOrd="0" presId="urn:microsoft.com/office/officeart/2005/8/layout/hierarchy1"/>
    <dgm:cxn modelId="{15BB3F57-AE05-4983-BFC6-C1FB91BD60A5}" type="presParOf" srcId="{CC8475F4-E010-4A45-9138-04BC22F2F784}" destId="{4462CA69-E833-4743-9378-20F1C7833FA3}" srcOrd="1" destOrd="0" presId="urn:microsoft.com/office/officeart/2005/8/layout/hierarchy1"/>
    <dgm:cxn modelId="{EC5A8EEF-2708-425A-8AF4-C27D1E28925C}" type="presParOf" srcId="{8B03A00C-AC88-4B44-BC94-9A869E51FA33}" destId="{A8438686-9C1C-4EF9-A952-C504D162EDE7}" srcOrd="1" destOrd="0" presId="urn:microsoft.com/office/officeart/2005/8/layout/hierarchy1"/>
    <dgm:cxn modelId="{2967FD5C-1165-4992-A131-5478990655DB}" type="presParOf" srcId="{FFF46C12-9FB5-410D-8164-A386A3FF49C8}" destId="{A6CAF49D-CE85-4B7B-82AB-CEA3EF131BD5}" srcOrd="2" destOrd="0" presId="urn:microsoft.com/office/officeart/2005/8/layout/hierarchy1"/>
    <dgm:cxn modelId="{4EC094BC-8E49-4D9D-8AB1-C315F7EDF412}" type="presParOf" srcId="{FFF46C12-9FB5-410D-8164-A386A3FF49C8}" destId="{2F4EB479-CDCC-48D3-A1D5-11E2C10785BC}" srcOrd="3" destOrd="0" presId="urn:microsoft.com/office/officeart/2005/8/layout/hierarchy1"/>
    <dgm:cxn modelId="{5E805E87-4B78-4BB6-A961-78317EFB0D8E}" type="presParOf" srcId="{2F4EB479-CDCC-48D3-A1D5-11E2C10785BC}" destId="{DFC4F6C9-9BE6-4618-9904-D4293246C0CF}" srcOrd="0" destOrd="0" presId="urn:microsoft.com/office/officeart/2005/8/layout/hierarchy1"/>
    <dgm:cxn modelId="{77510632-0C8C-457F-9190-620D1B715A42}" type="presParOf" srcId="{DFC4F6C9-9BE6-4618-9904-D4293246C0CF}" destId="{3129DB01-63A4-4EEA-992A-F04FB821060A}" srcOrd="0" destOrd="0" presId="urn:microsoft.com/office/officeart/2005/8/layout/hierarchy1"/>
    <dgm:cxn modelId="{546D5963-4397-41D4-B8DD-E007345D74B8}" type="presParOf" srcId="{DFC4F6C9-9BE6-4618-9904-D4293246C0CF}" destId="{D2BE7FF3-5664-4D37-B3F3-D506C00BD4A4}" srcOrd="1" destOrd="0" presId="urn:microsoft.com/office/officeart/2005/8/layout/hierarchy1"/>
    <dgm:cxn modelId="{99117451-9A90-4095-A333-5488A470192E}" type="presParOf" srcId="{2F4EB479-CDCC-48D3-A1D5-11E2C10785BC}" destId="{B505E486-D2B4-4388-80EE-0444A49D3E4F}" srcOrd="1" destOrd="0" presId="urn:microsoft.com/office/officeart/2005/8/layout/hierarchy1"/>
    <dgm:cxn modelId="{B42622BE-E6BB-42EB-9A84-EF33603A1F20}" type="presParOf" srcId="{45BFA741-8125-4C1F-AEFA-4A8B3DA61935}" destId="{41DCAC76-46E8-479A-9590-E50E9FCE35BD}" srcOrd="2" destOrd="0" presId="urn:microsoft.com/office/officeart/2005/8/layout/hierarchy1"/>
    <dgm:cxn modelId="{6CEEDC48-7358-4544-BC2C-D51564DAB41D}" type="presParOf" srcId="{45BFA741-8125-4C1F-AEFA-4A8B3DA61935}" destId="{C8769C20-8EF7-465E-979A-8B5ABF14AD92}" srcOrd="3" destOrd="0" presId="urn:microsoft.com/office/officeart/2005/8/layout/hierarchy1"/>
    <dgm:cxn modelId="{01A5EC6C-BEA4-4B40-B9FB-39D312217E57}" type="presParOf" srcId="{C8769C20-8EF7-465E-979A-8B5ABF14AD92}" destId="{A36844D4-C035-41D6-933B-EC3AFEA09911}" srcOrd="0" destOrd="0" presId="urn:microsoft.com/office/officeart/2005/8/layout/hierarchy1"/>
    <dgm:cxn modelId="{AB2DAE73-3A73-4881-849A-0C03CBBBDD14}" type="presParOf" srcId="{A36844D4-C035-41D6-933B-EC3AFEA09911}" destId="{A0A12559-806B-4A44-BACA-F0D41A340879}" srcOrd="0" destOrd="0" presId="urn:microsoft.com/office/officeart/2005/8/layout/hierarchy1"/>
    <dgm:cxn modelId="{2CB8C785-F61C-44AE-8DC9-DE733794AF4E}" type="presParOf" srcId="{A36844D4-C035-41D6-933B-EC3AFEA09911}" destId="{4DF7EE4D-AA65-4570-A66E-3896639D45E9}" srcOrd="1" destOrd="0" presId="urn:microsoft.com/office/officeart/2005/8/layout/hierarchy1"/>
    <dgm:cxn modelId="{EB058262-E24C-4444-82EF-CFAB18528A9F}" type="presParOf" srcId="{C8769C20-8EF7-465E-979A-8B5ABF14AD92}" destId="{FE78F92B-430B-401B-8F63-68A8732BCB6E}"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CA5451-DBE5-499C-91A9-988BA49FE08F}">
      <dsp:nvSpPr>
        <dsp:cNvPr id="0" name=""/>
        <dsp:cNvSpPr/>
      </dsp:nvSpPr>
      <dsp:spPr>
        <a:xfrm>
          <a:off x="1588856" y="1073186"/>
          <a:ext cx="3680468" cy="328285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en-US" sz="3600" kern="1200" dirty="0" smtClean="0"/>
            <a:t>Student Management System</a:t>
          </a:r>
          <a:endParaRPr lang="en-US" sz="3600" kern="1200" dirty="0"/>
        </a:p>
      </dsp:txBody>
      <dsp:txXfrm>
        <a:off x="2127848" y="1553949"/>
        <a:ext cx="2602484" cy="2321327"/>
      </dsp:txXfrm>
    </dsp:sp>
    <dsp:sp modelId="{8BA38006-A763-47B6-B20A-9E1B675DD394}">
      <dsp:nvSpPr>
        <dsp:cNvPr id="0" name=""/>
        <dsp:cNvSpPr/>
      </dsp:nvSpPr>
      <dsp:spPr>
        <a:xfrm rot="12884502">
          <a:off x="970004" y="1057884"/>
          <a:ext cx="1049664" cy="630607"/>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25614BD-FAEF-4401-971B-A5C775912726}">
      <dsp:nvSpPr>
        <dsp:cNvPr id="0" name=""/>
        <dsp:cNvSpPr/>
      </dsp:nvSpPr>
      <dsp:spPr>
        <a:xfrm>
          <a:off x="-242683" y="5"/>
          <a:ext cx="2612501" cy="214818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US" sz="2000" kern="1200" dirty="0" smtClean="0"/>
            <a:t>Change Name</a:t>
          </a:r>
        </a:p>
        <a:p>
          <a:pPr lvl="0" algn="ctr" defTabSz="889000">
            <a:lnSpc>
              <a:spcPct val="90000"/>
            </a:lnSpc>
            <a:spcBef>
              <a:spcPct val="0"/>
            </a:spcBef>
            <a:spcAft>
              <a:spcPct val="35000"/>
            </a:spcAft>
          </a:pPr>
          <a:r>
            <a:rPr lang="en-US" sz="2000" kern="1200" dirty="0" smtClean="0"/>
            <a:t>Enroll Student</a:t>
          </a:r>
        </a:p>
        <a:p>
          <a:pPr lvl="0" algn="ctr" defTabSz="889000">
            <a:lnSpc>
              <a:spcPct val="90000"/>
            </a:lnSpc>
            <a:spcBef>
              <a:spcPct val="0"/>
            </a:spcBef>
            <a:spcAft>
              <a:spcPct val="35000"/>
            </a:spcAft>
          </a:pPr>
          <a:r>
            <a:rPr lang="en-US" sz="2000" kern="1200" dirty="0" smtClean="0"/>
            <a:t>Drop Student</a:t>
          </a:r>
        </a:p>
        <a:p>
          <a:pPr lvl="0" algn="ctr" defTabSz="889000">
            <a:lnSpc>
              <a:spcPct val="90000"/>
            </a:lnSpc>
            <a:spcBef>
              <a:spcPct val="0"/>
            </a:spcBef>
            <a:spcAft>
              <a:spcPct val="35000"/>
            </a:spcAft>
          </a:pPr>
          <a:r>
            <a:rPr lang="en-US" sz="2000" kern="1200" dirty="0" smtClean="0"/>
            <a:t>Change Major</a:t>
          </a:r>
        </a:p>
        <a:p>
          <a:pPr lvl="0" algn="ctr" defTabSz="889000">
            <a:lnSpc>
              <a:spcPct val="90000"/>
            </a:lnSpc>
            <a:spcBef>
              <a:spcPct val="0"/>
            </a:spcBef>
            <a:spcAft>
              <a:spcPct val="35000"/>
            </a:spcAft>
          </a:pPr>
          <a:r>
            <a:rPr lang="en-US" sz="2000" kern="1200" dirty="0" smtClean="0"/>
            <a:t>Change Class</a:t>
          </a:r>
        </a:p>
      </dsp:txBody>
      <dsp:txXfrm>
        <a:off x="-179765" y="62923"/>
        <a:ext cx="2486665" cy="2022349"/>
      </dsp:txXfrm>
    </dsp:sp>
    <dsp:sp modelId="{A0F48C52-3DFF-40FA-B0E5-F19D4609AE71}">
      <dsp:nvSpPr>
        <dsp:cNvPr id="0" name=""/>
        <dsp:cNvSpPr/>
      </dsp:nvSpPr>
      <dsp:spPr>
        <a:xfrm rot="19500000">
          <a:off x="4827337" y="1016863"/>
          <a:ext cx="1152180" cy="630607"/>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CC3ACA2-4211-4AEE-B7ED-0DEC1476E257}">
      <dsp:nvSpPr>
        <dsp:cNvPr id="0" name=""/>
        <dsp:cNvSpPr/>
      </dsp:nvSpPr>
      <dsp:spPr>
        <a:xfrm>
          <a:off x="4416864" y="-165039"/>
          <a:ext cx="2916937" cy="233355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US" sz="2000" kern="1200" dirty="0" smtClean="0"/>
            <a:t>Name</a:t>
          </a:r>
        </a:p>
        <a:p>
          <a:pPr lvl="0" algn="ctr" defTabSz="889000">
            <a:lnSpc>
              <a:spcPct val="90000"/>
            </a:lnSpc>
            <a:spcBef>
              <a:spcPct val="0"/>
            </a:spcBef>
            <a:spcAft>
              <a:spcPct val="35000"/>
            </a:spcAft>
          </a:pPr>
          <a:r>
            <a:rPr lang="en-US" sz="2000" kern="1200" dirty="0" smtClean="0"/>
            <a:t>Gender</a:t>
          </a:r>
        </a:p>
        <a:p>
          <a:pPr lvl="0" algn="ctr" defTabSz="889000">
            <a:lnSpc>
              <a:spcPct val="90000"/>
            </a:lnSpc>
            <a:spcBef>
              <a:spcPct val="0"/>
            </a:spcBef>
            <a:spcAft>
              <a:spcPct val="35000"/>
            </a:spcAft>
          </a:pPr>
          <a:r>
            <a:rPr lang="en-US" sz="2000" kern="1200" dirty="0" smtClean="0"/>
            <a:t>Class</a:t>
          </a:r>
        </a:p>
        <a:p>
          <a:pPr lvl="0" algn="ctr" defTabSz="889000">
            <a:lnSpc>
              <a:spcPct val="90000"/>
            </a:lnSpc>
            <a:spcBef>
              <a:spcPct val="0"/>
            </a:spcBef>
            <a:spcAft>
              <a:spcPct val="35000"/>
            </a:spcAft>
          </a:pPr>
          <a:r>
            <a:rPr lang="en-US" sz="2000" kern="1200" dirty="0" smtClean="0"/>
            <a:t>Major</a:t>
          </a:r>
          <a:endParaRPr lang="en-US" sz="2000" kern="1200" dirty="0"/>
        </a:p>
      </dsp:txBody>
      <dsp:txXfrm>
        <a:off x="4485211" y="-96692"/>
        <a:ext cx="2780243" cy="21968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DCAC76-46E8-479A-9590-E50E9FCE35BD}">
      <dsp:nvSpPr>
        <dsp:cNvPr id="0" name=""/>
        <dsp:cNvSpPr/>
      </dsp:nvSpPr>
      <dsp:spPr>
        <a:xfrm>
          <a:off x="3439790" y="995933"/>
          <a:ext cx="957708" cy="455782"/>
        </a:xfrm>
        <a:custGeom>
          <a:avLst/>
          <a:gdLst/>
          <a:ahLst/>
          <a:cxnLst/>
          <a:rect l="0" t="0" r="0" b="0"/>
          <a:pathLst>
            <a:path>
              <a:moveTo>
                <a:pt x="0" y="0"/>
              </a:moveTo>
              <a:lnTo>
                <a:pt x="0" y="310602"/>
              </a:lnTo>
              <a:lnTo>
                <a:pt x="957708" y="310602"/>
              </a:lnTo>
              <a:lnTo>
                <a:pt x="957708" y="45578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6CAF49D-CE85-4B7B-82AB-CEA3EF131BD5}">
      <dsp:nvSpPr>
        <dsp:cNvPr id="0" name=""/>
        <dsp:cNvSpPr/>
      </dsp:nvSpPr>
      <dsp:spPr>
        <a:xfrm>
          <a:off x="2482081" y="2446862"/>
          <a:ext cx="1120819" cy="456568"/>
        </a:xfrm>
        <a:custGeom>
          <a:avLst/>
          <a:gdLst/>
          <a:ahLst/>
          <a:cxnLst/>
          <a:rect l="0" t="0" r="0" b="0"/>
          <a:pathLst>
            <a:path>
              <a:moveTo>
                <a:pt x="0" y="0"/>
              </a:moveTo>
              <a:lnTo>
                <a:pt x="0" y="311388"/>
              </a:lnTo>
              <a:lnTo>
                <a:pt x="1120819" y="311388"/>
              </a:lnTo>
              <a:lnTo>
                <a:pt x="1120819" y="45656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D21418-1BBA-47F9-9521-D31FC76150FB}">
      <dsp:nvSpPr>
        <dsp:cNvPr id="0" name=""/>
        <dsp:cNvSpPr/>
      </dsp:nvSpPr>
      <dsp:spPr>
        <a:xfrm>
          <a:off x="1524372" y="2446862"/>
          <a:ext cx="957708" cy="455782"/>
        </a:xfrm>
        <a:custGeom>
          <a:avLst/>
          <a:gdLst/>
          <a:ahLst/>
          <a:cxnLst/>
          <a:rect l="0" t="0" r="0" b="0"/>
          <a:pathLst>
            <a:path>
              <a:moveTo>
                <a:pt x="957708" y="0"/>
              </a:moveTo>
              <a:lnTo>
                <a:pt x="957708" y="310602"/>
              </a:lnTo>
              <a:lnTo>
                <a:pt x="0" y="310602"/>
              </a:lnTo>
              <a:lnTo>
                <a:pt x="0" y="45578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164954-BFF5-4FCF-8C88-14A4F508F6E7}">
      <dsp:nvSpPr>
        <dsp:cNvPr id="0" name=""/>
        <dsp:cNvSpPr/>
      </dsp:nvSpPr>
      <dsp:spPr>
        <a:xfrm>
          <a:off x="2482081" y="995933"/>
          <a:ext cx="957708" cy="455782"/>
        </a:xfrm>
        <a:custGeom>
          <a:avLst/>
          <a:gdLst/>
          <a:ahLst/>
          <a:cxnLst/>
          <a:rect l="0" t="0" r="0" b="0"/>
          <a:pathLst>
            <a:path>
              <a:moveTo>
                <a:pt x="957708" y="0"/>
              </a:moveTo>
              <a:lnTo>
                <a:pt x="957708" y="310602"/>
              </a:lnTo>
              <a:lnTo>
                <a:pt x="0" y="310602"/>
              </a:lnTo>
              <a:lnTo>
                <a:pt x="0" y="45578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62028B-FB80-44BF-94FD-799F11208C3E}">
      <dsp:nvSpPr>
        <dsp:cNvPr id="0" name=""/>
        <dsp:cNvSpPr/>
      </dsp:nvSpPr>
      <dsp:spPr>
        <a:xfrm>
          <a:off x="2656209" y="786"/>
          <a:ext cx="1567160" cy="99514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B17E27-35DC-4CB6-9F2C-E070DE2BBD31}">
      <dsp:nvSpPr>
        <dsp:cNvPr id="0" name=""/>
        <dsp:cNvSpPr/>
      </dsp:nvSpPr>
      <dsp:spPr>
        <a:xfrm>
          <a:off x="2830338" y="166208"/>
          <a:ext cx="1567160" cy="99514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Student</a:t>
          </a:r>
          <a:endParaRPr lang="en-US" sz="2400" kern="1200" dirty="0"/>
        </a:p>
      </dsp:txBody>
      <dsp:txXfrm>
        <a:off x="2859485" y="195355"/>
        <a:ext cx="1508866" cy="936852"/>
      </dsp:txXfrm>
    </dsp:sp>
    <dsp:sp modelId="{90922176-6D9F-457F-8278-1511BBD29B82}">
      <dsp:nvSpPr>
        <dsp:cNvPr id="0" name=""/>
        <dsp:cNvSpPr/>
      </dsp:nvSpPr>
      <dsp:spPr>
        <a:xfrm>
          <a:off x="1698500" y="1451715"/>
          <a:ext cx="1567160" cy="99514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FC3443-5EA9-4326-B991-52BEBDA4236E}">
      <dsp:nvSpPr>
        <dsp:cNvPr id="0" name=""/>
        <dsp:cNvSpPr/>
      </dsp:nvSpPr>
      <dsp:spPr>
        <a:xfrm>
          <a:off x="1872629" y="1617137"/>
          <a:ext cx="1567160" cy="99514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Graduate</a:t>
          </a:r>
          <a:endParaRPr lang="en-US" sz="2400" kern="1200" dirty="0"/>
        </a:p>
      </dsp:txBody>
      <dsp:txXfrm>
        <a:off x="1901776" y="1646284"/>
        <a:ext cx="1508866" cy="936852"/>
      </dsp:txXfrm>
    </dsp:sp>
    <dsp:sp modelId="{FEFA2EF2-B2E4-4DB1-BA22-50A32675F3E7}">
      <dsp:nvSpPr>
        <dsp:cNvPr id="0" name=""/>
        <dsp:cNvSpPr/>
      </dsp:nvSpPr>
      <dsp:spPr>
        <a:xfrm>
          <a:off x="740791" y="2902644"/>
          <a:ext cx="1567160" cy="99514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462CA69-E833-4743-9378-20F1C7833FA3}">
      <dsp:nvSpPr>
        <dsp:cNvPr id="0" name=""/>
        <dsp:cNvSpPr/>
      </dsp:nvSpPr>
      <dsp:spPr>
        <a:xfrm>
          <a:off x="914920" y="3068066"/>
          <a:ext cx="1567160" cy="99514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Master</a:t>
          </a:r>
          <a:endParaRPr lang="en-US" sz="2400" kern="1200" dirty="0"/>
        </a:p>
      </dsp:txBody>
      <dsp:txXfrm>
        <a:off x="944067" y="3097213"/>
        <a:ext cx="1508866" cy="936852"/>
      </dsp:txXfrm>
    </dsp:sp>
    <dsp:sp modelId="{3129DB01-63A4-4EEA-992A-F04FB821060A}">
      <dsp:nvSpPr>
        <dsp:cNvPr id="0" name=""/>
        <dsp:cNvSpPr/>
      </dsp:nvSpPr>
      <dsp:spPr>
        <a:xfrm>
          <a:off x="2819319" y="2903430"/>
          <a:ext cx="1567160" cy="99514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BE7FF3-5664-4D37-B3F3-D506C00BD4A4}">
      <dsp:nvSpPr>
        <dsp:cNvPr id="0" name=""/>
        <dsp:cNvSpPr/>
      </dsp:nvSpPr>
      <dsp:spPr>
        <a:xfrm>
          <a:off x="2993448" y="3068853"/>
          <a:ext cx="1567160" cy="99514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Doctor</a:t>
          </a:r>
          <a:endParaRPr lang="en-US" sz="2400" kern="1200" dirty="0"/>
        </a:p>
      </dsp:txBody>
      <dsp:txXfrm>
        <a:off x="3022595" y="3098000"/>
        <a:ext cx="1508866" cy="936852"/>
      </dsp:txXfrm>
    </dsp:sp>
    <dsp:sp modelId="{A0A12559-806B-4A44-BACA-F0D41A340879}">
      <dsp:nvSpPr>
        <dsp:cNvPr id="0" name=""/>
        <dsp:cNvSpPr/>
      </dsp:nvSpPr>
      <dsp:spPr>
        <a:xfrm>
          <a:off x="3613918" y="1451715"/>
          <a:ext cx="1567160" cy="99514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F7EE4D-AA65-4570-A66E-3896639D45E9}">
      <dsp:nvSpPr>
        <dsp:cNvPr id="0" name=""/>
        <dsp:cNvSpPr/>
      </dsp:nvSpPr>
      <dsp:spPr>
        <a:xfrm>
          <a:off x="3788047" y="1617137"/>
          <a:ext cx="1567160" cy="99514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2400" kern="1200" dirty="0" smtClean="0"/>
            <a:t>Undergrad</a:t>
          </a:r>
        </a:p>
        <a:p>
          <a:pPr lvl="0" algn="ctr" defTabSz="1066800">
            <a:lnSpc>
              <a:spcPct val="90000"/>
            </a:lnSpc>
            <a:spcBef>
              <a:spcPct val="0"/>
            </a:spcBef>
            <a:spcAft>
              <a:spcPct val="35000"/>
            </a:spcAft>
          </a:pPr>
          <a:endParaRPr lang="en-US" sz="2400" kern="1200" dirty="0"/>
        </a:p>
      </dsp:txBody>
      <dsp:txXfrm>
        <a:off x="3817194" y="1646284"/>
        <a:ext cx="1508866" cy="936852"/>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6B77E6-CE31-4247-A837-CBB21364A628}" type="datetimeFigureOut">
              <a:rPr lang="en-US" smtClean="0"/>
              <a:t>4/6/2017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499D7D-657A-4F7F-B159-4229390467E0}" type="slidenum">
              <a:rPr lang="en-US" smtClean="0"/>
              <a:t>‹#›</a:t>
            </a:fld>
            <a:endParaRPr lang="en-US"/>
          </a:p>
        </p:txBody>
      </p:sp>
    </p:spTree>
    <p:extLst>
      <p:ext uri="{BB962C8B-B14F-4D97-AF65-F5344CB8AC3E}">
        <p14:creationId xmlns:p14="http://schemas.microsoft.com/office/powerpoint/2010/main" val="4131010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499D7D-657A-4F7F-B159-4229390467E0}" type="slidenum">
              <a:rPr lang="en-US" smtClean="0"/>
              <a:t>1</a:t>
            </a:fld>
            <a:endParaRPr lang="en-US"/>
          </a:p>
        </p:txBody>
      </p:sp>
    </p:spTree>
    <p:extLst>
      <p:ext uri="{BB962C8B-B14F-4D97-AF65-F5344CB8AC3E}">
        <p14:creationId xmlns:p14="http://schemas.microsoft.com/office/powerpoint/2010/main" val="35928273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499D7D-657A-4F7F-B159-4229390467E0}" type="slidenum">
              <a:rPr lang="en-US" smtClean="0"/>
              <a:t>10</a:t>
            </a:fld>
            <a:endParaRPr lang="en-US"/>
          </a:p>
        </p:txBody>
      </p:sp>
    </p:spTree>
    <p:extLst>
      <p:ext uri="{BB962C8B-B14F-4D97-AF65-F5344CB8AC3E}">
        <p14:creationId xmlns:p14="http://schemas.microsoft.com/office/powerpoint/2010/main" val="38315214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499D7D-657A-4F7F-B159-4229390467E0}" type="slidenum">
              <a:rPr lang="en-US" smtClean="0"/>
              <a:t>11</a:t>
            </a:fld>
            <a:endParaRPr lang="en-US"/>
          </a:p>
        </p:txBody>
      </p:sp>
    </p:spTree>
    <p:extLst>
      <p:ext uri="{BB962C8B-B14F-4D97-AF65-F5344CB8AC3E}">
        <p14:creationId xmlns:p14="http://schemas.microsoft.com/office/powerpoint/2010/main" val="31054568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499D7D-657A-4F7F-B159-4229390467E0}" type="slidenum">
              <a:rPr lang="en-US" smtClean="0"/>
              <a:t>12</a:t>
            </a:fld>
            <a:endParaRPr lang="en-US"/>
          </a:p>
        </p:txBody>
      </p:sp>
    </p:spTree>
    <p:extLst>
      <p:ext uri="{BB962C8B-B14F-4D97-AF65-F5344CB8AC3E}">
        <p14:creationId xmlns:p14="http://schemas.microsoft.com/office/powerpoint/2010/main" val="16416182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499D7D-657A-4F7F-B159-4229390467E0}" type="slidenum">
              <a:rPr lang="en-US" smtClean="0"/>
              <a:t>13</a:t>
            </a:fld>
            <a:endParaRPr lang="en-US"/>
          </a:p>
        </p:txBody>
      </p:sp>
    </p:spTree>
    <p:extLst>
      <p:ext uri="{BB962C8B-B14F-4D97-AF65-F5344CB8AC3E}">
        <p14:creationId xmlns:p14="http://schemas.microsoft.com/office/powerpoint/2010/main" val="2381046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499D7D-657A-4F7F-B159-4229390467E0}" type="slidenum">
              <a:rPr lang="en-US" smtClean="0"/>
              <a:t>2</a:t>
            </a:fld>
            <a:endParaRPr lang="en-US"/>
          </a:p>
        </p:txBody>
      </p:sp>
    </p:spTree>
    <p:extLst>
      <p:ext uri="{BB962C8B-B14F-4D97-AF65-F5344CB8AC3E}">
        <p14:creationId xmlns:p14="http://schemas.microsoft.com/office/powerpoint/2010/main" val="32956406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499D7D-657A-4F7F-B159-4229390467E0}" type="slidenum">
              <a:rPr lang="en-US" smtClean="0"/>
              <a:t>3</a:t>
            </a:fld>
            <a:endParaRPr lang="en-US"/>
          </a:p>
        </p:txBody>
      </p:sp>
    </p:spTree>
    <p:extLst>
      <p:ext uri="{BB962C8B-B14F-4D97-AF65-F5344CB8AC3E}">
        <p14:creationId xmlns:p14="http://schemas.microsoft.com/office/powerpoint/2010/main" val="3722209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499D7D-657A-4F7F-B159-4229390467E0}" type="slidenum">
              <a:rPr lang="en-US" smtClean="0"/>
              <a:t>4</a:t>
            </a:fld>
            <a:endParaRPr lang="en-US"/>
          </a:p>
        </p:txBody>
      </p:sp>
    </p:spTree>
    <p:extLst>
      <p:ext uri="{BB962C8B-B14F-4D97-AF65-F5344CB8AC3E}">
        <p14:creationId xmlns:p14="http://schemas.microsoft.com/office/powerpoint/2010/main" val="1296839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499D7D-657A-4F7F-B159-4229390467E0}" type="slidenum">
              <a:rPr lang="en-US" smtClean="0"/>
              <a:t>5</a:t>
            </a:fld>
            <a:endParaRPr lang="en-US"/>
          </a:p>
        </p:txBody>
      </p:sp>
    </p:spTree>
    <p:extLst>
      <p:ext uri="{BB962C8B-B14F-4D97-AF65-F5344CB8AC3E}">
        <p14:creationId xmlns:p14="http://schemas.microsoft.com/office/powerpoint/2010/main" val="4244294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499D7D-657A-4F7F-B159-4229390467E0}" type="slidenum">
              <a:rPr lang="en-US" smtClean="0"/>
              <a:t>6</a:t>
            </a:fld>
            <a:endParaRPr lang="en-US"/>
          </a:p>
        </p:txBody>
      </p:sp>
    </p:spTree>
    <p:extLst>
      <p:ext uri="{BB962C8B-B14F-4D97-AF65-F5344CB8AC3E}">
        <p14:creationId xmlns:p14="http://schemas.microsoft.com/office/powerpoint/2010/main" val="39056857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499D7D-657A-4F7F-B159-4229390467E0}" type="slidenum">
              <a:rPr lang="en-US" smtClean="0"/>
              <a:t>7</a:t>
            </a:fld>
            <a:endParaRPr lang="en-US"/>
          </a:p>
        </p:txBody>
      </p:sp>
    </p:spTree>
    <p:extLst>
      <p:ext uri="{BB962C8B-B14F-4D97-AF65-F5344CB8AC3E}">
        <p14:creationId xmlns:p14="http://schemas.microsoft.com/office/powerpoint/2010/main" val="10774230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499D7D-657A-4F7F-B159-4229390467E0}" type="slidenum">
              <a:rPr lang="en-US" smtClean="0"/>
              <a:t>8</a:t>
            </a:fld>
            <a:endParaRPr lang="en-US"/>
          </a:p>
        </p:txBody>
      </p:sp>
    </p:spTree>
    <p:extLst>
      <p:ext uri="{BB962C8B-B14F-4D97-AF65-F5344CB8AC3E}">
        <p14:creationId xmlns:p14="http://schemas.microsoft.com/office/powerpoint/2010/main" val="42767506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499D7D-657A-4F7F-B159-4229390467E0}" type="slidenum">
              <a:rPr lang="en-US" smtClean="0"/>
              <a:t>9</a:t>
            </a:fld>
            <a:endParaRPr lang="en-US"/>
          </a:p>
        </p:txBody>
      </p:sp>
    </p:spTree>
    <p:extLst>
      <p:ext uri="{BB962C8B-B14F-4D97-AF65-F5344CB8AC3E}">
        <p14:creationId xmlns:p14="http://schemas.microsoft.com/office/powerpoint/2010/main" val="36197850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C663519-C868-4F81-B786-8F7CB688DC18}" type="datetimeFigureOut">
              <a:rPr lang="en-US" smtClean="0"/>
              <a:t>4/6/2017</a:t>
            </a:fld>
            <a:endParaRPr lang="en-US"/>
          </a:p>
        </p:txBody>
      </p:sp>
      <p:sp>
        <p:nvSpPr>
          <p:cNvPr id="5" name="Footer Placeholder 4"/>
          <p:cNvSpPr>
            <a:spLocks noGrp="1"/>
          </p:cNvSpPr>
          <p:nvPr>
            <p:ph type="ftr" sz="quarter" idx="11"/>
          </p:nvPr>
        </p:nvSpPr>
        <p:spPr/>
        <p:txBody>
          <a:bodyPr/>
          <a:lstStyle>
            <a:lvl1pPr>
              <a:defRPr sz="1600" b="1">
                <a:solidFill>
                  <a:srgbClr val="FF0000"/>
                </a:solidFill>
              </a:defRPr>
            </a:lvl1pPr>
          </a:lstStyle>
          <a:p>
            <a:r>
              <a:rPr lang="en-US" smtClean="0"/>
              <a:t>Selenium Master</a:t>
            </a:r>
            <a:endParaRPr lang="en-US" dirty="0"/>
          </a:p>
        </p:txBody>
      </p:sp>
      <p:sp>
        <p:nvSpPr>
          <p:cNvPr id="6" name="Slide Number Placeholder 5"/>
          <p:cNvSpPr>
            <a:spLocks noGrp="1"/>
          </p:cNvSpPr>
          <p:nvPr>
            <p:ph type="sldNum" sz="quarter" idx="12"/>
          </p:nvPr>
        </p:nvSpPr>
        <p:spPr/>
        <p:txBody>
          <a:bodyPr/>
          <a:lstStyle/>
          <a:p>
            <a:fld id="{9F50A074-A275-4C9F-93A9-6BC30C2DBB0C}" type="slidenum">
              <a:rPr lang="en-US" smtClean="0"/>
              <a:t>‹#›</a:t>
            </a:fld>
            <a:endParaRPr lang="en-US"/>
          </a:p>
        </p:txBody>
      </p:sp>
      <p:sp>
        <p:nvSpPr>
          <p:cNvPr id="14" name="TextBox 13"/>
          <p:cNvSpPr txBox="1"/>
          <p:nvPr userDrawn="1"/>
        </p:nvSpPr>
        <p:spPr>
          <a:xfrm>
            <a:off x="4267200" y="331113"/>
            <a:ext cx="4343400" cy="400110"/>
          </a:xfrm>
          <a:prstGeom prst="rect">
            <a:avLst/>
          </a:prstGeom>
          <a:noFill/>
        </p:spPr>
        <p:txBody>
          <a:bodyPr wrap="square" rtlCol="0">
            <a:spAutoFit/>
          </a:bodyPr>
          <a:lstStyle/>
          <a:p>
            <a:r>
              <a:rPr lang="en-US" sz="2000" b="1" dirty="0" smtClean="0">
                <a:solidFill>
                  <a:srgbClr val="3333FF"/>
                </a:solidFill>
              </a:rPr>
              <a:t>http://www.SeleniumMaster.com</a:t>
            </a:r>
            <a:endParaRPr lang="en-US" sz="2000" b="1" dirty="0">
              <a:solidFill>
                <a:srgbClr val="3333FF"/>
              </a:solidFill>
            </a:endParaRPr>
          </a:p>
        </p:txBody>
      </p:sp>
      <p:sp>
        <p:nvSpPr>
          <p:cNvPr id="15" name="TextBox 14"/>
          <p:cNvSpPr txBox="1"/>
          <p:nvPr userDrawn="1"/>
        </p:nvSpPr>
        <p:spPr>
          <a:xfrm>
            <a:off x="3886200" y="757535"/>
            <a:ext cx="1905000" cy="461665"/>
          </a:xfrm>
          <a:prstGeom prst="rect">
            <a:avLst/>
          </a:prstGeom>
          <a:noFill/>
        </p:spPr>
        <p:txBody>
          <a:bodyPr wrap="square" rtlCol="0">
            <a:spAutoFit/>
          </a:bodyPr>
          <a:lstStyle/>
          <a:p>
            <a:r>
              <a:rPr lang="en-US" sz="2400" b="1" dirty="0" smtClean="0">
                <a:solidFill>
                  <a:srgbClr val="FF0000"/>
                </a:solidFill>
              </a:rPr>
              <a:t>Contact Us:</a:t>
            </a:r>
            <a:r>
              <a:rPr lang="en-US" sz="2400" b="1" baseline="0" dirty="0" smtClean="0">
                <a:solidFill>
                  <a:srgbClr val="FF0000"/>
                </a:solidFill>
              </a:rPr>
              <a:t> </a:t>
            </a:r>
            <a:endParaRPr lang="en-US" sz="2400" b="1" dirty="0">
              <a:solidFill>
                <a:srgbClr val="FF0000"/>
              </a:solidFill>
            </a:endParaRPr>
          </a:p>
        </p:txBody>
      </p:sp>
      <p:sp>
        <p:nvSpPr>
          <p:cNvPr id="16" name="TextBox 15"/>
          <p:cNvSpPr txBox="1"/>
          <p:nvPr userDrawn="1"/>
        </p:nvSpPr>
        <p:spPr>
          <a:xfrm>
            <a:off x="5411957" y="788313"/>
            <a:ext cx="3587262" cy="400110"/>
          </a:xfrm>
          <a:prstGeom prst="rect">
            <a:avLst/>
          </a:prstGeom>
          <a:noFill/>
        </p:spPr>
        <p:txBody>
          <a:bodyPr wrap="square" rtlCol="0">
            <a:spAutoFit/>
          </a:bodyPr>
          <a:lstStyle/>
          <a:p>
            <a:r>
              <a:rPr lang="en-US" sz="2000" b="1" dirty="0" smtClean="0">
                <a:solidFill>
                  <a:srgbClr val="3333FF"/>
                </a:solidFill>
              </a:rPr>
              <a:t>Services@SeleniumMaster.com</a:t>
            </a:r>
            <a:endParaRPr lang="en-US" sz="2000" b="1" dirty="0">
              <a:solidFill>
                <a:srgbClr val="3333FF"/>
              </a:solidFill>
            </a:endParaRPr>
          </a:p>
        </p:txBody>
      </p:sp>
      <p:sp>
        <p:nvSpPr>
          <p:cNvPr id="31" name="TextBox 30"/>
          <p:cNvSpPr txBox="1"/>
          <p:nvPr userDrawn="1"/>
        </p:nvSpPr>
        <p:spPr>
          <a:xfrm>
            <a:off x="257321" y="1752600"/>
            <a:ext cx="8680938" cy="461665"/>
          </a:xfrm>
          <a:prstGeom prst="rect">
            <a:avLst/>
          </a:prstGeom>
          <a:noFill/>
        </p:spPr>
        <p:txBody>
          <a:bodyPr wrap="square" rtlCol="0">
            <a:spAutoFit/>
          </a:bodyPr>
          <a:lstStyle/>
          <a:p>
            <a:pPr algn="ctr"/>
            <a:r>
              <a:rPr lang="en-US" sz="2400" b="1" dirty="0" smtClean="0">
                <a:solidFill>
                  <a:srgbClr val="0000FF"/>
                </a:solidFill>
                <a:latin typeface="Times New Roman" panose="02020603050405020304" pitchFamily="18" charset="0"/>
                <a:cs typeface="Times New Roman" panose="02020603050405020304" pitchFamily="18" charset="0"/>
              </a:rPr>
              <a:t>Selenium Java WebDriver Framework </a:t>
            </a:r>
            <a:r>
              <a:rPr lang="en-US" sz="2400" b="1" baseline="0" dirty="0" smtClean="0">
                <a:solidFill>
                  <a:srgbClr val="0000FF"/>
                </a:solidFill>
                <a:latin typeface="Times New Roman" panose="02020603050405020304" pitchFamily="18" charset="0"/>
                <a:cs typeface="Times New Roman" panose="02020603050405020304" pitchFamily="18" charset="0"/>
              </a:rPr>
              <a:t>Crash Course</a:t>
            </a:r>
            <a:endParaRPr lang="en-US" sz="2400" b="1" dirty="0">
              <a:solidFill>
                <a:srgbClr val="0000FF"/>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240" y="152400"/>
            <a:ext cx="3810868" cy="1270289"/>
          </a:xfrm>
          <a:prstGeom prst="rect">
            <a:avLst/>
          </a:prstGeom>
        </p:spPr>
      </p:pic>
    </p:spTree>
    <p:extLst>
      <p:ext uri="{BB962C8B-B14F-4D97-AF65-F5344CB8AC3E}">
        <p14:creationId xmlns:p14="http://schemas.microsoft.com/office/powerpoint/2010/main" val="299652508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663519-C868-4F81-B786-8F7CB688DC18}" type="datetimeFigureOut">
              <a:rPr lang="en-US" smtClean="0"/>
              <a:t>4/6/2017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50A074-A275-4C9F-93A9-6BC30C2DBB0C}" type="slidenum">
              <a:rPr lang="en-US" smtClean="0"/>
              <a:t>‹#›</a:t>
            </a:fld>
            <a:endParaRPr lang="en-US"/>
          </a:p>
        </p:txBody>
      </p:sp>
    </p:spTree>
    <p:extLst>
      <p:ext uri="{BB962C8B-B14F-4D97-AF65-F5344CB8AC3E}">
        <p14:creationId xmlns:p14="http://schemas.microsoft.com/office/powerpoint/2010/main" val="828540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663519-C868-4F81-B786-8F7CB688DC18}" type="datetimeFigureOut">
              <a:rPr lang="en-US" smtClean="0"/>
              <a:t>4/6/2017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50A074-A275-4C9F-93A9-6BC30C2DBB0C}" type="slidenum">
              <a:rPr lang="en-US" smtClean="0"/>
              <a:t>‹#›</a:t>
            </a:fld>
            <a:endParaRPr lang="en-US"/>
          </a:p>
        </p:txBody>
      </p:sp>
    </p:spTree>
    <p:extLst>
      <p:ext uri="{BB962C8B-B14F-4D97-AF65-F5344CB8AC3E}">
        <p14:creationId xmlns:p14="http://schemas.microsoft.com/office/powerpoint/2010/main" val="3672772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663519-C868-4F81-B786-8F7CB688DC18}" type="datetimeFigureOut">
              <a:rPr lang="en-US" smtClean="0"/>
              <a:t>4/6/2017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50A074-A275-4C9F-93A9-6BC30C2DBB0C}" type="slidenum">
              <a:rPr lang="en-US" smtClean="0"/>
              <a:t>‹#›</a:t>
            </a:fld>
            <a:endParaRPr lang="en-US"/>
          </a:p>
        </p:txBody>
      </p:sp>
    </p:spTree>
    <p:extLst>
      <p:ext uri="{BB962C8B-B14F-4D97-AF65-F5344CB8AC3E}">
        <p14:creationId xmlns:p14="http://schemas.microsoft.com/office/powerpoint/2010/main" val="1157151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663519-C868-4F81-B786-8F7CB688DC18}" type="datetimeFigureOut">
              <a:rPr lang="en-US" smtClean="0"/>
              <a:t>4/6/2017</a:t>
            </a:fld>
            <a:endParaRPr lang="en-US"/>
          </a:p>
        </p:txBody>
      </p:sp>
      <p:sp>
        <p:nvSpPr>
          <p:cNvPr id="5" name="Footer Placeholder 4"/>
          <p:cNvSpPr>
            <a:spLocks noGrp="1"/>
          </p:cNvSpPr>
          <p:nvPr>
            <p:ph type="ftr" sz="quarter" idx="11"/>
          </p:nvPr>
        </p:nvSpPr>
        <p:spPr/>
        <p:txBody>
          <a:bodyPr/>
          <a:lstStyle>
            <a:lvl1pPr>
              <a:defRPr sz="1800" b="1">
                <a:solidFill>
                  <a:srgbClr val="FF0000"/>
                </a:solidFill>
              </a:defRPr>
            </a:lvl1pPr>
          </a:lstStyle>
          <a:p>
            <a:r>
              <a:rPr lang="en-US" smtClean="0"/>
              <a:t>Selenium Master</a:t>
            </a:r>
            <a:endParaRPr lang="en-US" dirty="0"/>
          </a:p>
        </p:txBody>
      </p:sp>
      <p:sp>
        <p:nvSpPr>
          <p:cNvPr id="6" name="Slide Number Placeholder 5"/>
          <p:cNvSpPr>
            <a:spLocks noGrp="1"/>
          </p:cNvSpPr>
          <p:nvPr>
            <p:ph type="sldNum" sz="quarter" idx="12"/>
          </p:nvPr>
        </p:nvSpPr>
        <p:spPr/>
        <p:txBody>
          <a:bodyPr/>
          <a:lstStyle/>
          <a:p>
            <a:fld id="{9F50A074-A275-4C9F-93A9-6BC30C2DBB0C}" type="slidenum">
              <a:rPr lang="en-US" smtClean="0"/>
              <a:t>‹#›</a:t>
            </a:fld>
            <a:endParaRPr lang="en-US"/>
          </a:p>
        </p:txBody>
      </p:sp>
    </p:spTree>
    <p:extLst>
      <p:ext uri="{BB962C8B-B14F-4D97-AF65-F5344CB8AC3E}">
        <p14:creationId xmlns:p14="http://schemas.microsoft.com/office/powerpoint/2010/main" val="269088773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663519-C868-4F81-B786-8F7CB688DC18}" type="datetimeFigureOut">
              <a:rPr lang="en-US" smtClean="0"/>
              <a:t>4/6/2017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50A074-A275-4C9F-93A9-6BC30C2DBB0C}" type="slidenum">
              <a:rPr lang="en-US" smtClean="0"/>
              <a:t>‹#›</a:t>
            </a:fld>
            <a:endParaRPr lang="en-US"/>
          </a:p>
        </p:txBody>
      </p:sp>
    </p:spTree>
    <p:extLst>
      <p:ext uri="{BB962C8B-B14F-4D97-AF65-F5344CB8AC3E}">
        <p14:creationId xmlns:p14="http://schemas.microsoft.com/office/powerpoint/2010/main" val="1803242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663519-C868-4F81-B786-8F7CB688DC18}" type="datetimeFigureOut">
              <a:rPr lang="en-US" smtClean="0"/>
              <a:t>4/6/2017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50A074-A275-4C9F-93A9-6BC30C2DBB0C}" type="slidenum">
              <a:rPr lang="en-US" smtClean="0"/>
              <a:t>‹#›</a:t>
            </a:fld>
            <a:endParaRPr lang="en-US"/>
          </a:p>
        </p:txBody>
      </p:sp>
    </p:spTree>
    <p:extLst>
      <p:ext uri="{BB962C8B-B14F-4D97-AF65-F5344CB8AC3E}">
        <p14:creationId xmlns:p14="http://schemas.microsoft.com/office/powerpoint/2010/main" val="1424859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663519-C868-4F81-B786-8F7CB688DC18}" type="datetimeFigureOut">
              <a:rPr lang="en-US" smtClean="0"/>
              <a:t>4/6/2017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50A074-A275-4C9F-93A9-6BC30C2DBB0C}" type="slidenum">
              <a:rPr lang="en-US" smtClean="0"/>
              <a:t>‹#›</a:t>
            </a:fld>
            <a:endParaRPr lang="en-US"/>
          </a:p>
        </p:txBody>
      </p:sp>
    </p:spTree>
    <p:extLst>
      <p:ext uri="{BB962C8B-B14F-4D97-AF65-F5344CB8AC3E}">
        <p14:creationId xmlns:p14="http://schemas.microsoft.com/office/powerpoint/2010/main" val="3090940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663519-C868-4F81-B786-8F7CB688DC18}" type="datetimeFigureOut">
              <a:rPr lang="en-US" smtClean="0"/>
              <a:t>4/6/2017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50A074-A275-4C9F-93A9-6BC30C2DBB0C}" type="slidenum">
              <a:rPr lang="en-US" smtClean="0"/>
              <a:t>‹#›</a:t>
            </a:fld>
            <a:endParaRPr lang="en-US"/>
          </a:p>
        </p:txBody>
      </p:sp>
    </p:spTree>
    <p:extLst>
      <p:ext uri="{BB962C8B-B14F-4D97-AF65-F5344CB8AC3E}">
        <p14:creationId xmlns:p14="http://schemas.microsoft.com/office/powerpoint/2010/main" val="2747231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663519-C868-4F81-B786-8F7CB688DC18}" type="datetimeFigureOut">
              <a:rPr lang="en-US" smtClean="0"/>
              <a:t>4/6/2017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50A074-A275-4C9F-93A9-6BC30C2DBB0C}" type="slidenum">
              <a:rPr lang="en-US" smtClean="0"/>
              <a:t>‹#›</a:t>
            </a:fld>
            <a:endParaRPr lang="en-US"/>
          </a:p>
        </p:txBody>
      </p:sp>
    </p:spTree>
    <p:extLst>
      <p:ext uri="{BB962C8B-B14F-4D97-AF65-F5344CB8AC3E}">
        <p14:creationId xmlns:p14="http://schemas.microsoft.com/office/powerpoint/2010/main" val="1883038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663519-C868-4F81-B786-8F7CB688DC18}" type="datetimeFigureOut">
              <a:rPr lang="en-US" smtClean="0"/>
              <a:t>4/6/2017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50A074-A275-4C9F-93A9-6BC30C2DBB0C}" type="slidenum">
              <a:rPr lang="en-US" smtClean="0"/>
              <a:t>‹#›</a:t>
            </a:fld>
            <a:endParaRPr lang="en-US"/>
          </a:p>
        </p:txBody>
      </p:sp>
    </p:spTree>
    <p:extLst>
      <p:ext uri="{BB962C8B-B14F-4D97-AF65-F5344CB8AC3E}">
        <p14:creationId xmlns:p14="http://schemas.microsoft.com/office/powerpoint/2010/main" val="3730788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663519-C868-4F81-B786-8F7CB688DC18}" type="datetimeFigureOut">
              <a:rPr lang="en-US" smtClean="0"/>
              <a:t>4/6/2017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50A074-A275-4C9F-93A9-6BC30C2DBB0C}" type="slidenum">
              <a:rPr lang="en-US" smtClean="0"/>
              <a:t>‹#›</a:t>
            </a:fld>
            <a:endParaRPr lang="en-US"/>
          </a:p>
        </p:txBody>
      </p:sp>
    </p:spTree>
    <p:extLst>
      <p:ext uri="{BB962C8B-B14F-4D97-AF65-F5344CB8AC3E}">
        <p14:creationId xmlns:p14="http://schemas.microsoft.com/office/powerpoint/2010/main" val="2827028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7" Type="http://schemas.openxmlformats.org/officeDocument/2006/relationships/image" Target="../media/image6.wmf"/><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5.gif"/><Relationship Id="rId5" Type="http://schemas.openxmlformats.org/officeDocument/2006/relationships/image" Target="../media/image4.jpeg"/><Relationship Id="rId4" Type="http://schemas.openxmlformats.org/officeDocument/2006/relationships/image" Target="../media/image3.wmf"/></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3048000"/>
            <a:ext cx="7772400" cy="1323439"/>
          </a:xfrm>
          <a:prstGeom prst="rect">
            <a:avLst/>
          </a:prstGeom>
        </p:spPr>
        <p:style>
          <a:lnRef idx="1">
            <a:schemeClr val="dk1"/>
          </a:lnRef>
          <a:fillRef idx="3">
            <a:schemeClr val="dk1"/>
          </a:fillRef>
          <a:effectRef idx="2">
            <a:schemeClr val="dk1"/>
          </a:effectRef>
          <a:fontRef idx="minor">
            <a:schemeClr val="lt1"/>
          </a:fontRef>
        </p:style>
        <p:txBody>
          <a:bodyPr wrap="square" rtlCol="0">
            <a:spAutoFit/>
          </a:bodyPr>
          <a:lstStyle/>
          <a:p>
            <a:pPr algn="ctr"/>
            <a:r>
              <a:rPr lang="en-US" sz="4000" dirty="0" smtClean="0"/>
              <a:t>Important Concepts in Java Programming</a:t>
            </a:r>
            <a:endParaRPr lang="en-US" sz="4000" dirty="0"/>
          </a:p>
        </p:txBody>
      </p:sp>
    </p:spTree>
    <p:extLst>
      <p:ext uri="{BB962C8B-B14F-4D97-AF65-F5344CB8AC3E}">
        <p14:creationId xmlns:p14="http://schemas.microsoft.com/office/powerpoint/2010/main" val="9858804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7160" y="70633"/>
            <a:ext cx="3276600" cy="52322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US" sz="2800" b="1" dirty="0" smtClean="0"/>
              <a:t>Example Interface</a:t>
            </a:r>
            <a:endParaRPr lang="en-US" sz="2800" b="1" dirty="0"/>
          </a:p>
        </p:txBody>
      </p:sp>
      <p:sp>
        <p:nvSpPr>
          <p:cNvPr id="3" name="Rectangle 1"/>
          <p:cNvSpPr>
            <a:spLocks noChangeArrowheads="1"/>
          </p:cNvSpPr>
          <p:nvPr/>
        </p:nvSpPr>
        <p:spPr bwMode="auto">
          <a:xfrm>
            <a:off x="137160" y="593853"/>
            <a:ext cx="5715000" cy="138499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000080"/>
                </a:solidFill>
                <a:effectLst/>
                <a:latin typeface="Courier New" pitchFamily="49" charset="0"/>
                <a:cs typeface="Courier New" pitchFamily="49" charset="0"/>
              </a:rPr>
              <a:t>public interface </a:t>
            </a:r>
            <a:r>
              <a:rPr kumimoji="0" lang="en-US" altLang="en-US" sz="1400" b="0" i="0" u="none" strike="noStrike" cap="none" normalizeH="0" baseline="0" dirty="0" err="1" smtClean="0">
                <a:ln>
                  <a:noFill/>
                </a:ln>
                <a:solidFill>
                  <a:srgbClr val="000000"/>
                </a:solidFill>
                <a:effectLst/>
                <a:latin typeface="Courier New" pitchFamily="49" charset="0"/>
                <a:cs typeface="Courier New" pitchFamily="49" charset="0"/>
              </a:rPr>
              <a:t>ICalculator</a:t>
            </a: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 {</a:t>
            </a:r>
            <a:b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400" b="1" i="0" u="none" strike="noStrike" cap="none" normalizeH="0" baseline="0" dirty="0" smtClean="0">
                <a:ln>
                  <a:noFill/>
                </a:ln>
                <a:solidFill>
                  <a:srgbClr val="000080"/>
                </a:solidFill>
                <a:effectLst/>
                <a:latin typeface="Courier New" pitchFamily="49" charset="0"/>
                <a:cs typeface="Courier New" pitchFamily="49" charset="0"/>
              </a:rPr>
              <a:t>double </a:t>
            </a:r>
            <a:r>
              <a:rPr kumimoji="0" lang="en-US" altLang="en-US" sz="1400" b="0" i="0" u="none" strike="noStrike" cap="none" normalizeH="0" baseline="0" dirty="0" err="1" smtClean="0">
                <a:ln>
                  <a:noFill/>
                </a:ln>
                <a:solidFill>
                  <a:srgbClr val="000000"/>
                </a:solidFill>
                <a:effectLst/>
                <a:latin typeface="Courier New" pitchFamily="49" charset="0"/>
                <a:cs typeface="Courier New" pitchFamily="49" charset="0"/>
              </a:rPr>
              <a:t>addTwoNumbers</a:t>
            </a: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a:t>
            </a:r>
            <a:r>
              <a:rPr kumimoji="0" lang="en-US" altLang="en-US" sz="1400" b="1" i="0" u="none" strike="noStrike" cap="none" normalizeH="0" baseline="0" dirty="0" smtClean="0">
                <a:ln>
                  <a:noFill/>
                </a:ln>
                <a:solidFill>
                  <a:srgbClr val="000080"/>
                </a:solidFill>
                <a:effectLst/>
                <a:latin typeface="Courier New" pitchFamily="49" charset="0"/>
                <a:cs typeface="Courier New" pitchFamily="49" charset="0"/>
              </a:rPr>
              <a:t>double </a:t>
            </a: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a, </a:t>
            </a:r>
            <a:r>
              <a:rPr kumimoji="0" lang="en-US" altLang="en-US" sz="1400" b="1" i="0" u="none" strike="noStrike" cap="none" normalizeH="0" baseline="0" dirty="0" smtClean="0">
                <a:ln>
                  <a:noFill/>
                </a:ln>
                <a:solidFill>
                  <a:srgbClr val="000080"/>
                </a:solidFill>
                <a:effectLst/>
                <a:latin typeface="Courier New" pitchFamily="49" charset="0"/>
                <a:cs typeface="Courier New" pitchFamily="49" charset="0"/>
              </a:rPr>
              <a:t>double </a:t>
            </a: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b);</a:t>
            </a:r>
            <a:b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400" b="1" i="0" u="none" strike="noStrike" cap="none" normalizeH="0" baseline="0" dirty="0" smtClean="0">
                <a:ln>
                  <a:noFill/>
                </a:ln>
                <a:solidFill>
                  <a:srgbClr val="000080"/>
                </a:solidFill>
                <a:effectLst/>
                <a:latin typeface="Courier New" pitchFamily="49" charset="0"/>
                <a:cs typeface="Courier New" pitchFamily="49" charset="0"/>
              </a:rPr>
              <a:t>double </a:t>
            </a:r>
            <a:r>
              <a:rPr kumimoji="0" lang="en-US" altLang="en-US" sz="1400" b="0" i="0" u="none" strike="noStrike" cap="none" normalizeH="0" baseline="0" dirty="0" err="1" smtClean="0">
                <a:ln>
                  <a:noFill/>
                </a:ln>
                <a:solidFill>
                  <a:srgbClr val="000000"/>
                </a:solidFill>
                <a:effectLst/>
                <a:latin typeface="Courier New" pitchFamily="49" charset="0"/>
                <a:cs typeface="Courier New" pitchFamily="49" charset="0"/>
              </a:rPr>
              <a:t>multiplyTwoNumbers</a:t>
            </a: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a:t>
            </a:r>
            <a:r>
              <a:rPr kumimoji="0" lang="en-US" altLang="en-US" sz="1400" b="1" i="0" u="none" strike="noStrike" cap="none" normalizeH="0" baseline="0" dirty="0" smtClean="0">
                <a:ln>
                  <a:noFill/>
                </a:ln>
                <a:solidFill>
                  <a:srgbClr val="000080"/>
                </a:solidFill>
                <a:effectLst/>
                <a:latin typeface="Courier New" pitchFamily="49" charset="0"/>
                <a:cs typeface="Courier New" pitchFamily="49" charset="0"/>
              </a:rPr>
              <a:t>double </a:t>
            </a: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a, </a:t>
            </a:r>
            <a:r>
              <a:rPr kumimoji="0" lang="en-US" altLang="en-US" sz="1400" b="1" i="0" u="none" strike="noStrike" cap="none" normalizeH="0" baseline="0" dirty="0" smtClean="0">
                <a:ln>
                  <a:noFill/>
                </a:ln>
                <a:solidFill>
                  <a:srgbClr val="000080"/>
                </a:solidFill>
                <a:effectLst/>
                <a:latin typeface="Courier New" pitchFamily="49" charset="0"/>
                <a:cs typeface="Courier New" pitchFamily="49" charset="0"/>
              </a:rPr>
              <a:t>double </a:t>
            </a: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b);</a:t>
            </a:r>
            <a:b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400" b="1" i="0" u="none" strike="noStrike" cap="none" normalizeH="0" baseline="0" dirty="0" smtClean="0">
                <a:ln>
                  <a:noFill/>
                </a:ln>
                <a:solidFill>
                  <a:srgbClr val="000080"/>
                </a:solidFill>
                <a:effectLst/>
                <a:latin typeface="Courier New" pitchFamily="49" charset="0"/>
                <a:cs typeface="Courier New" pitchFamily="49" charset="0"/>
              </a:rPr>
              <a:t>float  </a:t>
            </a:r>
            <a:r>
              <a:rPr kumimoji="0" lang="en-US" altLang="en-US" sz="1400" b="0" i="0" u="none" strike="noStrike" cap="none" normalizeH="0" baseline="0" dirty="0" err="1" smtClean="0">
                <a:ln>
                  <a:noFill/>
                </a:ln>
                <a:solidFill>
                  <a:srgbClr val="000000"/>
                </a:solidFill>
                <a:effectLst/>
                <a:latin typeface="Courier New" pitchFamily="49" charset="0"/>
                <a:cs typeface="Courier New" pitchFamily="49" charset="0"/>
              </a:rPr>
              <a:t>divideTwoNumbers</a:t>
            </a: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a:t>
            </a:r>
            <a:r>
              <a:rPr kumimoji="0" lang="en-US" altLang="en-US" sz="1400" b="1" i="0" u="none" strike="noStrike" cap="none" normalizeH="0" baseline="0" dirty="0" smtClean="0">
                <a:ln>
                  <a:noFill/>
                </a:ln>
                <a:solidFill>
                  <a:srgbClr val="000080"/>
                </a:solidFill>
                <a:effectLst/>
                <a:latin typeface="Courier New" pitchFamily="49" charset="0"/>
                <a:cs typeface="Courier New" pitchFamily="49" charset="0"/>
              </a:rPr>
              <a:t>double </a:t>
            </a: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a, </a:t>
            </a:r>
            <a:r>
              <a:rPr kumimoji="0" lang="en-US" altLang="en-US" sz="1400" b="1" i="0" u="none" strike="noStrike" cap="none" normalizeH="0" baseline="0" dirty="0" smtClean="0">
                <a:ln>
                  <a:noFill/>
                </a:ln>
                <a:solidFill>
                  <a:srgbClr val="000080"/>
                </a:solidFill>
                <a:effectLst/>
                <a:latin typeface="Courier New" pitchFamily="49" charset="0"/>
                <a:cs typeface="Courier New" pitchFamily="49" charset="0"/>
              </a:rPr>
              <a:t>double </a:t>
            </a: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b);</a:t>
            </a:r>
            <a:b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400" b="1" i="0" u="none" strike="noStrike" cap="none" normalizeH="0" baseline="0" dirty="0" smtClean="0">
                <a:ln>
                  <a:noFill/>
                </a:ln>
                <a:solidFill>
                  <a:srgbClr val="000080"/>
                </a:solidFill>
                <a:effectLst/>
                <a:latin typeface="Courier New" pitchFamily="49" charset="0"/>
                <a:cs typeface="Courier New" pitchFamily="49" charset="0"/>
              </a:rPr>
              <a:t>double </a:t>
            </a:r>
            <a:r>
              <a:rPr kumimoji="0" lang="en-US" altLang="en-US" sz="1400" b="0" i="0" u="none" strike="noStrike" cap="none" normalizeH="0" baseline="0" dirty="0" err="1" smtClean="0">
                <a:ln>
                  <a:noFill/>
                </a:ln>
                <a:solidFill>
                  <a:srgbClr val="000000"/>
                </a:solidFill>
                <a:effectLst/>
                <a:latin typeface="Courier New" pitchFamily="49" charset="0"/>
                <a:cs typeface="Courier New" pitchFamily="49" charset="0"/>
              </a:rPr>
              <a:t>subtractTwoNumbers</a:t>
            </a: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a:t>
            </a:r>
            <a:r>
              <a:rPr kumimoji="0" lang="en-US" altLang="en-US" sz="1400" b="1" i="0" u="none" strike="noStrike" cap="none" normalizeH="0" baseline="0" dirty="0" smtClean="0">
                <a:ln>
                  <a:noFill/>
                </a:ln>
                <a:solidFill>
                  <a:srgbClr val="000080"/>
                </a:solidFill>
                <a:effectLst/>
                <a:latin typeface="Courier New" pitchFamily="49" charset="0"/>
                <a:cs typeface="Courier New" pitchFamily="49" charset="0"/>
              </a:rPr>
              <a:t>double </a:t>
            </a: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a, </a:t>
            </a:r>
            <a:r>
              <a:rPr kumimoji="0" lang="en-US" altLang="en-US" sz="1400" b="1" i="0" u="none" strike="noStrike" cap="none" normalizeH="0" baseline="0" dirty="0" smtClean="0">
                <a:ln>
                  <a:noFill/>
                </a:ln>
                <a:solidFill>
                  <a:srgbClr val="000080"/>
                </a:solidFill>
                <a:effectLst/>
                <a:latin typeface="Courier New" pitchFamily="49" charset="0"/>
                <a:cs typeface="Courier New" pitchFamily="49" charset="0"/>
              </a:rPr>
              <a:t>double </a:t>
            </a: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b);</a:t>
            </a:r>
            <a:b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a:t>
            </a:r>
            <a:endParaRPr kumimoji="0" lang="en-US" alt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2"/>
          <p:cNvSpPr>
            <a:spLocks noChangeArrowheads="1"/>
          </p:cNvSpPr>
          <p:nvPr/>
        </p:nvSpPr>
        <p:spPr bwMode="auto">
          <a:xfrm>
            <a:off x="137160" y="2210544"/>
            <a:ext cx="7101840" cy="440120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public class </a:t>
            </a: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Calculator </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implements </a:t>
            </a:r>
            <a:r>
              <a:rPr kumimoji="0" lang="en-US" altLang="en-US" sz="1000" b="1" i="0" u="none" strike="noStrike" cap="none" normalizeH="0" baseline="0" dirty="0" err="1" smtClean="0">
                <a:ln>
                  <a:noFill/>
                </a:ln>
                <a:solidFill>
                  <a:srgbClr val="000000"/>
                </a:solidFill>
                <a:effectLst/>
                <a:latin typeface="Courier New" pitchFamily="49" charset="0"/>
                <a:cs typeface="Courier New" pitchFamily="49" charset="0"/>
              </a:rPr>
              <a:t>ICalculator</a:t>
            </a: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a:t>
            </a:r>
            <a:b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000" b="1" i="0" u="none" strike="noStrike" cap="none" normalizeH="0" baseline="0" dirty="0" smtClean="0">
                <a:ln>
                  <a:noFill/>
                </a:ln>
                <a:solidFill>
                  <a:srgbClr val="808000"/>
                </a:solidFill>
                <a:effectLst/>
                <a:latin typeface="Courier New" pitchFamily="49" charset="0"/>
                <a:cs typeface="Courier New" pitchFamily="49" charset="0"/>
              </a:rPr>
              <a:t>@Override</a:t>
            </a:r>
            <a:br>
              <a:rPr kumimoji="0" lang="en-US" altLang="en-US" sz="1000" b="1" i="0" u="none" strike="noStrike" cap="none" normalizeH="0" baseline="0" dirty="0" smtClean="0">
                <a:ln>
                  <a:noFill/>
                </a:ln>
                <a:solidFill>
                  <a:srgbClr val="808000"/>
                </a:solidFill>
                <a:effectLst/>
                <a:latin typeface="Courier New" pitchFamily="49" charset="0"/>
                <a:cs typeface="Courier New" pitchFamily="49" charset="0"/>
              </a:rPr>
            </a:br>
            <a:r>
              <a:rPr kumimoji="0" lang="en-US" altLang="en-US" sz="1000" b="1" i="0" u="none" strike="noStrike" cap="none" normalizeH="0" baseline="0" dirty="0" smtClean="0">
                <a:ln>
                  <a:noFill/>
                </a:ln>
                <a:solidFill>
                  <a:srgbClr val="808000"/>
                </a:solidFill>
                <a:effectLst/>
                <a:latin typeface="Courier New" pitchFamily="49" charset="0"/>
                <a:cs typeface="Courier New" pitchFamily="49" charset="0"/>
              </a:rPr>
              <a:t>    </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public double </a:t>
            </a:r>
            <a:r>
              <a:rPr kumimoji="0" lang="en-US" altLang="en-US" sz="1000" b="1" i="0" u="none" strike="noStrike" cap="none" normalizeH="0" baseline="0" dirty="0" err="1" smtClean="0">
                <a:ln>
                  <a:noFill/>
                </a:ln>
                <a:solidFill>
                  <a:srgbClr val="000000"/>
                </a:solidFill>
                <a:effectLst/>
                <a:latin typeface="Courier New" pitchFamily="49" charset="0"/>
                <a:cs typeface="Courier New" pitchFamily="49" charset="0"/>
              </a:rPr>
              <a:t>addTwoNumbers</a:t>
            </a: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double </a:t>
            </a: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a, </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double </a:t>
            </a: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b) {</a:t>
            </a:r>
            <a:b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return </a:t>
            </a:r>
            <a:r>
              <a:rPr kumimoji="0" lang="en-US" altLang="en-US" sz="1000" b="1" i="0" u="none" strike="noStrike" cap="none" normalizeH="0" baseline="0" dirty="0" err="1" smtClean="0">
                <a:ln>
                  <a:noFill/>
                </a:ln>
                <a:solidFill>
                  <a:srgbClr val="000000"/>
                </a:solidFill>
                <a:effectLst/>
                <a:latin typeface="Courier New" pitchFamily="49" charset="0"/>
                <a:cs typeface="Courier New" pitchFamily="49" charset="0"/>
              </a:rPr>
              <a:t>a+b</a:t>
            </a: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a:t>
            </a:r>
            <a:b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    }</a:t>
            </a:r>
            <a:b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
            </a:r>
            <a:b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000" b="1" i="0" u="none" strike="noStrike" cap="none" normalizeH="0" baseline="0" dirty="0" smtClean="0">
                <a:ln>
                  <a:noFill/>
                </a:ln>
                <a:solidFill>
                  <a:srgbClr val="808000"/>
                </a:solidFill>
                <a:effectLst/>
                <a:latin typeface="Courier New" pitchFamily="49" charset="0"/>
                <a:cs typeface="Courier New" pitchFamily="49" charset="0"/>
              </a:rPr>
              <a:t>@Override</a:t>
            </a:r>
            <a:br>
              <a:rPr kumimoji="0" lang="en-US" altLang="en-US" sz="1000" b="1" i="0" u="none" strike="noStrike" cap="none" normalizeH="0" baseline="0" dirty="0" smtClean="0">
                <a:ln>
                  <a:noFill/>
                </a:ln>
                <a:solidFill>
                  <a:srgbClr val="808000"/>
                </a:solidFill>
                <a:effectLst/>
                <a:latin typeface="Courier New" pitchFamily="49" charset="0"/>
                <a:cs typeface="Courier New" pitchFamily="49" charset="0"/>
              </a:rPr>
            </a:br>
            <a:r>
              <a:rPr kumimoji="0" lang="en-US" altLang="en-US" sz="1000" b="1" i="0" u="none" strike="noStrike" cap="none" normalizeH="0" baseline="0" dirty="0" smtClean="0">
                <a:ln>
                  <a:noFill/>
                </a:ln>
                <a:solidFill>
                  <a:srgbClr val="808000"/>
                </a:solidFill>
                <a:effectLst/>
                <a:latin typeface="Courier New" pitchFamily="49" charset="0"/>
                <a:cs typeface="Courier New" pitchFamily="49" charset="0"/>
              </a:rPr>
              <a:t>    </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public double </a:t>
            </a:r>
            <a:r>
              <a:rPr kumimoji="0" lang="en-US" altLang="en-US" sz="1000" b="1" i="0" u="none" strike="noStrike" cap="none" normalizeH="0" baseline="0" dirty="0" err="1" smtClean="0">
                <a:ln>
                  <a:noFill/>
                </a:ln>
                <a:solidFill>
                  <a:srgbClr val="000000"/>
                </a:solidFill>
                <a:effectLst/>
                <a:latin typeface="Courier New" pitchFamily="49" charset="0"/>
                <a:cs typeface="Courier New" pitchFamily="49" charset="0"/>
              </a:rPr>
              <a:t>multiplyTwoNumbers</a:t>
            </a: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double </a:t>
            </a: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a, </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double </a:t>
            </a: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b) {</a:t>
            </a:r>
            <a:b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return </a:t>
            </a: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a*b;</a:t>
            </a:r>
            <a:b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    }</a:t>
            </a:r>
            <a:b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
            </a:r>
            <a:b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000" b="1" i="0" u="none" strike="noStrike" cap="none" normalizeH="0" baseline="0" dirty="0" smtClean="0">
                <a:ln>
                  <a:noFill/>
                </a:ln>
                <a:solidFill>
                  <a:srgbClr val="808000"/>
                </a:solidFill>
                <a:effectLst/>
                <a:latin typeface="Courier New" pitchFamily="49" charset="0"/>
                <a:cs typeface="Courier New" pitchFamily="49" charset="0"/>
              </a:rPr>
              <a:t>@Override</a:t>
            </a:r>
            <a:br>
              <a:rPr kumimoji="0" lang="en-US" altLang="en-US" sz="1000" b="1" i="0" u="none" strike="noStrike" cap="none" normalizeH="0" baseline="0" dirty="0" smtClean="0">
                <a:ln>
                  <a:noFill/>
                </a:ln>
                <a:solidFill>
                  <a:srgbClr val="808000"/>
                </a:solidFill>
                <a:effectLst/>
                <a:latin typeface="Courier New" pitchFamily="49" charset="0"/>
                <a:cs typeface="Courier New" pitchFamily="49" charset="0"/>
              </a:rPr>
            </a:br>
            <a:r>
              <a:rPr kumimoji="0" lang="en-US" altLang="en-US" sz="1000" b="1" i="0" u="none" strike="noStrike" cap="none" normalizeH="0" baseline="0" dirty="0" smtClean="0">
                <a:ln>
                  <a:noFill/>
                </a:ln>
                <a:solidFill>
                  <a:srgbClr val="808000"/>
                </a:solidFill>
                <a:effectLst/>
                <a:latin typeface="Courier New" pitchFamily="49" charset="0"/>
                <a:cs typeface="Courier New" pitchFamily="49" charset="0"/>
              </a:rPr>
              <a:t>    </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public float </a:t>
            </a:r>
            <a:r>
              <a:rPr kumimoji="0" lang="en-US" altLang="en-US" sz="1000" b="1" i="0" u="none" strike="noStrike" cap="none" normalizeH="0" baseline="0" dirty="0" err="1" smtClean="0">
                <a:ln>
                  <a:noFill/>
                </a:ln>
                <a:solidFill>
                  <a:srgbClr val="000000"/>
                </a:solidFill>
                <a:effectLst/>
                <a:latin typeface="Courier New" pitchFamily="49" charset="0"/>
                <a:cs typeface="Courier New" pitchFamily="49" charset="0"/>
              </a:rPr>
              <a:t>divideTwoNumbers</a:t>
            </a: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double </a:t>
            </a: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a, </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double </a:t>
            </a: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b) {</a:t>
            </a:r>
            <a:b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if</a:t>
            </a: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(b==</a:t>
            </a:r>
            <a:r>
              <a:rPr kumimoji="0" lang="en-US" altLang="en-US" sz="1000" b="1" i="0" u="none" strike="noStrike" cap="none" normalizeH="0" baseline="0" dirty="0" smtClean="0">
                <a:ln>
                  <a:noFill/>
                </a:ln>
                <a:solidFill>
                  <a:srgbClr val="0000FF"/>
                </a:solidFill>
                <a:effectLst/>
                <a:latin typeface="Courier New" pitchFamily="49" charset="0"/>
                <a:cs typeface="Courier New" pitchFamily="49" charset="0"/>
              </a:rPr>
              <a:t>0</a:t>
            </a: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a:t>
            </a:r>
            <a:b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        {</a:t>
            </a:r>
            <a:b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000" b="1" i="0" u="none" strike="noStrike" cap="none" normalizeH="0" baseline="0" dirty="0" err="1" smtClean="0">
                <a:ln>
                  <a:noFill/>
                </a:ln>
                <a:solidFill>
                  <a:srgbClr val="000000"/>
                </a:solidFill>
                <a:effectLst/>
                <a:latin typeface="Courier New" pitchFamily="49" charset="0"/>
                <a:cs typeface="Courier New" pitchFamily="49" charset="0"/>
              </a:rPr>
              <a:t>System.</a:t>
            </a:r>
            <a:r>
              <a:rPr kumimoji="0" lang="en-US" altLang="en-US" sz="1000" b="1" i="1" u="none" strike="noStrike" cap="none" normalizeH="0" baseline="0" dirty="0" err="1" smtClean="0">
                <a:ln>
                  <a:noFill/>
                </a:ln>
                <a:solidFill>
                  <a:srgbClr val="660E7A"/>
                </a:solidFill>
                <a:effectLst/>
                <a:latin typeface="Courier New" pitchFamily="49" charset="0"/>
                <a:cs typeface="Courier New" pitchFamily="49" charset="0"/>
              </a:rPr>
              <a:t>out</a:t>
            </a:r>
            <a:r>
              <a:rPr kumimoji="0" lang="en-US" altLang="en-US" sz="1000" b="1" i="0" u="none" strike="noStrike" cap="none" normalizeH="0" baseline="0" dirty="0" err="1" smtClean="0">
                <a:ln>
                  <a:noFill/>
                </a:ln>
                <a:solidFill>
                  <a:srgbClr val="000000"/>
                </a:solidFill>
                <a:effectLst/>
                <a:latin typeface="Courier New" pitchFamily="49" charset="0"/>
                <a:cs typeface="Courier New" pitchFamily="49" charset="0"/>
              </a:rPr>
              <a:t>.println</a:t>
            </a: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a:t>
            </a:r>
            <a:r>
              <a:rPr kumimoji="0" lang="en-US" altLang="en-US" sz="1000" b="1" i="0" u="none" strike="noStrike" cap="none" normalizeH="0" baseline="0" dirty="0" smtClean="0">
                <a:ln>
                  <a:noFill/>
                </a:ln>
                <a:solidFill>
                  <a:srgbClr val="008000"/>
                </a:solidFill>
                <a:effectLst/>
                <a:latin typeface="Courier New" pitchFamily="49" charset="0"/>
                <a:cs typeface="Courier New" pitchFamily="49" charset="0"/>
              </a:rPr>
              <a:t>"denominator cannot be zero"</a:t>
            </a: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a:t>
            </a:r>
            <a:b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return </a:t>
            </a:r>
            <a:r>
              <a:rPr kumimoji="0" lang="en-US" altLang="en-US" sz="1000" b="1" i="0" u="none" strike="noStrike" cap="none" normalizeH="0" baseline="0" dirty="0" smtClean="0">
                <a:ln>
                  <a:noFill/>
                </a:ln>
                <a:solidFill>
                  <a:srgbClr val="0000FF"/>
                </a:solidFill>
                <a:effectLst/>
                <a:latin typeface="Courier New" pitchFamily="49" charset="0"/>
                <a:cs typeface="Courier New" pitchFamily="49" charset="0"/>
              </a:rPr>
              <a:t>0</a:t>
            </a: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a:t>
            </a:r>
            <a:b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        }</a:t>
            </a:r>
            <a:b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else </a:t>
            </a: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a:t>
            </a:r>
            <a:b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return </a:t>
            </a: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float</a:t>
            </a: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 (a/b);</a:t>
            </a:r>
            <a:b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        }</a:t>
            </a:r>
            <a:b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
            </a:r>
            <a:b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    }</a:t>
            </a:r>
            <a:b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000" b="1" i="0" u="none" strike="noStrike" cap="none" normalizeH="0" baseline="0" dirty="0" smtClean="0">
                <a:ln>
                  <a:noFill/>
                </a:ln>
                <a:solidFill>
                  <a:srgbClr val="808000"/>
                </a:solidFill>
                <a:effectLst/>
                <a:latin typeface="Courier New" pitchFamily="49" charset="0"/>
                <a:cs typeface="Courier New" pitchFamily="49" charset="0"/>
              </a:rPr>
              <a:t>@Override</a:t>
            </a:r>
            <a:br>
              <a:rPr kumimoji="0" lang="en-US" altLang="en-US" sz="1000" b="1" i="0" u="none" strike="noStrike" cap="none" normalizeH="0" baseline="0" dirty="0" smtClean="0">
                <a:ln>
                  <a:noFill/>
                </a:ln>
                <a:solidFill>
                  <a:srgbClr val="808000"/>
                </a:solidFill>
                <a:effectLst/>
                <a:latin typeface="Courier New" pitchFamily="49" charset="0"/>
                <a:cs typeface="Courier New" pitchFamily="49" charset="0"/>
              </a:rPr>
            </a:br>
            <a:r>
              <a:rPr kumimoji="0" lang="en-US" altLang="en-US" sz="1000" b="1" i="0" u="none" strike="noStrike" cap="none" normalizeH="0" baseline="0" dirty="0" smtClean="0">
                <a:ln>
                  <a:noFill/>
                </a:ln>
                <a:solidFill>
                  <a:srgbClr val="808000"/>
                </a:solidFill>
                <a:effectLst/>
                <a:latin typeface="Courier New" pitchFamily="49" charset="0"/>
                <a:cs typeface="Courier New" pitchFamily="49" charset="0"/>
              </a:rPr>
              <a:t>    </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public double </a:t>
            </a:r>
            <a:r>
              <a:rPr kumimoji="0" lang="en-US" altLang="en-US" sz="1000" b="1" i="0" u="none" strike="noStrike" cap="none" normalizeH="0" baseline="0" dirty="0" err="1" smtClean="0">
                <a:ln>
                  <a:noFill/>
                </a:ln>
                <a:solidFill>
                  <a:srgbClr val="000000"/>
                </a:solidFill>
                <a:effectLst/>
                <a:latin typeface="Courier New" pitchFamily="49" charset="0"/>
                <a:cs typeface="Courier New" pitchFamily="49" charset="0"/>
              </a:rPr>
              <a:t>subtractTwoNumbers</a:t>
            </a: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double </a:t>
            </a: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a, </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double </a:t>
            </a: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b) {</a:t>
            </a:r>
            <a:b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return </a:t>
            </a: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a-b;</a:t>
            </a:r>
            <a:b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    }</a:t>
            </a:r>
            <a:b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1" i="0" u="none" strike="noStrike" cap="none" normalizeH="0" baseline="0" dirty="0" smtClean="0">
                <a:ln>
                  <a:noFill/>
                </a:ln>
                <a:solidFill>
                  <a:srgbClr val="000000"/>
                </a:solidFill>
                <a:effectLst/>
                <a:latin typeface="Courier New" pitchFamily="49" charset="0"/>
                <a:cs typeface="Courier New" pitchFamily="49" charset="0"/>
              </a:rPr>
              <a:t>}</a:t>
            </a:r>
            <a:endParaRPr kumimoji="0" lang="en-US" altLang="en-US" sz="1000" b="1"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1717257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48734"/>
            <a:ext cx="3276600" cy="52322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US" sz="2800" b="1" dirty="0" smtClean="0"/>
              <a:t>What is a Package</a:t>
            </a:r>
            <a:endParaRPr lang="en-US" sz="2800" b="1" dirty="0"/>
          </a:p>
        </p:txBody>
      </p:sp>
      <p:sp>
        <p:nvSpPr>
          <p:cNvPr id="3" name="TextBox 2"/>
          <p:cNvSpPr txBox="1"/>
          <p:nvPr/>
        </p:nvSpPr>
        <p:spPr>
          <a:xfrm>
            <a:off x="381000" y="1295400"/>
            <a:ext cx="7696200" cy="1015663"/>
          </a:xfrm>
          <a:prstGeom prst="rect">
            <a:avLst/>
          </a:prstGeom>
          <a:noFill/>
        </p:spPr>
        <p:txBody>
          <a:bodyPr wrap="square" rtlCol="0">
            <a:spAutoFit/>
          </a:bodyPr>
          <a:lstStyle/>
          <a:p>
            <a:r>
              <a:rPr lang="en-US" sz="2000" dirty="0"/>
              <a:t>A package is a namespace for organizing classes and interfaces in a logical manner. Placing your code into packages makes large software projects easier to manage.</a:t>
            </a: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2514600"/>
            <a:ext cx="3886200" cy="36506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43292434"/>
      </p:ext>
    </p:extLst>
  </p:cSld>
  <p:clrMapOvr>
    <a:masterClrMapping/>
  </p:clrMapOvr>
  <p:transition spd="slow">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
            <a:ext cx="8229600" cy="502920"/>
          </a:xfr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r>
              <a:rPr lang="en-US" sz="2800" dirty="0">
                <a:solidFill>
                  <a:schemeClr val="lt1"/>
                </a:solidFill>
                <a:latin typeface="+mn-lt"/>
                <a:ea typeface="+mn-ea"/>
                <a:cs typeface="+mn-cs"/>
              </a:rPr>
              <a:t>Naming Conventions In Java</a:t>
            </a:r>
          </a:p>
        </p:txBody>
      </p:sp>
      <p:graphicFrame>
        <p:nvGraphicFramePr>
          <p:cNvPr id="3" name="Table 2"/>
          <p:cNvGraphicFramePr>
            <a:graphicFrameLocks noGrp="1"/>
          </p:cNvGraphicFramePr>
          <p:nvPr>
            <p:extLst>
              <p:ext uri="{D42A27DB-BD31-4B8C-83A1-F6EECF244321}">
                <p14:modId xmlns:p14="http://schemas.microsoft.com/office/powerpoint/2010/main" val="83310430"/>
              </p:ext>
            </p:extLst>
          </p:nvPr>
        </p:nvGraphicFramePr>
        <p:xfrm>
          <a:off x="152400" y="772160"/>
          <a:ext cx="8762999" cy="5552440"/>
        </p:xfrm>
        <a:graphic>
          <a:graphicData uri="http://schemas.openxmlformats.org/drawingml/2006/table">
            <a:tbl>
              <a:tblPr firstRow="1" bandRow="1">
                <a:tableStyleId>{5C22544A-7EE6-4342-B048-85BDC9FD1C3A}</a:tableStyleId>
              </a:tblPr>
              <a:tblGrid>
                <a:gridCol w="1752600"/>
                <a:gridCol w="4142030"/>
                <a:gridCol w="2868369"/>
              </a:tblGrid>
              <a:tr h="370840">
                <a:tc>
                  <a:txBody>
                    <a:bodyPr/>
                    <a:lstStyle/>
                    <a:p>
                      <a:r>
                        <a:rPr lang="en-US" sz="1600" dirty="0" smtClean="0"/>
                        <a:t>Name</a:t>
                      </a:r>
                      <a:endParaRPr lang="en-US" sz="1600" dirty="0"/>
                    </a:p>
                  </a:txBody>
                  <a:tcPr/>
                </a:tc>
                <a:tc>
                  <a:txBody>
                    <a:bodyPr/>
                    <a:lstStyle/>
                    <a:p>
                      <a:r>
                        <a:rPr lang="en-US" sz="1600" dirty="0" smtClean="0"/>
                        <a:t>Convention</a:t>
                      </a:r>
                      <a:endParaRPr lang="en-US" sz="1600" dirty="0"/>
                    </a:p>
                  </a:txBody>
                  <a:tcPr/>
                </a:tc>
                <a:tc>
                  <a:txBody>
                    <a:bodyPr/>
                    <a:lstStyle/>
                    <a:p>
                      <a:r>
                        <a:rPr lang="en-US" sz="1600" dirty="0" smtClean="0"/>
                        <a:t>Example</a:t>
                      </a:r>
                      <a:endParaRPr lang="en-US" sz="1600" dirty="0"/>
                    </a:p>
                  </a:txBody>
                  <a:tcPr/>
                </a:tc>
              </a:tr>
              <a:tr h="370840">
                <a:tc>
                  <a:txBody>
                    <a:bodyPr/>
                    <a:lstStyle/>
                    <a:p>
                      <a:r>
                        <a:rPr lang="en-US" sz="1600" dirty="0" smtClean="0"/>
                        <a:t>Class Name</a:t>
                      </a:r>
                      <a:endParaRPr lang="en-US" sz="1600" dirty="0"/>
                    </a:p>
                  </a:txBody>
                  <a:tcPr/>
                </a:tc>
                <a:tc>
                  <a:txBody>
                    <a:bodyPr/>
                    <a:lstStyle/>
                    <a:p>
                      <a:r>
                        <a:rPr lang="en-US" sz="1600" b="0" i="0" kern="1200" dirty="0" smtClean="0">
                          <a:solidFill>
                            <a:schemeClr val="dk1"/>
                          </a:solidFill>
                          <a:effectLst/>
                          <a:latin typeface="+mn-lt"/>
                          <a:ea typeface="+mn-ea"/>
                          <a:cs typeface="+mn-cs"/>
                        </a:rPr>
                        <a:t>Class names should be nouns, in mixed case with the first letter of each internal word capitalized.</a:t>
                      </a:r>
                      <a:endParaRPr lang="en-US" sz="1600" dirty="0"/>
                    </a:p>
                  </a:txBody>
                  <a:tcPr/>
                </a:tc>
                <a:tc>
                  <a:txBody>
                    <a:bodyPr/>
                    <a:lstStyle/>
                    <a:p>
                      <a:r>
                        <a:rPr lang="en-US" sz="1600" dirty="0" smtClean="0"/>
                        <a:t>class Student</a:t>
                      </a:r>
                    </a:p>
                    <a:p>
                      <a:r>
                        <a:rPr lang="en-US" sz="1600" dirty="0" smtClean="0"/>
                        <a:t>class </a:t>
                      </a:r>
                      <a:r>
                        <a:rPr lang="en-US" sz="1600" dirty="0" err="1" smtClean="0"/>
                        <a:t>ReportGenerator</a:t>
                      </a:r>
                      <a:endParaRPr lang="en-US" sz="1600" dirty="0" smtClean="0"/>
                    </a:p>
                    <a:p>
                      <a:r>
                        <a:rPr lang="en-US" sz="1600" dirty="0" smtClean="0"/>
                        <a:t>class</a:t>
                      </a:r>
                      <a:r>
                        <a:rPr lang="en-US" sz="1600" baseline="0" dirty="0" smtClean="0"/>
                        <a:t> </a:t>
                      </a:r>
                      <a:r>
                        <a:rPr lang="en-US" sz="1600" baseline="0" dirty="0" err="1" smtClean="0"/>
                        <a:t>PageElement</a:t>
                      </a:r>
                      <a:endParaRPr lang="en-US" sz="1600" dirty="0"/>
                    </a:p>
                  </a:txBody>
                  <a:tcPr/>
                </a:tc>
              </a:tr>
              <a:tr h="370840">
                <a:tc>
                  <a:txBody>
                    <a:bodyPr/>
                    <a:lstStyle/>
                    <a:p>
                      <a:r>
                        <a:rPr lang="en-US" sz="1600" dirty="0" smtClean="0"/>
                        <a:t>Interface Name</a:t>
                      </a:r>
                      <a:endParaRPr lang="en-US" sz="1600" dirty="0"/>
                    </a:p>
                  </a:txBody>
                  <a:tcPr/>
                </a:tc>
                <a:tc>
                  <a:txBody>
                    <a:bodyPr/>
                    <a:lstStyle/>
                    <a:p>
                      <a:r>
                        <a:rPr lang="en-US" sz="1600" b="0" i="0" kern="1200" dirty="0" smtClean="0">
                          <a:solidFill>
                            <a:schemeClr val="dk1"/>
                          </a:solidFill>
                          <a:effectLst/>
                          <a:latin typeface="+mn-lt"/>
                          <a:ea typeface="+mn-ea"/>
                          <a:cs typeface="+mn-cs"/>
                        </a:rPr>
                        <a:t>Interface names should be capitalized like class names; be an adjective; otherwise,</a:t>
                      </a:r>
                      <a:r>
                        <a:rPr lang="en-US" sz="1600" b="0" i="0" kern="1200" baseline="0" dirty="0" smtClean="0">
                          <a:solidFill>
                            <a:schemeClr val="dk1"/>
                          </a:solidFill>
                          <a:effectLst/>
                          <a:latin typeface="+mn-lt"/>
                          <a:ea typeface="+mn-ea"/>
                          <a:cs typeface="+mn-cs"/>
                        </a:rPr>
                        <a:t> they should be nouns</a:t>
                      </a:r>
                      <a:endParaRPr lang="en-US" sz="1600" dirty="0"/>
                    </a:p>
                  </a:txBody>
                  <a:tcPr/>
                </a:tc>
                <a:tc>
                  <a:txBody>
                    <a:bodyPr/>
                    <a:lstStyle/>
                    <a:p>
                      <a:r>
                        <a:rPr lang="en-US" sz="1600" dirty="0" smtClean="0"/>
                        <a:t>interface  Calculator</a:t>
                      </a:r>
                    </a:p>
                    <a:p>
                      <a:r>
                        <a:rPr lang="en-US" sz="1600" dirty="0" smtClean="0"/>
                        <a:t>Interface  Runnable</a:t>
                      </a:r>
                      <a:endParaRPr lang="en-US" sz="1600" dirty="0"/>
                    </a:p>
                  </a:txBody>
                  <a:tcPr/>
                </a:tc>
              </a:tr>
              <a:tr h="370840">
                <a:tc>
                  <a:txBody>
                    <a:bodyPr/>
                    <a:lstStyle/>
                    <a:p>
                      <a:r>
                        <a:rPr lang="en-US" sz="1600" dirty="0" smtClean="0"/>
                        <a:t>Method Name</a:t>
                      </a:r>
                      <a:endParaRPr lang="en-US" sz="1600" dirty="0"/>
                    </a:p>
                  </a:txBody>
                  <a:tcPr/>
                </a:tc>
                <a:tc>
                  <a:txBody>
                    <a:bodyPr/>
                    <a:lstStyle/>
                    <a:p>
                      <a:r>
                        <a:rPr lang="en-US" sz="1600" b="0" i="0" kern="1200" dirty="0" smtClean="0">
                          <a:solidFill>
                            <a:schemeClr val="dk1"/>
                          </a:solidFill>
                          <a:effectLst/>
                          <a:latin typeface="+mn-lt"/>
                          <a:ea typeface="+mn-ea"/>
                          <a:cs typeface="+mn-cs"/>
                        </a:rPr>
                        <a:t>Methods should be verbs, in mixed case with the first letter lowercase, with the first letter of each internal word capitalized.</a:t>
                      </a:r>
                      <a:endParaRPr lang="en-US" sz="1600" dirty="0"/>
                    </a:p>
                  </a:txBody>
                  <a:tcPr/>
                </a:tc>
                <a:tc>
                  <a:txBody>
                    <a:bodyPr/>
                    <a:lstStyle/>
                    <a:p>
                      <a:r>
                        <a:rPr lang="en-US" sz="1600" dirty="0" err="1" smtClean="0"/>
                        <a:t>changeName</a:t>
                      </a:r>
                      <a:r>
                        <a:rPr lang="en-US" sz="1600" dirty="0" smtClean="0"/>
                        <a:t>();</a:t>
                      </a:r>
                    </a:p>
                    <a:p>
                      <a:r>
                        <a:rPr lang="en-US" sz="1600" dirty="0" err="1" smtClean="0"/>
                        <a:t>enrollStudent</a:t>
                      </a:r>
                      <a:r>
                        <a:rPr lang="en-US" sz="1600" dirty="0" smtClean="0"/>
                        <a:t>();</a:t>
                      </a:r>
                    </a:p>
                    <a:p>
                      <a:r>
                        <a:rPr lang="en-US" sz="1600" dirty="0" err="1" smtClean="0"/>
                        <a:t>updateMajor</a:t>
                      </a:r>
                      <a:r>
                        <a:rPr lang="en-US" sz="1600" dirty="0" smtClean="0"/>
                        <a:t>();</a:t>
                      </a:r>
                      <a:endParaRPr lang="en-US" sz="1600" dirty="0"/>
                    </a:p>
                  </a:txBody>
                  <a:tcPr/>
                </a:tc>
              </a:tr>
              <a:tr h="370840">
                <a:tc>
                  <a:txBody>
                    <a:bodyPr/>
                    <a:lstStyle/>
                    <a:p>
                      <a:r>
                        <a:rPr lang="en-US" sz="1600" dirty="0" smtClean="0"/>
                        <a:t>Variable Name</a:t>
                      </a:r>
                      <a:endParaRPr lang="en-US" sz="1600" dirty="0"/>
                    </a:p>
                  </a:txBody>
                  <a:tcPr/>
                </a:tc>
                <a:tc>
                  <a:txBody>
                    <a:bodyPr/>
                    <a:lstStyle/>
                    <a:p>
                      <a:r>
                        <a:rPr lang="en-US" sz="1600" b="0" i="0" kern="1200" dirty="0" smtClean="0">
                          <a:solidFill>
                            <a:schemeClr val="dk1"/>
                          </a:solidFill>
                          <a:effectLst/>
                          <a:latin typeface="+mn-lt"/>
                          <a:ea typeface="+mn-ea"/>
                          <a:cs typeface="+mn-cs"/>
                        </a:rPr>
                        <a:t>Except for variables, all instance, class, and class constants are in mixed case with a lowercase first letter. Internal words start with capital letters. </a:t>
                      </a:r>
                      <a:endParaRPr lang="en-US" sz="1600" dirty="0"/>
                    </a:p>
                  </a:txBody>
                  <a:tcPr/>
                </a:tc>
                <a:tc>
                  <a:txBody>
                    <a:bodyPr/>
                    <a:lstStyle/>
                    <a:p>
                      <a:r>
                        <a:rPr lang="en-US" sz="1600" dirty="0" err="1" smtClean="0"/>
                        <a:t>int</a:t>
                      </a:r>
                      <a:r>
                        <a:rPr lang="en-US" sz="1600" baseline="0" dirty="0" smtClean="0"/>
                        <a:t> age;</a:t>
                      </a:r>
                    </a:p>
                    <a:p>
                      <a:r>
                        <a:rPr lang="en-US" sz="1600" baseline="0" dirty="0" smtClean="0"/>
                        <a:t>String </a:t>
                      </a:r>
                      <a:r>
                        <a:rPr lang="en-US" sz="1600" baseline="0" dirty="0" err="1" smtClean="0"/>
                        <a:t>studentName</a:t>
                      </a:r>
                      <a:r>
                        <a:rPr lang="en-US" sz="1600" baseline="0" dirty="0" smtClean="0"/>
                        <a:t>;</a:t>
                      </a:r>
                    </a:p>
                    <a:p>
                      <a:r>
                        <a:rPr lang="en-US" sz="1600" baseline="0" dirty="0" smtClean="0"/>
                        <a:t>float </a:t>
                      </a:r>
                      <a:r>
                        <a:rPr lang="en-US" sz="1600" baseline="0" dirty="0" err="1" smtClean="0"/>
                        <a:t>accountBalance</a:t>
                      </a:r>
                      <a:r>
                        <a:rPr lang="en-US" sz="1600" baseline="0" dirty="0" smtClean="0"/>
                        <a:t>;</a:t>
                      </a:r>
                      <a:endParaRPr lang="en-US" sz="1600" dirty="0" smtClean="0"/>
                    </a:p>
                  </a:txBody>
                  <a:tcPr/>
                </a:tc>
              </a:tr>
              <a:tr h="370840">
                <a:tc>
                  <a:txBody>
                    <a:bodyPr/>
                    <a:lstStyle/>
                    <a:p>
                      <a:r>
                        <a:rPr lang="en-US" sz="1600" dirty="0" smtClean="0"/>
                        <a:t>Package Name</a:t>
                      </a:r>
                      <a:endParaRPr lang="en-US" sz="1600" dirty="0"/>
                    </a:p>
                  </a:txBody>
                  <a:tcPr/>
                </a:tc>
                <a:tc>
                  <a:txBody>
                    <a:bodyPr/>
                    <a:lstStyle/>
                    <a:p>
                      <a:r>
                        <a:rPr lang="en-US" sz="1600" b="0" i="0" kern="1200" dirty="0" smtClean="0">
                          <a:solidFill>
                            <a:schemeClr val="dk1"/>
                          </a:solidFill>
                          <a:effectLst/>
                          <a:latin typeface="+mn-lt"/>
                          <a:ea typeface="+mn-ea"/>
                          <a:cs typeface="+mn-cs"/>
                        </a:rPr>
                        <a:t>The prefix of a unique package name is always written in all-lowercase ASCII letters and should be one of the top-level domain names. </a:t>
                      </a:r>
                      <a:endParaRPr lang="en-US" sz="1600" dirty="0"/>
                    </a:p>
                  </a:txBody>
                  <a:tcPr/>
                </a:tc>
                <a:tc>
                  <a:txBody>
                    <a:bodyPr/>
                    <a:lstStyle/>
                    <a:p>
                      <a:r>
                        <a:rPr lang="en-US" sz="1600" dirty="0" smtClean="0"/>
                        <a:t>com.seleniummaster.java</a:t>
                      </a:r>
                    </a:p>
                    <a:p>
                      <a:r>
                        <a:rPr lang="en-US" sz="1600" dirty="0" err="1" smtClean="0"/>
                        <a:t>com.seleniummaster.java.file</a:t>
                      </a:r>
                      <a:endParaRPr lang="en-US" sz="1600" dirty="0"/>
                    </a:p>
                  </a:txBody>
                  <a:tcPr/>
                </a:tc>
              </a:tr>
              <a:tr h="370840">
                <a:tc>
                  <a:txBody>
                    <a:bodyPr/>
                    <a:lstStyle/>
                    <a:p>
                      <a:r>
                        <a:rPr lang="en-US" sz="1600" dirty="0" smtClean="0"/>
                        <a:t>Constants Name</a:t>
                      </a:r>
                      <a:endParaRPr lang="en-US" sz="1600" dirty="0"/>
                    </a:p>
                  </a:txBody>
                  <a:tcPr/>
                </a:tc>
                <a:tc>
                  <a:txBody>
                    <a:bodyPr/>
                    <a:lstStyle/>
                    <a:p>
                      <a:r>
                        <a:rPr lang="en-US" sz="1600" b="0" i="0" kern="1200" dirty="0" smtClean="0">
                          <a:solidFill>
                            <a:schemeClr val="dk1"/>
                          </a:solidFill>
                          <a:effectLst/>
                          <a:latin typeface="+mn-lt"/>
                          <a:ea typeface="+mn-ea"/>
                          <a:cs typeface="+mn-cs"/>
                        </a:rPr>
                        <a:t>The names of variables declared class constants and of ANSI constants should be all uppercase with words separated by underscores ("_")</a:t>
                      </a:r>
                      <a:endParaRPr lang="en-US" sz="1600" dirty="0"/>
                    </a:p>
                  </a:txBody>
                  <a:tcPr/>
                </a:tc>
                <a:tc>
                  <a:txBody>
                    <a:bodyPr/>
                    <a:lstStyle/>
                    <a:p>
                      <a:r>
                        <a:rPr lang="en-US" sz="1600" dirty="0" smtClean="0"/>
                        <a:t>static</a:t>
                      </a:r>
                      <a:r>
                        <a:rPr lang="en-US" sz="1600" baseline="0" dirty="0" smtClean="0"/>
                        <a:t> final  </a:t>
                      </a:r>
                      <a:r>
                        <a:rPr lang="en-US" sz="1600" baseline="0" dirty="0" err="1" smtClean="0"/>
                        <a:t>int</a:t>
                      </a:r>
                      <a:r>
                        <a:rPr lang="en-US" sz="1600" baseline="0" dirty="0" smtClean="0"/>
                        <a:t> VERSION_ID=4;</a:t>
                      </a:r>
                    </a:p>
                    <a:p>
                      <a:r>
                        <a:rPr lang="en-US" sz="1600" baseline="0" dirty="0" smtClean="0"/>
                        <a:t>Static final </a:t>
                      </a:r>
                      <a:r>
                        <a:rPr lang="en-US" sz="1600" baseline="0" dirty="0" err="1" smtClean="0"/>
                        <a:t>int</a:t>
                      </a:r>
                      <a:r>
                        <a:rPr lang="en-US" sz="1600" baseline="0" dirty="0" smtClean="0"/>
                        <a:t> MAX_SPEED=75;</a:t>
                      </a:r>
                      <a:endParaRPr lang="en-US" sz="1600" dirty="0"/>
                    </a:p>
                  </a:txBody>
                  <a:tcPr/>
                </a:tc>
              </a:tr>
            </a:tbl>
          </a:graphicData>
        </a:graphic>
      </p:graphicFrame>
    </p:spTree>
    <p:extLst>
      <p:ext uri="{BB962C8B-B14F-4D97-AF65-F5344CB8AC3E}">
        <p14:creationId xmlns:p14="http://schemas.microsoft.com/office/powerpoint/2010/main" val="368247952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39762"/>
          </a:xfr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90000"/>
          </a:bodyPr>
          <a:lstStyle/>
          <a:p>
            <a:r>
              <a:rPr lang="en-US" sz="3600" dirty="0">
                <a:solidFill>
                  <a:schemeClr val="lt1"/>
                </a:solidFill>
                <a:latin typeface="+mn-lt"/>
                <a:ea typeface="+mn-ea"/>
                <a:cs typeface="+mn-cs"/>
              </a:rPr>
              <a:t>Important Notes</a:t>
            </a:r>
          </a:p>
        </p:txBody>
      </p:sp>
      <p:sp>
        <p:nvSpPr>
          <p:cNvPr id="3" name="TextBox 2"/>
          <p:cNvSpPr txBox="1"/>
          <p:nvPr/>
        </p:nvSpPr>
        <p:spPr>
          <a:xfrm>
            <a:off x="457200" y="1219200"/>
            <a:ext cx="8077200" cy="4247317"/>
          </a:xfrm>
          <a:prstGeom prst="rect">
            <a:avLst/>
          </a:prstGeom>
          <a:noFill/>
        </p:spPr>
        <p:txBody>
          <a:bodyPr wrap="square" rtlCol="0">
            <a:spAutoFit/>
          </a:bodyPr>
          <a:lstStyle/>
          <a:p>
            <a:pPr marL="342900" indent="-342900">
              <a:buAutoNum type="arabicPeriod"/>
            </a:pPr>
            <a:r>
              <a:rPr lang="en-US" dirty="0" smtClean="0"/>
              <a:t>In Java, every statement must end in a semicolon; forgetting to type a semicolon is a common error. </a:t>
            </a:r>
          </a:p>
          <a:p>
            <a:pPr marL="342900" indent="-342900">
              <a:buAutoNum type="arabicPeriod"/>
            </a:pPr>
            <a:endParaRPr lang="en-US" dirty="0" smtClean="0"/>
          </a:p>
          <a:p>
            <a:pPr marL="342900" indent="-342900">
              <a:buAutoNum type="arabicPeriod"/>
            </a:pPr>
            <a:r>
              <a:rPr lang="en-US" dirty="0" smtClean="0"/>
              <a:t>Always use comments in your code, so others can understand your code implementation easily. </a:t>
            </a:r>
          </a:p>
          <a:p>
            <a:pPr marL="342900" indent="-342900">
              <a:buAutoNum type="arabicPeriod"/>
            </a:pPr>
            <a:endParaRPr lang="en-US" dirty="0" smtClean="0"/>
          </a:p>
          <a:p>
            <a:pPr marL="342900" indent="-342900">
              <a:buAutoNum type="arabicPeriod"/>
            </a:pPr>
            <a:r>
              <a:rPr lang="en-US" dirty="0" smtClean="0"/>
              <a:t>Always do error handling in your code, so your code can deal with run time errors. </a:t>
            </a:r>
          </a:p>
          <a:p>
            <a:pPr marL="342900" indent="-342900">
              <a:buAutoNum type="arabicPeriod"/>
            </a:pPr>
            <a:endParaRPr lang="en-US" dirty="0" smtClean="0"/>
          </a:p>
          <a:p>
            <a:pPr marL="342900" indent="-342900">
              <a:buAutoNum type="arabicPeriod"/>
            </a:pPr>
            <a:r>
              <a:rPr lang="en-US" dirty="0" smtClean="0"/>
              <a:t>Don’t memorize libraries, use online help and Java API documentations. The Java library has thousands of classes and methods. It is neither necessary nor useful trying to memorize them, instead you should become familiar with using the API or </a:t>
            </a:r>
            <a:r>
              <a:rPr lang="en-US" dirty="0" err="1" smtClean="0"/>
              <a:t>JavaDocs</a:t>
            </a:r>
            <a:r>
              <a:rPr lang="en-US" dirty="0" smtClean="0"/>
              <a:t> of libraries and packages. </a:t>
            </a:r>
          </a:p>
          <a:p>
            <a:pPr marL="342900" indent="-342900">
              <a:buAutoNum type="arabicPeriod"/>
            </a:pPr>
            <a:endParaRPr lang="en-US" dirty="0" smtClean="0"/>
          </a:p>
          <a:p>
            <a:pPr marL="342900" indent="-342900">
              <a:buAutoNum type="arabicPeriod"/>
            </a:pPr>
            <a:r>
              <a:rPr lang="en-US" dirty="0" smtClean="0"/>
              <a:t>Always implement test methods to test your application. </a:t>
            </a:r>
            <a:endParaRPr lang="en-US" dirty="0"/>
          </a:p>
        </p:txBody>
      </p:sp>
    </p:spTree>
    <p:extLst>
      <p:ext uri="{BB962C8B-B14F-4D97-AF65-F5344CB8AC3E}">
        <p14:creationId xmlns:p14="http://schemas.microsoft.com/office/powerpoint/2010/main" val="782511799"/>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sz="3600" dirty="0" smtClean="0"/>
              <a:t>Object Oriented Programming Concepts</a:t>
            </a:r>
            <a:endParaRPr lang="en-US" sz="3600" dirty="0"/>
          </a:p>
        </p:txBody>
      </p:sp>
      <p:sp>
        <p:nvSpPr>
          <p:cNvPr id="3" name="TextBox 2"/>
          <p:cNvSpPr txBox="1"/>
          <p:nvPr/>
        </p:nvSpPr>
        <p:spPr>
          <a:xfrm>
            <a:off x="533400" y="1536412"/>
            <a:ext cx="3352800" cy="58477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US" sz="3200" dirty="0" smtClean="0"/>
              <a:t>What is an Object</a:t>
            </a:r>
            <a:endParaRPr lang="en-US" sz="3200" dirty="0"/>
          </a:p>
        </p:txBody>
      </p:sp>
      <p:sp>
        <p:nvSpPr>
          <p:cNvPr id="4" name="TextBox 3"/>
          <p:cNvSpPr txBox="1"/>
          <p:nvPr/>
        </p:nvSpPr>
        <p:spPr>
          <a:xfrm>
            <a:off x="533400" y="2286000"/>
            <a:ext cx="7391400" cy="1631216"/>
          </a:xfrm>
          <a:prstGeom prst="rect">
            <a:avLst/>
          </a:prstGeom>
          <a:noFill/>
        </p:spPr>
        <p:txBody>
          <a:bodyPr wrap="square" rtlCol="0">
            <a:spAutoFit/>
          </a:bodyPr>
          <a:lstStyle/>
          <a:p>
            <a:r>
              <a:rPr lang="en-US" sz="2000" dirty="0"/>
              <a:t>An object is a software bundle of related state and behavior. Software objects are often used to model the real-world objects that you find in everyday life. </a:t>
            </a:r>
            <a:endParaRPr lang="en-US" sz="2000" dirty="0" smtClean="0"/>
          </a:p>
          <a:p>
            <a:endParaRPr lang="en-US" sz="2000" dirty="0"/>
          </a:p>
          <a:p>
            <a:r>
              <a:rPr lang="en-US" sz="2000" dirty="0" smtClean="0"/>
              <a:t>An object can be physical and logical. </a:t>
            </a:r>
            <a:endParaRPr lang="en-US" sz="2000" dirty="0"/>
          </a:p>
        </p:txBody>
      </p:sp>
      <p:pic>
        <p:nvPicPr>
          <p:cNvPr id="1026" name="Picture 2" descr="C:\Program Files (x86)\Microsoft Office\MEDIA\CAGCAT10\j0216858.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4648200"/>
            <a:ext cx="1826971" cy="833933"/>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Program Files (x86)\Microsoft Office\MEDIA\CAGCAT10\j0285698.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06675" y="4100096"/>
            <a:ext cx="1707185" cy="1824228"/>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SeleniumMaster\AppData\Local\Microsoft\Windows\INetCache\IE\ZBO8ZLGB\Exeter_High_School_(New_Hampshire)[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00800" y="3277671"/>
            <a:ext cx="2331568" cy="1554379"/>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C:\Users\SeleniumMaster\AppData\Local\Microsoft\Windows\INetCache\IE\VDCHDH2I\ms-pen[1].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68140" y="3991010"/>
            <a:ext cx="952500" cy="85725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C:\Program Files (x86)\Microsoft Office\MEDIA\CAGCAT10\j0222015.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659630" y="4491014"/>
            <a:ext cx="1780337" cy="17867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4358695"/>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4267200" cy="58477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US" sz="3200" dirty="0" smtClean="0"/>
              <a:t>Object State &amp; Behavior</a:t>
            </a:r>
            <a:endParaRPr lang="en-US" sz="3200" dirty="0"/>
          </a:p>
        </p:txBody>
      </p:sp>
      <p:sp>
        <p:nvSpPr>
          <p:cNvPr id="4" name="TextBox 3"/>
          <p:cNvSpPr txBox="1"/>
          <p:nvPr/>
        </p:nvSpPr>
        <p:spPr>
          <a:xfrm>
            <a:off x="304800" y="1219200"/>
            <a:ext cx="6019800" cy="954107"/>
          </a:xfrm>
          <a:prstGeom prst="rect">
            <a:avLst/>
          </a:prstGeom>
          <a:noFill/>
        </p:spPr>
        <p:txBody>
          <a:bodyPr wrap="square" rtlCol="0">
            <a:spAutoFit/>
          </a:bodyPr>
          <a:lstStyle/>
          <a:p>
            <a:pPr marL="285750" indent="-285750">
              <a:buFont typeface="Arial" panose="020B0604020202020204" pitchFamily="34" charset="0"/>
              <a:buChar char="•"/>
            </a:pPr>
            <a:r>
              <a:rPr lang="en-US" sz="2800" b="1" dirty="0" smtClean="0"/>
              <a:t>State - &gt; Fields</a:t>
            </a:r>
          </a:p>
          <a:p>
            <a:pPr marL="285750" indent="-285750">
              <a:buFont typeface="Arial" panose="020B0604020202020204" pitchFamily="34" charset="0"/>
              <a:buChar char="•"/>
            </a:pPr>
            <a:r>
              <a:rPr lang="en-US" sz="2800" b="1" dirty="0" smtClean="0"/>
              <a:t>Behavior - &gt; Methods</a:t>
            </a:r>
            <a:endParaRPr lang="en-US" sz="2800" b="1" dirty="0"/>
          </a:p>
        </p:txBody>
      </p:sp>
      <p:graphicFrame>
        <p:nvGraphicFramePr>
          <p:cNvPr id="5" name="Diagram 4"/>
          <p:cNvGraphicFramePr/>
          <p:nvPr>
            <p:extLst>
              <p:ext uri="{D42A27DB-BD31-4B8C-83A1-F6EECF244321}">
                <p14:modId xmlns:p14="http://schemas.microsoft.com/office/powerpoint/2010/main" val="1269575754"/>
              </p:ext>
            </p:extLst>
          </p:nvPr>
        </p:nvGraphicFramePr>
        <p:xfrm>
          <a:off x="914400" y="2362200"/>
          <a:ext cx="7010400" cy="4191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90855411"/>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84775"/>
          </a:xfr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l"/>
            <a:r>
              <a:rPr lang="en-US" sz="3200" dirty="0">
                <a:solidFill>
                  <a:schemeClr val="lt1"/>
                </a:solidFill>
                <a:latin typeface="+mn-lt"/>
                <a:ea typeface="+mn-ea"/>
                <a:cs typeface="+mn-cs"/>
              </a:rPr>
              <a:t>Define Objects In Software Development</a:t>
            </a:r>
          </a:p>
        </p:txBody>
      </p:sp>
      <p:sp>
        <p:nvSpPr>
          <p:cNvPr id="4" name="TextBox 3"/>
          <p:cNvSpPr txBox="1"/>
          <p:nvPr/>
        </p:nvSpPr>
        <p:spPr>
          <a:xfrm>
            <a:off x="381000" y="948005"/>
            <a:ext cx="8077200" cy="646331"/>
          </a:xfrm>
          <a:prstGeom prst="rect">
            <a:avLst/>
          </a:prstGeom>
          <a:noFill/>
        </p:spPr>
        <p:txBody>
          <a:bodyPr wrap="square" rtlCol="0">
            <a:spAutoFit/>
          </a:bodyPr>
          <a:lstStyle/>
          <a:p>
            <a:r>
              <a:rPr lang="en-US" dirty="0" smtClean="0"/>
              <a:t>When developing large applications, engineers need to bundle code into individual objects, so that: </a:t>
            </a:r>
            <a:endParaRPr lang="en-US" dirty="0"/>
          </a:p>
        </p:txBody>
      </p:sp>
      <p:sp>
        <p:nvSpPr>
          <p:cNvPr id="5" name="TextBox 4"/>
          <p:cNvSpPr txBox="1"/>
          <p:nvPr/>
        </p:nvSpPr>
        <p:spPr>
          <a:xfrm>
            <a:off x="381000" y="1828800"/>
            <a:ext cx="8305800" cy="3139321"/>
          </a:xfrm>
          <a:prstGeom prst="rect">
            <a:avLst/>
          </a:prstGeom>
          <a:noFill/>
        </p:spPr>
        <p:txBody>
          <a:bodyPr wrap="square" rtlCol="0">
            <a:spAutoFit/>
          </a:bodyPr>
          <a:lstStyle/>
          <a:p>
            <a:pPr marL="342900" indent="-342900">
              <a:buAutoNum type="arabicPeriod"/>
            </a:pPr>
            <a:r>
              <a:rPr lang="en-US" dirty="0" smtClean="0"/>
              <a:t>The application can be divided into modules. The source code for an object can be written and maintained independently of the source for other objects. </a:t>
            </a:r>
          </a:p>
          <a:p>
            <a:endParaRPr lang="en-US" dirty="0" smtClean="0"/>
          </a:p>
          <a:p>
            <a:pPr marL="342900" indent="-342900">
              <a:buAutoNum type="arabicPeriod" startAt="2"/>
            </a:pPr>
            <a:r>
              <a:rPr lang="en-US" dirty="0" smtClean="0"/>
              <a:t>Code can be reused. When an object was already defined, engineers can use the object in other part of the application. </a:t>
            </a:r>
          </a:p>
          <a:p>
            <a:pPr marL="342900" indent="-342900">
              <a:buAutoNum type="arabicPeriod" startAt="2"/>
            </a:pPr>
            <a:endParaRPr lang="en-US" dirty="0"/>
          </a:p>
          <a:p>
            <a:pPr marL="342900" indent="-342900">
              <a:buAutoNum type="arabicPeriod" startAt="2"/>
            </a:pPr>
            <a:r>
              <a:rPr lang="en-US" dirty="0" smtClean="0"/>
              <a:t>Easy to debug and plug in other objects. When any part of the application causes big problems, this part can be updated and changed easily. </a:t>
            </a:r>
          </a:p>
          <a:p>
            <a:pPr marL="342900" indent="-342900">
              <a:buAutoNum type="arabicPeriod" startAt="2"/>
            </a:pPr>
            <a:endParaRPr lang="en-US" dirty="0"/>
          </a:p>
          <a:p>
            <a:pPr marL="342900" indent="-342900">
              <a:buAutoNum type="arabicPeriod" startAt="2"/>
            </a:pPr>
            <a:r>
              <a:rPr lang="en-US" dirty="0" smtClean="0"/>
              <a:t>Can hide internal information and interact only with provided methods. </a:t>
            </a:r>
          </a:p>
          <a:p>
            <a:pPr marL="342900" indent="-342900">
              <a:buAutoNum type="arabicPeriod"/>
            </a:pPr>
            <a:endParaRPr lang="en-US" dirty="0"/>
          </a:p>
        </p:txBody>
      </p:sp>
    </p:spTree>
    <p:extLst>
      <p:ext uri="{BB962C8B-B14F-4D97-AF65-F5344CB8AC3E}">
        <p14:creationId xmlns:p14="http://schemas.microsoft.com/office/powerpoint/2010/main" val="612574400"/>
      </p:ext>
    </p:extLst>
  </p:cSld>
  <p:clrMapOvr>
    <a:masterClrMapping/>
  </p:clrMapOvr>
  <p:transition spd="slow">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48734"/>
            <a:ext cx="2895600" cy="52322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US" sz="2800" b="1" dirty="0" smtClean="0"/>
              <a:t>What is a Class</a:t>
            </a:r>
            <a:endParaRPr lang="en-US" sz="2800" b="1" dirty="0"/>
          </a:p>
        </p:txBody>
      </p:sp>
      <p:sp>
        <p:nvSpPr>
          <p:cNvPr id="3" name="TextBox 2"/>
          <p:cNvSpPr txBox="1"/>
          <p:nvPr/>
        </p:nvSpPr>
        <p:spPr>
          <a:xfrm>
            <a:off x="381000" y="1295400"/>
            <a:ext cx="7696200" cy="1015663"/>
          </a:xfrm>
          <a:prstGeom prst="rect">
            <a:avLst/>
          </a:prstGeom>
          <a:noFill/>
        </p:spPr>
        <p:txBody>
          <a:bodyPr wrap="square" rtlCol="0">
            <a:spAutoFit/>
          </a:bodyPr>
          <a:lstStyle/>
          <a:p>
            <a:r>
              <a:rPr lang="en-US" sz="2000" dirty="0"/>
              <a:t>A class is a blueprint or prototype from which objects are created</a:t>
            </a:r>
            <a:r>
              <a:rPr lang="en-US" sz="2000" dirty="0" smtClean="0"/>
              <a:t>.  In Java programming, we define </a:t>
            </a:r>
            <a:r>
              <a:rPr lang="en-US" sz="2000" dirty="0"/>
              <a:t>a class that models the state and behavior of a real-world object. </a:t>
            </a:r>
          </a:p>
        </p:txBody>
      </p:sp>
    </p:spTree>
    <p:extLst>
      <p:ext uri="{BB962C8B-B14F-4D97-AF65-F5344CB8AC3E}">
        <p14:creationId xmlns:p14="http://schemas.microsoft.com/office/powerpoint/2010/main" val="353956687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52400" y="573256"/>
            <a:ext cx="7543800" cy="594008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public class </a:t>
            </a: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Student {</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private </a:t>
            </a: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String </a:t>
            </a:r>
            <a:r>
              <a:rPr kumimoji="0" lang="en-US" altLang="en-US" sz="1000" b="1" i="0" u="none" strike="noStrike" cap="none" normalizeH="0" baseline="0" dirty="0" smtClean="0">
                <a:ln>
                  <a:noFill/>
                </a:ln>
                <a:solidFill>
                  <a:srgbClr val="660E7A"/>
                </a:solidFill>
                <a:effectLst/>
                <a:latin typeface="Courier New" pitchFamily="49" charset="0"/>
                <a:cs typeface="Courier New" pitchFamily="49" charset="0"/>
              </a:rPr>
              <a:t>firstName</a:t>
            </a: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private </a:t>
            </a: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String </a:t>
            </a:r>
            <a:r>
              <a:rPr kumimoji="0" lang="en-US" altLang="en-US" sz="1000" b="1" i="0" u="none" strike="noStrike" cap="none" normalizeH="0" baseline="0" dirty="0" smtClean="0">
                <a:ln>
                  <a:noFill/>
                </a:ln>
                <a:solidFill>
                  <a:srgbClr val="660E7A"/>
                </a:solidFill>
                <a:effectLst/>
                <a:latin typeface="Courier New" pitchFamily="49" charset="0"/>
                <a:cs typeface="Courier New" pitchFamily="49" charset="0"/>
              </a:rPr>
              <a:t>lastName</a:t>
            </a: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private </a:t>
            </a: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String </a:t>
            </a:r>
            <a:r>
              <a:rPr kumimoji="0" lang="en-US" altLang="en-US" sz="1000" b="1" i="0" u="none" strike="noStrike" cap="none" normalizeH="0" baseline="0" dirty="0" smtClean="0">
                <a:ln>
                  <a:noFill/>
                </a:ln>
                <a:solidFill>
                  <a:srgbClr val="660E7A"/>
                </a:solidFill>
                <a:effectLst/>
                <a:latin typeface="Courier New" pitchFamily="49" charset="0"/>
                <a:cs typeface="Courier New" pitchFamily="49" charset="0"/>
              </a:rPr>
              <a:t>className</a:t>
            </a: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private </a:t>
            </a: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String </a:t>
            </a:r>
            <a:r>
              <a:rPr kumimoji="0" lang="en-US" altLang="en-US" sz="1000" b="1" i="0" u="none" strike="noStrike" cap="none" normalizeH="0" baseline="0" dirty="0" smtClean="0">
                <a:ln>
                  <a:noFill/>
                </a:ln>
                <a:solidFill>
                  <a:srgbClr val="660E7A"/>
                </a:solidFill>
                <a:effectLst/>
                <a:latin typeface="Courier New" pitchFamily="49" charset="0"/>
                <a:cs typeface="Courier New" pitchFamily="49" charset="0"/>
              </a:rPr>
              <a:t>major</a:t>
            </a: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private </a:t>
            </a: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String </a:t>
            </a:r>
            <a:r>
              <a:rPr kumimoji="0" lang="en-US" altLang="en-US" sz="1000" b="1" i="0" u="none" strike="noStrike" cap="none" normalizeH="0" baseline="0" dirty="0" smtClean="0">
                <a:ln>
                  <a:noFill/>
                </a:ln>
                <a:solidFill>
                  <a:srgbClr val="660E7A"/>
                </a:solidFill>
                <a:effectLst/>
                <a:latin typeface="Courier New" pitchFamily="49" charset="0"/>
                <a:cs typeface="Courier New" pitchFamily="49" charset="0"/>
              </a:rPr>
              <a:t>gender</a:t>
            </a: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public </a:t>
            </a: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String getFirstName() {</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return </a:t>
            </a:r>
            <a:r>
              <a:rPr kumimoji="0" lang="en-US" altLang="en-US" sz="1000" b="1" i="0" u="none" strike="noStrike" cap="none" normalizeH="0" baseline="0" dirty="0" smtClean="0">
                <a:ln>
                  <a:noFill/>
                </a:ln>
                <a:solidFill>
                  <a:srgbClr val="660E7A"/>
                </a:solidFill>
                <a:effectLst/>
                <a:latin typeface="Courier New" pitchFamily="49" charset="0"/>
                <a:cs typeface="Courier New" pitchFamily="49" charset="0"/>
              </a:rPr>
              <a:t>firstName</a:t>
            </a: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public void </a:t>
            </a:r>
            <a:r>
              <a:rPr kumimoji="0" lang="en-US" altLang="en-US" sz="1000" b="0" i="0" u="none" strike="noStrike" cap="none" normalizeH="0" baseline="0" dirty="0" err="1" smtClean="0">
                <a:ln>
                  <a:noFill/>
                </a:ln>
                <a:solidFill>
                  <a:srgbClr val="000000"/>
                </a:solidFill>
                <a:effectLst/>
                <a:latin typeface="Courier New" pitchFamily="49" charset="0"/>
                <a:cs typeface="Courier New" pitchFamily="49" charset="0"/>
              </a:rPr>
              <a:t>setFirstName</a:t>
            </a: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(String firstName) {</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000" b="1" i="0" u="none" strike="noStrike" cap="none" normalizeH="0" baseline="0" dirty="0" err="1" smtClean="0">
                <a:ln>
                  <a:noFill/>
                </a:ln>
                <a:solidFill>
                  <a:srgbClr val="000080"/>
                </a:solidFill>
                <a:effectLst/>
                <a:latin typeface="Courier New" pitchFamily="49" charset="0"/>
                <a:cs typeface="Courier New" pitchFamily="49" charset="0"/>
              </a:rPr>
              <a:t>this</a:t>
            </a:r>
            <a:r>
              <a:rPr kumimoji="0" lang="en-US" altLang="en-US" sz="1000" b="0" i="0" u="none" strike="noStrike" cap="none" normalizeH="0" baseline="0" dirty="0" err="1" smtClean="0">
                <a:ln>
                  <a:noFill/>
                </a:ln>
                <a:solidFill>
                  <a:srgbClr val="000000"/>
                </a:solidFill>
                <a:effectLst/>
                <a:latin typeface="Courier New" pitchFamily="49" charset="0"/>
                <a:cs typeface="Courier New" pitchFamily="49" charset="0"/>
              </a:rPr>
              <a:t>.</a:t>
            </a:r>
            <a:r>
              <a:rPr kumimoji="0" lang="en-US" altLang="en-US" sz="1000" b="1" i="0" u="none" strike="noStrike" cap="none" normalizeH="0" baseline="0" dirty="0" err="1" smtClean="0">
                <a:ln>
                  <a:noFill/>
                </a:ln>
                <a:solidFill>
                  <a:srgbClr val="660E7A"/>
                </a:solidFill>
                <a:effectLst/>
                <a:latin typeface="Courier New" pitchFamily="49" charset="0"/>
                <a:cs typeface="Courier New" pitchFamily="49" charset="0"/>
              </a:rPr>
              <a:t>firstName</a:t>
            </a:r>
            <a:r>
              <a:rPr kumimoji="0" lang="en-US" altLang="en-US" sz="1000" b="1" i="0" u="none" strike="noStrike" cap="none" normalizeH="0" baseline="0" dirty="0" smtClean="0">
                <a:ln>
                  <a:noFill/>
                </a:ln>
                <a:solidFill>
                  <a:srgbClr val="660E7A"/>
                </a:solidFill>
                <a:effectLst/>
                <a:latin typeface="Courier New" pitchFamily="49" charset="0"/>
                <a:cs typeface="Courier New" pitchFamily="49" charset="0"/>
              </a:rPr>
              <a:t> </a:t>
            </a: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firstName;</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public </a:t>
            </a: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String </a:t>
            </a:r>
            <a:r>
              <a:rPr kumimoji="0" lang="en-US" altLang="en-US" sz="1000" b="0" i="0" u="none" strike="noStrike" cap="none" normalizeH="0" baseline="0" dirty="0" err="1" smtClean="0">
                <a:ln>
                  <a:noFill/>
                </a:ln>
                <a:solidFill>
                  <a:srgbClr val="000000"/>
                </a:solidFill>
                <a:effectLst/>
                <a:latin typeface="Courier New" pitchFamily="49" charset="0"/>
                <a:cs typeface="Courier New" pitchFamily="49" charset="0"/>
              </a:rPr>
              <a:t>getLastName</a:t>
            </a: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return </a:t>
            </a:r>
            <a:r>
              <a:rPr kumimoji="0" lang="en-US" altLang="en-US" sz="1000" b="1" i="0" u="none" strike="noStrike" cap="none" normalizeH="0" baseline="0" dirty="0" smtClean="0">
                <a:ln>
                  <a:noFill/>
                </a:ln>
                <a:solidFill>
                  <a:srgbClr val="660E7A"/>
                </a:solidFill>
                <a:effectLst/>
                <a:latin typeface="Courier New" pitchFamily="49" charset="0"/>
                <a:cs typeface="Courier New" pitchFamily="49" charset="0"/>
              </a:rPr>
              <a:t>lastName</a:t>
            </a: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public void </a:t>
            </a:r>
            <a:r>
              <a:rPr kumimoji="0" lang="en-US" altLang="en-US" sz="1000" b="0" i="0" u="none" strike="noStrike" cap="none" normalizeH="0" baseline="0" dirty="0" err="1" smtClean="0">
                <a:ln>
                  <a:noFill/>
                </a:ln>
                <a:solidFill>
                  <a:srgbClr val="000000"/>
                </a:solidFill>
                <a:effectLst/>
                <a:latin typeface="Courier New" pitchFamily="49" charset="0"/>
                <a:cs typeface="Courier New" pitchFamily="49" charset="0"/>
              </a:rPr>
              <a:t>setLastName</a:t>
            </a: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(String lastName) {</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000" b="1" i="0" u="none" strike="noStrike" cap="none" normalizeH="0" baseline="0" dirty="0" err="1" smtClean="0">
                <a:ln>
                  <a:noFill/>
                </a:ln>
                <a:solidFill>
                  <a:srgbClr val="000080"/>
                </a:solidFill>
                <a:effectLst/>
                <a:latin typeface="Courier New" pitchFamily="49" charset="0"/>
                <a:cs typeface="Courier New" pitchFamily="49" charset="0"/>
              </a:rPr>
              <a:t>this</a:t>
            </a:r>
            <a:r>
              <a:rPr kumimoji="0" lang="en-US" altLang="en-US" sz="1000" b="0" i="0" u="none" strike="noStrike" cap="none" normalizeH="0" baseline="0" dirty="0" err="1" smtClean="0">
                <a:ln>
                  <a:noFill/>
                </a:ln>
                <a:solidFill>
                  <a:srgbClr val="000000"/>
                </a:solidFill>
                <a:effectLst/>
                <a:latin typeface="Courier New" pitchFamily="49" charset="0"/>
                <a:cs typeface="Courier New" pitchFamily="49" charset="0"/>
              </a:rPr>
              <a:t>.</a:t>
            </a:r>
            <a:r>
              <a:rPr kumimoji="0" lang="en-US" altLang="en-US" sz="1000" b="1" i="0" u="none" strike="noStrike" cap="none" normalizeH="0" baseline="0" dirty="0" err="1" smtClean="0">
                <a:ln>
                  <a:noFill/>
                </a:ln>
                <a:solidFill>
                  <a:srgbClr val="660E7A"/>
                </a:solidFill>
                <a:effectLst/>
                <a:latin typeface="Courier New" pitchFamily="49" charset="0"/>
                <a:cs typeface="Courier New" pitchFamily="49" charset="0"/>
              </a:rPr>
              <a:t>lastName</a:t>
            </a:r>
            <a:r>
              <a:rPr kumimoji="0" lang="en-US" altLang="en-US" sz="1000" b="1" i="0" u="none" strike="noStrike" cap="none" normalizeH="0" baseline="0" dirty="0" smtClean="0">
                <a:ln>
                  <a:noFill/>
                </a:ln>
                <a:solidFill>
                  <a:srgbClr val="660E7A"/>
                </a:solidFill>
                <a:effectLst/>
                <a:latin typeface="Courier New" pitchFamily="49" charset="0"/>
                <a:cs typeface="Courier New" pitchFamily="49" charset="0"/>
              </a:rPr>
              <a:t> </a:t>
            </a: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lastName;</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public </a:t>
            </a: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String </a:t>
            </a:r>
            <a:r>
              <a:rPr kumimoji="0" lang="en-US" altLang="en-US" sz="1000" b="0" i="0" u="none" strike="noStrike" cap="none" normalizeH="0" baseline="0" dirty="0" err="1" smtClean="0">
                <a:ln>
                  <a:noFill/>
                </a:ln>
                <a:solidFill>
                  <a:srgbClr val="000000"/>
                </a:solidFill>
                <a:effectLst/>
                <a:latin typeface="Courier New" pitchFamily="49" charset="0"/>
                <a:cs typeface="Courier New" pitchFamily="49" charset="0"/>
              </a:rPr>
              <a:t>getClassName</a:t>
            </a: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return </a:t>
            </a:r>
            <a:r>
              <a:rPr kumimoji="0" lang="en-US" altLang="en-US" sz="1000" b="1" i="0" u="none" strike="noStrike" cap="none" normalizeH="0" baseline="0" dirty="0" smtClean="0">
                <a:ln>
                  <a:noFill/>
                </a:ln>
                <a:solidFill>
                  <a:srgbClr val="660E7A"/>
                </a:solidFill>
                <a:effectLst/>
                <a:latin typeface="Courier New" pitchFamily="49" charset="0"/>
                <a:cs typeface="Courier New" pitchFamily="49" charset="0"/>
              </a:rPr>
              <a:t>className</a:t>
            </a: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public void </a:t>
            </a:r>
            <a:r>
              <a:rPr kumimoji="0" lang="en-US" altLang="en-US" sz="1000" b="0" i="0" u="none" strike="noStrike" cap="none" normalizeH="0" baseline="0" dirty="0" err="1" smtClean="0">
                <a:ln>
                  <a:noFill/>
                </a:ln>
                <a:solidFill>
                  <a:srgbClr val="000000"/>
                </a:solidFill>
                <a:effectLst/>
                <a:latin typeface="Courier New" pitchFamily="49" charset="0"/>
                <a:cs typeface="Courier New" pitchFamily="49" charset="0"/>
              </a:rPr>
              <a:t>setClassName</a:t>
            </a: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(String className) {</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000" b="1" i="0" u="none" strike="noStrike" cap="none" normalizeH="0" baseline="0" dirty="0" err="1" smtClean="0">
                <a:ln>
                  <a:noFill/>
                </a:ln>
                <a:solidFill>
                  <a:srgbClr val="000080"/>
                </a:solidFill>
                <a:effectLst/>
                <a:latin typeface="Courier New" pitchFamily="49" charset="0"/>
                <a:cs typeface="Courier New" pitchFamily="49" charset="0"/>
              </a:rPr>
              <a:t>this</a:t>
            </a:r>
            <a:r>
              <a:rPr kumimoji="0" lang="en-US" altLang="en-US" sz="1000" b="0" i="0" u="none" strike="noStrike" cap="none" normalizeH="0" baseline="0" dirty="0" err="1" smtClean="0">
                <a:ln>
                  <a:noFill/>
                </a:ln>
                <a:solidFill>
                  <a:srgbClr val="000000"/>
                </a:solidFill>
                <a:effectLst/>
                <a:latin typeface="Courier New" pitchFamily="49" charset="0"/>
                <a:cs typeface="Courier New" pitchFamily="49" charset="0"/>
              </a:rPr>
              <a:t>.</a:t>
            </a:r>
            <a:r>
              <a:rPr kumimoji="0" lang="en-US" altLang="en-US" sz="1000" b="1" i="0" u="none" strike="noStrike" cap="none" normalizeH="0" baseline="0" dirty="0" err="1" smtClean="0">
                <a:ln>
                  <a:noFill/>
                </a:ln>
                <a:solidFill>
                  <a:srgbClr val="660E7A"/>
                </a:solidFill>
                <a:effectLst/>
                <a:latin typeface="Courier New" pitchFamily="49" charset="0"/>
                <a:cs typeface="Courier New" pitchFamily="49" charset="0"/>
              </a:rPr>
              <a:t>className</a:t>
            </a:r>
            <a:r>
              <a:rPr kumimoji="0" lang="en-US" altLang="en-US" sz="1000" b="1" i="0" u="none" strike="noStrike" cap="none" normalizeH="0" baseline="0" dirty="0" smtClean="0">
                <a:ln>
                  <a:noFill/>
                </a:ln>
                <a:solidFill>
                  <a:srgbClr val="660E7A"/>
                </a:solidFill>
                <a:effectLst/>
                <a:latin typeface="Courier New" pitchFamily="49" charset="0"/>
                <a:cs typeface="Courier New" pitchFamily="49" charset="0"/>
              </a:rPr>
              <a:t> </a:t>
            </a: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className;</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public </a:t>
            </a: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String </a:t>
            </a:r>
            <a:r>
              <a:rPr kumimoji="0" lang="en-US" altLang="en-US" sz="1000" b="0" i="0" u="none" strike="noStrike" cap="none" normalizeH="0" baseline="0" dirty="0" err="1" smtClean="0">
                <a:ln>
                  <a:noFill/>
                </a:ln>
                <a:solidFill>
                  <a:srgbClr val="000000"/>
                </a:solidFill>
                <a:effectLst/>
                <a:latin typeface="Courier New" pitchFamily="49" charset="0"/>
                <a:cs typeface="Courier New" pitchFamily="49" charset="0"/>
              </a:rPr>
              <a:t>getMajor</a:t>
            </a: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return </a:t>
            </a:r>
            <a:r>
              <a:rPr kumimoji="0" lang="en-US" altLang="en-US" sz="1000" b="1" i="0" u="none" strike="noStrike" cap="none" normalizeH="0" baseline="0" dirty="0" smtClean="0">
                <a:ln>
                  <a:noFill/>
                </a:ln>
                <a:solidFill>
                  <a:srgbClr val="660E7A"/>
                </a:solidFill>
                <a:effectLst/>
                <a:latin typeface="Courier New" pitchFamily="49" charset="0"/>
                <a:cs typeface="Courier New" pitchFamily="49" charset="0"/>
              </a:rPr>
              <a:t>major</a:t>
            </a: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000" b="1" i="0" u="none" strike="noStrike" cap="none" normalizeH="0" baseline="0" dirty="0" smtClean="0">
                <a:ln>
                  <a:noFill/>
                </a:ln>
                <a:solidFill>
                  <a:srgbClr val="000080"/>
                </a:solidFill>
                <a:effectLst/>
                <a:latin typeface="Courier New" pitchFamily="49" charset="0"/>
                <a:cs typeface="Courier New" pitchFamily="49" charset="0"/>
              </a:rPr>
              <a:t>public void </a:t>
            </a:r>
            <a:r>
              <a:rPr kumimoji="0" lang="en-US" altLang="en-US" sz="1000" b="0" i="0" u="none" strike="noStrike" cap="none" normalizeH="0" baseline="0" dirty="0" err="1" smtClean="0">
                <a:ln>
                  <a:noFill/>
                </a:ln>
                <a:solidFill>
                  <a:srgbClr val="000000"/>
                </a:solidFill>
                <a:effectLst/>
                <a:latin typeface="Courier New" pitchFamily="49" charset="0"/>
                <a:cs typeface="Courier New" pitchFamily="49" charset="0"/>
              </a:rPr>
              <a:t>setMajor</a:t>
            </a: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(String major) {</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000" b="1" i="0" u="none" strike="noStrike" cap="none" normalizeH="0" baseline="0" dirty="0" err="1" smtClean="0">
                <a:ln>
                  <a:noFill/>
                </a:ln>
                <a:solidFill>
                  <a:srgbClr val="000080"/>
                </a:solidFill>
                <a:effectLst/>
                <a:latin typeface="Courier New" pitchFamily="49" charset="0"/>
                <a:cs typeface="Courier New" pitchFamily="49" charset="0"/>
              </a:rPr>
              <a:t>this</a:t>
            </a:r>
            <a:r>
              <a:rPr kumimoji="0" lang="en-US" altLang="en-US" sz="1000" b="0" i="0" u="none" strike="noStrike" cap="none" normalizeH="0" baseline="0" dirty="0" err="1" smtClean="0">
                <a:ln>
                  <a:noFill/>
                </a:ln>
                <a:solidFill>
                  <a:srgbClr val="000000"/>
                </a:solidFill>
                <a:effectLst/>
                <a:latin typeface="Courier New" pitchFamily="49" charset="0"/>
                <a:cs typeface="Courier New" pitchFamily="49" charset="0"/>
              </a:rPr>
              <a:t>.</a:t>
            </a:r>
            <a:r>
              <a:rPr kumimoji="0" lang="en-US" altLang="en-US" sz="1000" b="1" i="0" u="none" strike="noStrike" cap="none" normalizeH="0" baseline="0" dirty="0" err="1" smtClean="0">
                <a:ln>
                  <a:noFill/>
                </a:ln>
                <a:solidFill>
                  <a:srgbClr val="660E7A"/>
                </a:solidFill>
                <a:effectLst/>
                <a:latin typeface="Courier New" pitchFamily="49" charset="0"/>
                <a:cs typeface="Courier New" pitchFamily="49" charset="0"/>
              </a:rPr>
              <a:t>major</a:t>
            </a:r>
            <a:r>
              <a:rPr kumimoji="0" lang="en-US" altLang="en-US" sz="1000" b="1" i="0" u="none" strike="noStrike" cap="none" normalizeH="0" baseline="0" dirty="0" smtClean="0">
                <a:ln>
                  <a:noFill/>
                </a:ln>
                <a:solidFill>
                  <a:srgbClr val="660E7A"/>
                </a:solidFill>
                <a:effectLst/>
                <a:latin typeface="Courier New" pitchFamily="49" charset="0"/>
                <a:cs typeface="Courier New" pitchFamily="49" charset="0"/>
              </a:rPr>
              <a:t> </a:t>
            </a: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major;</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    }</a:t>
            </a:r>
            <a:b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000" b="0" i="0" u="none" strike="noStrike" cap="none" normalizeH="0" baseline="0" dirty="0" smtClean="0">
                <a:ln>
                  <a:noFill/>
                </a:ln>
                <a:solidFill>
                  <a:srgbClr val="000000"/>
                </a:solidFill>
                <a:effectLst/>
                <a:latin typeface="Courier New" pitchFamily="49" charset="0"/>
                <a:cs typeface="Courier New" pitchFamily="49" charset="0"/>
              </a:rPr>
              <a:t>}</a:t>
            </a:r>
            <a:endParaRPr kumimoji="0" lang="en-US" altLang="en-US" sz="10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TextBox 2"/>
          <p:cNvSpPr txBox="1"/>
          <p:nvPr/>
        </p:nvSpPr>
        <p:spPr>
          <a:xfrm>
            <a:off x="3215640" y="76200"/>
            <a:ext cx="2895600" cy="52322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US" sz="2800" b="1" dirty="0" smtClean="0"/>
              <a:t>Class Example</a:t>
            </a:r>
            <a:endParaRPr lang="en-US" sz="2800" b="1" dirty="0"/>
          </a:p>
        </p:txBody>
      </p:sp>
    </p:spTree>
    <p:extLst>
      <p:ext uri="{BB962C8B-B14F-4D97-AF65-F5344CB8AC3E}">
        <p14:creationId xmlns:p14="http://schemas.microsoft.com/office/powerpoint/2010/main" val="293153592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48734"/>
            <a:ext cx="3276600" cy="52322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US" sz="2800" b="1" dirty="0" smtClean="0"/>
              <a:t>What is Inheritance</a:t>
            </a:r>
            <a:endParaRPr lang="en-US" sz="2800" b="1" dirty="0"/>
          </a:p>
        </p:txBody>
      </p:sp>
      <p:sp>
        <p:nvSpPr>
          <p:cNvPr id="3" name="TextBox 2"/>
          <p:cNvSpPr txBox="1"/>
          <p:nvPr/>
        </p:nvSpPr>
        <p:spPr>
          <a:xfrm>
            <a:off x="381000" y="1295400"/>
            <a:ext cx="7696200" cy="1015663"/>
          </a:xfrm>
          <a:prstGeom prst="rect">
            <a:avLst/>
          </a:prstGeom>
          <a:noFill/>
        </p:spPr>
        <p:txBody>
          <a:bodyPr wrap="square" rtlCol="0">
            <a:spAutoFit/>
          </a:bodyPr>
          <a:lstStyle/>
          <a:p>
            <a:r>
              <a:rPr lang="en-US" sz="2000" dirty="0"/>
              <a:t>Inheritance provides a powerful and natural mechanism for organizing and structuring your software. </a:t>
            </a:r>
            <a:r>
              <a:rPr lang="en-US" sz="2000" dirty="0" smtClean="0"/>
              <a:t>In Java programming, </a:t>
            </a:r>
            <a:r>
              <a:rPr lang="en-US" sz="2000" dirty="0"/>
              <a:t>classes inherit state and behavior from their </a:t>
            </a:r>
            <a:r>
              <a:rPr lang="en-US" sz="2000" dirty="0" err="1" smtClean="0"/>
              <a:t>superclasses</a:t>
            </a:r>
            <a:r>
              <a:rPr lang="en-US" sz="2000" dirty="0" smtClean="0"/>
              <a:t>. </a:t>
            </a:r>
            <a:endParaRPr lang="en-US" sz="2000" dirty="0"/>
          </a:p>
        </p:txBody>
      </p:sp>
      <p:graphicFrame>
        <p:nvGraphicFramePr>
          <p:cNvPr id="6" name="Diagram 5"/>
          <p:cNvGraphicFramePr/>
          <p:nvPr>
            <p:extLst>
              <p:ext uri="{D42A27DB-BD31-4B8C-83A1-F6EECF244321}">
                <p14:modId xmlns:p14="http://schemas.microsoft.com/office/powerpoint/2010/main" val="1696499036"/>
              </p:ext>
            </p:extLst>
          </p:nvPr>
        </p:nvGraphicFramePr>
        <p:xfrm>
          <a:off x="1524000" y="24384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0467889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04800" y="1213157"/>
            <a:ext cx="8382000" cy="440120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000080"/>
                </a:solidFill>
                <a:effectLst/>
                <a:latin typeface="Courier New" pitchFamily="49" charset="0"/>
                <a:cs typeface="Courier New" pitchFamily="49" charset="0"/>
              </a:rPr>
              <a:t>public class </a:t>
            </a:r>
            <a:r>
              <a:rPr kumimoji="0" lang="en-US" altLang="en-US" sz="1400" b="0" i="0" u="none" strike="noStrike" cap="none" normalizeH="0" baseline="0" dirty="0" err="1" smtClean="0">
                <a:ln>
                  <a:noFill/>
                </a:ln>
                <a:solidFill>
                  <a:srgbClr val="000000"/>
                </a:solidFill>
                <a:effectLst/>
                <a:latin typeface="Courier New" pitchFamily="49" charset="0"/>
                <a:cs typeface="Courier New" pitchFamily="49" charset="0"/>
              </a:rPr>
              <a:t>GraduateStudent</a:t>
            </a: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400" b="1" i="0" u="none" strike="noStrike" cap="none" normalizeH="0" baseline="0" dirty="0" smtClean="0">
                <a:ln>
                  <a:noFill/>
                </a:ln>
                <a:solidFill>
                  <a:srgbClr val="000080"/>
                </a:solidFill>
                <a:effectLst/>
                <a:latin typeface="Courier New" pitchFamily="49" charset="0"/>
                <a:cs typeface="Courier New" pitchFamily="49" charset="0"/>
              </a:rPr>
              <a:t>extends </a:t>
            </a: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Student {</a:t>
            </a:r>
            <a:b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400" b="1" i="0" u="none" strike="noStrike" cap="none" normalizeH="0" baseline="0" dirty="0" smtClean="0">
                <a:ln>
                  <a:noFill/>
                </a:ln>
                <a:solidFill>
                  <a:srgbClr val="000080"/>
                </a:solidFill>
                <a:effectLst/>
                <a:latin typeface="Courier New" pitchFamily="49" charset="0"/>
                <a:cs typeface="Courier New" pitchFamily="49" charset="0"/>
              </a:rPr>
              <a:t>private </a:t>
            </a: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String </a:t>
            </a:r>
            <a:r>
              <a:rPr kumimoji="0" lang="en-US" altLang="en-US" sz="1400" b="1" i="0" u="none" strike="noStrike" cap="none" normalizeH="0" baseline="0" dirty="0" err="1" smtClean="0">
                <a:ln>
                  <a:noFill/>
                </a:ln>
                <a:solidFill>
                  <a:srgbClr val="660E7A"/>
                </a:solidFill>
                <a:effectLst/>
                <a:latin typeface="Courier New" pitchFamily="49" charset="0"/>
                <a:cs typeface="Courier New" pitchFamily="49" charset="0"/>
              </a:rPr>
              <a:t>researchField</a:t>
            </a: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a:t>
            </a:r>
            <a:b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400" b="1" i="0" u="none" strike="noStrike" cap="none" normalizeH="0" baseline="0" dirty="0" smtClean="0">
                <a:ln>
                  <a:noFill/>
                </a:ln>
                <a:solidFill>
                  <a:srgbClr val="000080"/>
                </a:solidFill>
                <a:effectLst/>
                <a:latin typeface="Courier New" pitchFamily="49" charset="0"/>
                <a:cs typeface="Courier New" pitchFamily="49" charset="0"/>
              </a:rPr>
              <a:t>private </a:t>
            </a: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String </a:t>
            </a:r>
            <a:r>
              <a:rPr kumimoji="0" lang="en-US" altLang="en-US" sz="1400" b="1" i="0" u="none" strike="noStrike" cap="none" normalizeH="0" baseline="0" dirty="0" err="1" smtClean="0">
                <a:ln>
                  <a:noFill/>
                </a:ln>
                <a:solidFill>
                  <a:srgbClr val="660E7A"/>
                </a:solidFill>
                <a:effectLst/>
                <a:latin typeface="Courier New" pitchFamily="49" charset="0"/>
                <a:cs typeface="Courier New" pitchFamily="49" charset="0"/>
              </a:rPr>
              <a:t>advisorName</a:t>
            </a: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a:t>
            </a:r>
            <a:b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
            </a:r>
            <a:b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400" b="1" i="0" u="none" strike="noStrike" cap="none" normalizeH="0" baseline="0" dirty="0" smtClean="0">
                <a:ln>
                  <a:noFill/>
                </a:ln>
                <a:solidFill>
                  <a:srgbClr val="000080"/>
                </a:solidFill>
                <a:effectLst/>
                <a:latin typeface="Courier New" pitchFamily="49" charset="0"/>
                <a:cs typeface="Courier New" pitchFamily="49" charset="0"/>
              </a:rPr>
              <a:t>public </a:t>
            </a: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String </a:t>
            </a:r>
            <a:r>
              <a:rPr kumimoji="0" lang="en-US" altLang="en-US" sz="1400" b="0" i="0" u="none" strike="noStrike" cap="none" normalizeH="0" baseline="0" dirty="0" err="1" smtClean="0">
                <a:ln>
                  <a:noFill/>
                </a:ln>
                <a:solidFill>
                  <a:srgbClr val="000000"/>
                </a:solidFill>
                <a:effectLst/>
                <a:latin typeface="Courier New" pitchFamily="49" charset="0"/>
                <a:cs typeface="Courier New" pitchFamily="49" charset="0"/>
              </a:rPr>
              <a:t>getResearchField</a:t>
            </a: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 {</a:t>
            </a:r>
            <a:b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400" b="1" i="0" u="none" strike="noStrike" cap="none" normalizeH="0" baseline="0" dirty="0" smtClean="0">
                <a:ln>
                  <a:noFill/>
                </a:ln>
                <a:solidFill>
                  <a:srgbClr val="000080"/>
                </a:solidFill>
                <a:effectLst/>
                <a:latin typeface="Courier New" pitchFamily="49" charset="0"/>
                <a:cs typeface="Courier New" pitchFamily="49" charset="0"/>
              </a:rPr>
              <a:t>return </a:t>
            </a:r>
            <a:r>
              <a:rPr kumimoji="0" lang="en-US" altLang="en-US" sz="1400" b="1" i="0" u="none" strike="noStrike" cap="none" normalizeH="0" baseline="0" dirty="0" err="1" smtClean="0">
                <a:ln>
                  <a:noFill/>
                </a:ln>
                <a:solidFill>
                  <a:srgbClr val="660E7A"/>
                </a:solidFill>
                <a:effectLst/>
                <a:latin typeface="Courier New" pitchFamily="49" charset="0"/>
                <a:cs typeface="Courier New" pitchFamily="49" charset="0"/>
              </a:rPr>
              <a:t>researchField</a:t>
            </a: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a:t>
            </a:r>
            <a:b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    }</a:t>
            </a:r>
            <a:b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
            </a:r>
            <a:b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400" b="1" i="0" u="none" strike="noStrike" cap="none" normalizeH="0" baseline="0" dirty="0" smtClean="0">
                <a:ln>
                  <a:noFill/>
                </a:ln>
                <a:solidFill>
                  <a:srgbClr val="000080"/>
                </a:solidFill>
                <a:effectLst/>
                <a:latin typeface="Courier New" pitchFamily="49" charset="0"/>
                <a:cs typeface="Courier New" pitchFamily="49" charset="0"/>
              </a:rPr>
              <a:t>public void </a:t>
            </a:r>
            <a:r>
              <a:rPr kumimoji="0" lang="en-US" altLang="en-US" sz="1400" b="0" i="0" u="none" strike="noStrike" cap="none" normalizeH="0" baseline="0" dirty="0" err="1" smtClean="0">
                <a:ln>
                  <a:noFill/>
                </a:ln>
                <a:solidFill>
                  <a:srgbClr val="000000"/>
                </a:solidFill>
                <a:effectLst/>
                <a:latin typeface="Courier New" pitchFamily="49" charset="0"/>
                <a:cs typeface="Courier New" pitchFamily="49" charset="0"/>
              </a:rPr>
              <a:t>setResearchField</a:t>
            </a: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(String </a:t>
            </a:r>
            <a:r>
              <a:rPr kumimoji="0" lang="en-US" altLang="en-US" sz="1400" b="0" i="0" u="none" strike="noStrike" cap="none" normalizeH="0" baseline="0" dirty="0" err="1" smtClean="0">
                <a:ln>
                  <a:noFill/>
                </a:ln>
                <a:solidFill>
                  <a:srgbClr val="000000"/>
                </a:solidFill>
                <a:effectLst/>
                <a:latin typeface="Courier New" pitchFamily="49" charset="0"/>
                <a:cs typeface="Courier New" pitchFamily="49" charset="0"/>
              </a:rPr>
              <a:t>researchField</a:t>
            </a: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 {</a:t>
            </a:r>
            <a:b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400" b="1" i="0" u="none" strike="noStrike" cap="none" normalizeH="0" baseline="0" dirty="0" err="1" smtClean="0">
                <a:ln>
                  <a:noFill/>
                </a:ln>
                <a:solidFill>
                  <a:srgbClr val="000080"/>
                </a:solidFill>
                <a:effectLst/>
                <a:latin typeface="Courier New" pitchFamily="49" charset="0"/>
                <a:cs typeface="Courier New" pitchFamily="49" charset="0"/>
              </a:rPr>
              <a:t>this</a:t>
            </a:r>
            <a:r>
              <a:rPr kumimoji="0" lang="en-US" altLang="en-US" sz="1400" b="0" i="0" u="none" strike="noStrike" cap="none" normalizeH="0" baseline="0" dirty="0" err="1" smtClean="0">
                <a:ln>
                  <a:noFill/>
                </a:ln>
                <a:solidFill>
                  <a:srgbClr val="000000"/>
                </a:solidFill>
                <a:effectLst/>
                <a:latin typeface="Courier New" pitchFamily="49" charset="0"/>
                <a:cs typeface="Courier New" pitchFamily="49" charset="0"/>
              </a:rPr>
              <a:t>.</a:t>
            </a:r>
            <a:r>
              <a:rPr kumimoji="0" lang="en-US" altLang="en-US" sz="1400" b="1" i="0" u="none" strike="noStrike" cap="none" normalizeH="0" baseline="0" dirty="0" err="1" smtClean="0">
                <a:ln>
                  <a:noFill/>
                </a:ln>
                <a:solidFill>
                  <a:srgbClr val="660E7A"/>
                </a:solidFill>
                <a:effectLst/>
                <a:latin typeface="Courier New" pitchFamily="49" charset="0"/>
                <a:cs typeface="Courier New" pitchFamily="49" charset="0"/>
              </a:rPr>
              <a:t>researchField</a:t>
            </a:r>
            <a:r>
              <a:rPr kumimoji="0" lang="en-US" altLang="en-US" sz="1400" b="1" i="0" u="none" strike="noStrike" cap="none" normalizeH="0" baseline="0" dirty="0" smtClean="0">
                <a:ln>
                  <a:noFill/>
                </a:ln>
                <a:solidFill>
                  <a:srgbClr val="660E7A"/>
                </a:solidFill>
                <a:effectLst/>
                <a:latin typeface="Courier New" pitchFamily="49" charset="0"/>
                <a:cs typeface="Courier New" pitchFamily="49" charset="0"/>
              </a:rPr>
              <a:t> </a:t>
            </a: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400" b="0" i="0" u="none" strike="noStrike" cap="none" normalizeH="0" baseline="0" dirty="0" err="1" smtClean="0">
                <a:ln>
                  <a:noFill/>
                </a:ln>
                <a:solidFill>
                  <a:srgbClr val="000000"/>
                </a:solidFill>
                <a:effectLst/>
                <a:latin typeface="Courier New" pitchFamily="49" charset="0"/>
                <a:cs typeface="Courier New" pitchFamily="49" charset="0"/>
              </a:rPr>
              <a:t>researchField</a:t>
            </a: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a:t>
            </a:r>
            <a:b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    }</a:t>
            </a:r>
            <a:b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
            </a:r>
            <a:b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400" b="1" i="0" u="none" strike="noStrike" cap="none" normalizeH="0" baseline="0" dirty="0" smtClean="0">
                <a:ln>
                  <a:noFill/>
                </a:ln>
                <a:solidFill>
                  <a:srgbClr val="000080"/>
                </a:solidFill>
                <a:effectLst/>
                <a:latin typeface="Courier New" pitchFamily="49" charset="0"/>
                <a:cs typeface="Courier New" pitchFamily="49" charset="0"/>
              </a:rPr>
              <a:t>public </a:t>
            </a: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String </a:t>
            </a:r>
            <a:r>
              <a:rPr kumimoji="0" lang="en-US" altLang="en-US" sz="1400" b="0" i="0" u="none" strike="noStrike" cap="none" normalizeH="0" baseline="0" dirty="0" err="1" smtClean="0">
                <a:ln>
                  <a:noFill/>
                </a:ln>
                <a:solidFill>
                  <a:srgbClr val="000000"/>
                </a:solidFill>
                <a:effectLst/>
                <a:latin typeface="Courier New" pitchFamily="49" charset="0"/>
                <a:cs typeface="Courier New" pitchFamily="49" charset="0"/>
              </a:rPr>
              <a:t>getAdvisorName</a:t>
            </a: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 {</a:t>
            </a:r>
            <a:b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400" b="1" i="0" u="none" strike="noStrike" cap="none" normalizeH="0" baseline="0" dirty="0" smtClean="0">
                <a:ln>
                  <a:noFill/>
                </a:ln>
                <a:solidFill>
                  <a:srgbClr val="000080"/>
                </a:solidFill>
                <a:effectLst/>
                <a:latin typeface="Courier New" pitchFamily="49" charset="0"/>
                <a:cs typeface="Courier New" pitchFamily="49" charset="0"/>
              </a:rPr>
              <a:t>return </a:t>
            </a:r>
            <a:r>
              <a:rPr kumimoji="0" lang="en-US" altLang="en-US" sz="1400" b="1" i="0" u="none" strike="noStrike" cap="none" normalizeH="0" baseline="0" dirty="0" err="1" smtClean="0">
                <a:ln>
                  <a:noFill/>
                </a:ln>
                <a:solidFill>
                  <a:srgbClr val="660E7A"/>
                </a:solidFill>
                <a:effectLst/>
                <a:latin typeface="Courier New" pitchFamily="49" charset="0"/>
                <a:cs typeface="Courier New" pitchFamily="49" charset="0"/>
              </a:rPr>
              <a:t>advisorName</a:t>
            </a: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a:t>
            </a:r>
            <a:b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    }</a:t>
            </a:r>
            <a:b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
            </a:r>
            <a:b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400" b="1" i="0" u="none" strike="noStrike" cap="none" normalizeH="0" baseline="0" dirty="0" smtClean="0">
                <a:ln>
                  <a:noFill/>
                </a:ln>
                <a:solidFill>
                  <a:srgbClr val="000080"/>
                </a:solidFill>
                <a:effectLst/>
                <a:latin typeface="Courier New" pitchFamily="49" charset="0"/>
                <a:cs typeface="Courier New" pitchFamily="49" charset="0"/>
              </a:rPr>
              <a:t>public void </a:t>
            </a:r>
            <a:r>
              <a:rPr kumimoji="0" lang="en-US" altLang="en-US" sz="1400" b="0" i="0" u="none" strike="noStrike" cap="none" normalizeH="0" baseline="0" dirty="0" err="1" smtClean="0">
                <a:ln>
                  <a:noFill/>
                </a:ln>
                <a:solidFill>
                  <a:srgbClr val="000000"/>
                </a:solidFill>
                <a:effectLst/>
                <a:latin typeface="Courier New" pitchFamily="49" charset="0"/>
                <a:cs typeface="Courier New" pitchFamily="49" charset="0"/>
              </a:rPr>
              <a:t>setAdvisorName</a:t>
            </a: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(String </a:t>
            </a:r>
            <a:r>
              <a:rPr kumimoji="0" lang="en-US" altLang="en-US" sz="1400" b="0" i="0" u="none" strike="noStrike" cap="none" normalizeH="0" baseline="0" dirty="0" err="1" smtClean="0">
                <a:ln>
                  <a:noFill/>
                </a:ln>
                <a:solidFill>
                  <a:srgbClr val="000000"/>
                </a:solidFill>
                <a:effectLst/>
                <a:latin typeface="Courier New" pitchFamily="49" charset="0"/>
                <a:cs typeface="Courier New" pitchFamily="49" charset="0"/>
              </a:rPr>
              <a:t>advisorName</a:t>
            </a: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 {</a:t>
            </a:r>
            <a:b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400" b="1" i="0" u="none" strike="noStrike" cap="none" normalizeH="0" baseline="0" dirty="0" err="1" smtClean="0">
                <a:ln>
                  <a:noFill/>
                </a:ln>
                <a:solidFill>
                  <a:srgbClr val="000080"/>
                </a:solidFill>
                <a:effectLst/>
                <a:latin typeface="Courier New" pitchFamily="49" charset="0"/>
                <a:cs typeface="Courier New" pitchFamily="49" charset="0"/>
              </a:rPr>
              <a:t>this</a:t>
            </a:r>
            <a:r>
              <a:rPr kumimoji="0" lang="en-US" altLang="en-US" sz="1400" b="0" i="0" u="none" strike="noStrike" cap="none" normalizeH="0" baseline="0" dirty="0" err="1" smtClean="0">
                <a:ln>
                  <a:noFill/>
                </a:ln>
                <a:solidFill>
                  <a:srgbClr val="000000"/>
                </a:solidFill>
                <a:effectLst/>
                <a:latin typeface="Courier New" pitchFamily="49" charset="0"/>
                <a:cs typeface="Courier New" pitchFamily="49" charset="0"/>
              </a:rPr>
              <a:t>.</a:t>
            </a:r>
            <a:r>
              <a:rPr kumimoji="0" lang="en-US" altLang="en-US" sz="1400" b="1" i="0" u="none" strike="noStrike" cap="none" normalizeH="0" baseline="0" dirty="0" err="1" smtClean="0">
                <a:ln>
                  <a:noFill/>
                </a:ln>
                <a:solidFill>
                  <a:srgbClr val="660E7A"/>
                </a:solidFill>
                <a:effectLst/>
                <a:latin typeface="Courier New" pitchFamily="49" charset="0"/>
                <a:cs typeface="Courier New" pitchFamily="49" charset="0"/>
              </a:rPr>
              <a:t>advisorName</a:t>
            </a:r>
            <a:r>
              <a:rPr kumimoji="0" lang="en-US" altLang="en-US" sz="1400" b="1" i="0" u="none" strike="noStrike" cap="none" normalizeH="0" baseline="0" dirty="0" smtClean="0">
                <a:ln>
                  <a:noFill/>
                </a:ln>
                <a:solidFill>
                  <a:srgbClr val="660E7A"/>
                </a:solidFill>
                <a:effectLst/>
                <a:latin typeface="Courier New" pitchFamily="49" charset="0"/>
                <a:cs typeface="Courier New" pitchFamily="49" charset="0"/>
              </a:rPr>
              <a:t> </a:t>
            </a: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 </a:t>
            </a:r>
            <a:r>
              <a:rPr kumimoji="0" lang="en-US" altLang="en-US" sz="1400" b="0" i="0" u="none" strike="noStrike" cap="none" normalizeH="0" baseline="0" dirty="0" err="1" smtClean="0">
                <a:ln>
                  <a:noFill/>
                </a:ln>
                <a:solidFill>
                  <a:srgbClr val="000000"/>
                </a:solidFill>
                <a:effectLst/>
                <a:latin typeface="Courier New" pitchFamily="49" charset="0"/>
                <a:cs typeface="Courier New" pitchFamily="49" charset="0"/>
              </a:rPr>
              <a:t>advisorName</a:t>
            </a: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a:t>
            </a:r>
            <a:b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    }</a:t>
            </a:r>
            <a:b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br>
            <a:r>
              <a:rPr kumimoji="0" lang="en-US" altLang="en-US" sz="1400" b="0" i="0" u="none" strike="noStrike" cap="none" normalizeH="0" baseline="0" dirty="0" smtClean="0">
                <a:ln>
                  <a:noFill/>
                </a:ln>
                <a:solidFill>
                  <a:srgbClr val="000000"/>
                </a:solidFill>
                <a:effectLst/>
                <a:latin typeface="Courier New" pitchFamily="49" charset="0"/>
                <a:cs typeface="Courier New" pitchFamily="49" charset="0"/>
              </a:rPr>
              <a:t>}</a:t>
            </a:r>
            <a:endParaRPr kumimoji="0" lang="en-US" alt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TextBox 2"/>
          <p:cNvSpPr txBox="1"/>
          <p:nvPr/>
        </p:nvSpPr>
        <p:spPr>
          <a:xfrm>
            <a:off x="304800" y="348734"/>
            <a:ext cx="3276600" cy="52322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US" sz="2800" b="1" dirty="0" smtClean="0"/>
              <a:t>Inheritance Example</a:t>
            </a:r>
            <a:endParaRPr lang="en-US" sz="2800" b="1" dirty="0"/>
          </a:p>
        </p:txBody>
      </p:sp>
    </p:spTree>
    <p:extLst>
      <p:ext uri="{BB962C8B-B14F-4D97-AF65-F5344CB8AC3E}">
        <p14:creationId xmlns:p14="http://schemas.microsoft.com/office/powerpoint/2010/main" val="225327872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48734"/>
            <a:ext cx="3276600" cy="52322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US" sz="2800" b="1" dirty="0" smtClean="0"/>
              <a:t>What is an Interface</a:t>
            </a:r>
            <a:endParaRPr lang="en-US" sz="2800" b="1" dirty="0"/>
          </a:p>
        </p:txBody>
      </p:sp>
      <p:sp>
        <p:nvSpPr>
          <p:cNvPr id="3" name="TextBox 2"/>
          <p:cNvSpPr txBox="1"/>
          <p:nvPr/>
        </p:nvSpPr>
        <p:spPr>
          <a:xfrm>
            <a:off x="381000" y="1295400"/>
            <a:ext cx="7696200" cy="1323439"/>
          </a:xfrm>
          <a:prstGeom prst="rect">
            <a:avLst/>
          </a:prstGeom>
          <a:noFill/>
        </p:spPr>
        <p:txBody>
          <a:bodyPr wrap="square" rtlCol="0">
            <a:spAutoFit/>
          </a:bodyPr>
          <a:lstStyle/>
          <a:p>
            <a:r>
              <a:rPr lang="en-US" sz="2000" dirty="0"/>
              <a:t>An interface is a contract between a class and the outside world. When a class implements an interface, it promises to provide the behavior published by that interface</a:t>
            </a:r>
            <a:r>
              <a:rPr lang="en-US" sz="2000" dirty="0" smtClean="0"/>
              <a:t>.</a:t>
            </a:r>
          </a:p>
          <a:p>
            <a:endParaRPr lang="en-US" sz="2000" dirty="0"/>
          </a:p>
        </p:txBody>
      </p:sp>
    </p:spTree>
    <p:extLst>
      <p:ext uri="{BB962C8B-B14F-4D97-AF65-F5344CB8AC3E}">
        <p14:creationId xmlns:p14="http://schemas.microsoft.com/office/powerpoint/2010/main" val="206798687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Selenium Java Webdriver Framework Crash Cours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Selenium Java Webdriver Framework Crash Course Template</Template>
  <TotalTime>183</TotalTime>
  <Words>654</Words>
  <Application>Microsoft Office PowerPoint</Application>
  <PresentationFormat>On-screen Show (4:3)</PresentationFormat>
  <Paragraphs>102</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Selenium Java Webdriver Framework Crash Course Template</vt:lpstr>
      <vt:lpstr>PowerPoint Presentation</vt:lpstr>
      <vt:lpstr>Object Oriented Programming Concepts</vt:lpstr>
      <vt:lpstr>PowerPoint Presentation</vt:lpstr>
      <vt:lpstr>Define Objects In Software Development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Naming Conventions In Java</vt:lpstr>
      <vt:lpstr>Important Notes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SeleniumMaster</dc:creator>
  <cp:lastModifiedBy>SeleniumMaster</cp:lastModifiedBy>
  <cp:revision>25</cp:revision>
  <dcterms:created xsi:type="dcterms:W3CDTF">2017-03-29T02:05:59Z</dcterms:created>
  <dcterms:modified xsi:type="dcterms:W3CDTF">2017-04-06T10:34:01Z</dcterms:modified>
</cp:coreProperties>
</file>