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5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37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0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1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14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90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5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6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5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9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1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C935-7612-40A5-93D4-C12A8AE5520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62877-743F-4EB5-8151-CCF26BA4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6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3F2BA-7696-4915-8C40-5B2878BCE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2396" y="2530222"/>
            <a:ext cx="9183756" cy="1373070"/>
          </a:xfrm>
        </p:spPr>
        <p:txBody>
          <a:bodyPr/>
          <a:lstStyle/>
          <a:p>
            <a:r>
              <a:rPr lang="en-US" dirty="0"/>
              <a:t>Playing Games/Leisure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D67329-7B73-452B-B026-C649995E3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5763" y="2352261"/>
            <a:ext cx="3229208" cy="21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2A89-0554-4E61-9569-D4FD3DE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win, you should also have a good attitude about it.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06645-EEA2-4CF3-A7E9-2C177DE146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790" y="2342097"/>
            <a:ext cx="6215319" cy="414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2A89-0554-4E61-9569-D4FD3DE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 are fun ways to spend time with friends.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FA440-3872-4C28-B960-CBE6A785A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592" y="2267008"/>
            <a:ext cx="6188815" cy="41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1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2A89-0554-4E61-9569-D4FD3DE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games that you like? Here are some great ones! Now let’s play!!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23E2E-DE34-4E55-B640-3A381D11B0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Uno</a:t>
            </a:r>
          </a:p>
          <a:p>
            <a:r>
              <a:rPr lang="en-US" dirty="0">
                <a:solidFill>
                  <a:schemeClr val="bg1"/>
                </a:solidFill>
              </a:rPr>
              <a:t>Card Games (Go Fish, War, Speed)</a:t>
            </a:r>
          </a:p>
          <a:p>
            <a:r>
              <a:rPr lang="en-US" dirty="0">
                <a:solidFill>
                  <a:schemeClr val="bg1"/>
                </a:solidFill>
              </a:rPr>
              <a:t>Connect 4</a:t>
            </a:r>
          </a:p>
          <a:p>
            <a:r>
              <a:rPr lang="en-US" dirty="0">
                <a:solidFill>
                  <a:schemeClr val="bg1"/>
                </a:solidFill>
              </a:rPr>
              <a:t>Guess Who?</a:t>
            </a:r>
          </a:p>
          <a:p>
            <a:r>
              <a:rPr lang="en-US" dirty="0">
                <a:solidFill>
                  <a:schemeClr val="bg1"/>
                </a:solidFill>
              </a:rPr>
              <a:t>Sorry!</a:t>
            </a:r>
          </a:p>
          <a:p>
            <a:r>
              <a:rPr lang="en-US" dirty="0">
                <a:solidFill>
                  <a:schemeClr val="bg1"/>
                </a:solidFill>
              </a:rPr>
              <a:t>Don’t Break the Ice</a:t>
            </a:r>
          </a:p>
          <a:p>
            <a:r>
              <a:rPr lang="en-US" dirty="0" err="1">
                <a:solidFill>
                  <a:schemeClr val="bg1"/>
                </a:solidFill>
              </a:rPr>
              <a:t>Hedbanz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Zingo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Jenga</a:t>
            </a:r>
          </a:p>
          <a:p>
            <a:r>
              <a:rPr lang="en-US" dirty="0">
                <a:solidFill>
                  <a:schemeClr val="bg1"/>
                </a:solidFill>
              </a:rPr>
              <a:t>Solitaire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F0E9B-0649-4248-9A2A-FC0961BC72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Checkers</a:t>
            </a:r>
          </a:p>
          <a:p>
            <a:r>
              <a:rPr lang="en-US" dirty="0">
                <a:solidFill>
                  <a:schemeClr val="bg1"/>
                </a:solidFill>
              </a:rPr>
              <a:t>Trouble!</a:t>
            </a:r>
          </a:p>
          <a:p>
            <a:r>
              <a:rPr lang="en-US" dirty="0">
                <a:solidFill>
                  <a:schemeClr val="bg1"/>
                </a:solidFill>
              </a:rPr>
              <a:t>Dominoes</a:t>
            </a:r>
          </a:p>
          <a:p>
            <a:r>
              <a:rPr lang="en-US" dirty="0">
                <a:solidFill>
                  <a:schemeClr val="bg1"/>
                </a:solidFill>
              </a:rPr>
              <a:t>Tic Tac Toe</a:t>
            </a:r>
          </a:p>
          <a:p>
            <a:r>
              <a:rPr lang="en-US" dirty="0">
                <a:solidFill>
                  <a:schemeClr val="bg1"/>
                </a:solidFill>
              </a:rPr>
              <a:t>Bingo</a:t>
            </a:r>
          </a:p>
          <a:p>
            <a:r>
              <a:rPr lang="en-US" dirty="0">
                <a:solidFill>
                  <a:schemeClr val="bg1"/>
                </a:solidFill>
              </a:rPr>
              <a:t>Twister </a:t>
            </a:r>
          </a:p>
        </p:txBody>
      </p:sp>
    </p:spTree>
    <p:extLst>
      <p:ext uri="{BB962C8B-B14F-4D97-AF65-F5344CB8AC3E}">
        <p14:creationId xmlns:p14="http://schemas.microsoft.com/office/powerpoint/2010/main" val="201791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2A89-0554-4E61-9569-D4FD3DE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Playing games is a fun leisure activity.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8E631D-47D9-43D7-8899-B40F56DF1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714" y="2306757"/>
            <a:ext cx="6228571" cy="415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0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2A89-0554-4E61-9569-D4FD3DE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play games by yourself.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3F94E7-6286-49FD-8CAE-D3CE8901B1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209" y="2231623"/>
            <a:ext cx="6400849" cy="426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8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2A89-0554-4E61-9569-D4FD3DE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play games with other people.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94891-E9B5-4B02-A9B5-A0CF849F4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114" y="2430506"/>
            <a:ext cx="5923771" cy="395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0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2E08-362E-4FC7-9D11-42F4C3C3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sure you understand the rules of the game. If you don’t, ask for help.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6E170-8ED4-4E52-A5AD-FE0F45445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39" y="2567609"/>
            <a:ext cx="4572000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3A9D62-5C9F-4C6A-8A6B-AF9E7C57BF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370" y="2955432"/>
            <a:ext cx="3827158" cy="255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8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2A89-0554-4E61-9569-D4FD3DE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playing with others, you must take turns.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07A38C-73E8-4728-86F6-4E289CBA07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61" y="2569191"/>
            <a:ext cx="4987637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62153C-EB7D-4634-9981-81D693B8A0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398" y="2569191"/>
            <a:ext cx="4819566" cy="32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9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2A89-0554-4E61-9569-D4FD3DE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Remember, it’s all for fun.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9FA44E-0242-4B09-8231-6FFA29B293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530" y="2350943"/>
            <a:ext cx="6162310" cy="41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3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2A89-0554-4E61-9569-D4FD3DE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Someone will win and someone will lose.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D0D802-B375-470A-B5AF-ACB6C93C5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53" y="2295855"/>
            <a:ext cx="6088894" cy="40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8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592A89-0554-4E61-9569-D4FD3DE4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okay to lose. Try to have a good attitude about it.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DD903F-3A06-4644-941A-86153637E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73" y="2230561"/>
            <a:ext cx="2885458" cy="4326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5E459F-3DD8-4E63-8C05-1384CE186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280" y="2621501"/>
            <a:ext cx="5295921" cy="35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9741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162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Berlin</vt:lpstr>
      <vt:lpstr>Playing Games/Leisure</vt:lpstr>
      <vt:lpstr>Playing games is a fun leisure activity. </vt:lpstr>
      <vt:lpstr>You can play games by yourself. </vt:lpstr>
      <vt:lpstr>You can play games with other people. </vt:lpstr>
      <vt:lpstr>Make sure you understand the rules of the game. If you don’t, ask for help.</vt:lpstr>
      <vt:lpstr>When playing with others, you must take turns.</vt:lpstr>
      <vt:lpstr>Remember, it’s all for fun.</vt:lpstr>
      <vt:lpstr>Someone will win and someone will lose.</vt:lpstr>
      <vt:lpstr>It is okay to lose. Try to have a good attitude about it. </vt:lpstr>
      <vt:lpstr>If you win, you should also have a good attitude about it. </vt:lpstr>
      <vt:lpstr>Games are fun ways to spend time with friends.</vt:lpstr>
      <vt:lpstr>What are some games that you like? Here are some great ones! Now let’s play!!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Games/Leisure</dc:title>
  <dc:creator>quynhnguyen4@gmail.com</dc:creator>
  <cp:lastModifiedBy>Chanh Le</cp:lastModifiedBy>
  <cp:revision>6</cp:revision>
  <dcterms:created xsi:type="dcterms:W3CDTF">2019-07-22T13:00:37Z</dcterms:created>
  <dcterms:modified xsi:type="dcterms:W3CDTF">2020-11-16T02:46:34Z</dcterms:modified>
</cp:coreProperties>
</file>