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sldIdLst>
    <p:sldId id="2147469598" r:id="rId2"/>
    <p:sldId id="2147469599" r:id="rId3"/>
    <p:sldId id="2147469733" r:id="rId4"/>
    <p:sldId id="2147469734" r:id="rId5"/>
    <p:sldId id="2147469741" r:id="rId6"/>
    <p:sldId id="2147469739" r:id="rId7"/>
    <p:sldId id="2147469742" r:id="rId8"/>
    <p:sldId id="2147469740" r:id="rId9"/>
    <p:sldId id="2147469743" r:id="rId10"/>
    <p:sldId id="2147469738" r:id="rId11"/>
    <p:sldId id="2147469744" r:id="rId12"/>
    <p:sldId id="2147469737" r:id="rId13"/>
    <p:sldId id="2147469745" r:id="rId14"/>
    <p:sldId id="214746964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300F3-AF6A-46BD-92FA-38FFFE3FC5AB}" v="7" dt="2023-06-12T18:12:15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224" autoAdjust="0"/>
  </p:normalViewPr>
  <p:slideViewPr>
    <p:cSldViewPr snapToGrid="0">
      <p:cViewPr varScale="1">
        <p:scale>
          <a:sx n="49" d="100"/>
          <a:sy n="49" d="100"/>
        </p:scale>
        <p:origin x="13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pta, Manoj" userId="2645ec59-0b61-43af-82ef-212e9ba2d03c" providerId="ADAL" clId="{BCA300F3-AF6A-46BD-92FA-38FFFE3FC5AB}"/>
    <pc:docChg chg="addSld delSld modSld delMainMaster">
      <pc:chgData name="Gupta, Manoj" userId="2645ec59-0b61-43af-82ef-212e9ba2d03c" providerId="ADAL" clId="{BCA300F3-AF6A-46BD-92FA-38FFFE3FC5AB}" dt="2023-06-12T18:12:15.208" v="18"/>
      <pc:docMkLst>
        <pc:docMk/>
      </pc:docMkLst>
      <pc:sldChg chg="del">
        <pc:chgData name="Gupta, Manoj" userId="2645ec59-0b61-43af-82ef-212e9ba2d03c" providerId="ADAL" clId="{BCA300F3-AF6A-46BD-92FA-38FFFE3FC5AB}" dt="2023-06-12T18:10:52.708" v="0" actId="47"/>
        <pc:sldMkLst>
          <pc:docMk/>
          <pc:sldMk cId="1699415790" sldId="256"/>
        </pc:sldMkLst>
      </pc:sldChg>
      <pc:sldChg chg="del">
        <pc:chgData name="Gupta, Manoj" userId="2645ec59-0b61-43af-82ef-212e9ba2d03c" providerId="ADAL" clId="{BCA300F3-AF6A-46BD-92FA-38FFFE3FC5AB}" dt="2023-06-12T18:10:52.708" v="0" actId="47"/>
        <pc:sldMkLst>
          <pc:docMk/>
          <pc:sldMk cId="1420931380" sldId="2147375306"/>
        </pc:sldMkLst>
      </pc:sldChg>
      <pc:sldChg chg="del">
        <pc:chgData name="Gupta, Manoj" userId="2645ec59-0b61-43af-82ef-212e9ba2d03c" providerId="ADAL" clId="{BCA300F3-AF6A-46BD-92FA-38FFFE3FC5AB}" dt="2023-06-12T18:10:52.708" v="0" actId="47"/>
        <pc:sldMkLst>
          <pc:docMk/>
          <pc:sldMk cId="134016278" sldId="2147375388"/>
        </pc:sldMkLst>
      </pc:sldChg>
      <pc:sldChg chg="del">
        <pc:chgData name="Gupta, Manoj" userId="2645ec59-0b61-43af-82ef-212e9ba2d03c" providerId="ADAL" clId="{BCA300F3-AF6A-46BD-92FA-38FFFE3FC5AB}" dt="2023-06-12T18:10:52.708" v="0" actId="47"/>
        <pc:sldMkLst>
          <pc:docMk/>
          <pc:sldMk cId="3762411674" sldId="2147375420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647527353" sldId="2147375421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920669834" sldId="2147375422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520941391" sldId="2147375423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438663549" sldId="2147375424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603833448" sldId="2147375425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1691776006" sldId="2147375426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133967435" sldId="2147375427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3958372418" sldId="2147375428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436119997" sldId="2147375429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4049236993" sldId="2147375430"/>
        </pc:sldMkLst>
      </pc:sldChg>
      <pc:sldChg chg="del">
        <pc:chgData name="Gupta, Manoj" userId="2645ec59-0b61-43af-82ef-212e9ba2d03c" providerId="ADAL" clId="{BCA300F3-AF6A-46BD-92FA-38FFFE3FC5AB}" dt="2023-06-12T18:11:59.260" v="17" actId="47"/>
        <pc:sldMkLst>
          <pc:docMk/>
          <pc:sldMk cId="235658688" sldId="2147375431"/>
        </pc:sldMkLst>
      </pc:sldChg>
      <pc:sldChg chg="add">
        <pc:chgData name="Gupta, Manoj" userId="2645ec59-0b61-43af-82ef-212e9ba2d03c" providerId="ADAL" clId="{BCA300F3-AF6A-46BD-92FA-38FFFE3FC5AB}" dt="2023-06-12T18:12:15.208" v="18"/>
        <pc:sldMkLst>
          <pc:docMk/>
          <pc:sldMk cId="325878213" sldId="2147469641"/>
        </pc:sldMkLst>
      </pc:sldChg>
      <pc:sldChg chg="modSp add mod">
        <pc:chgData name="Gupta, Manoj" userId="2645ec59-0b61-43af-82ef-212e9ba2d03c" providerId="ADAL" clId="{BCA300F3-AF6A-46BD-92FA-38FFFE3FC5AB}" dt="2023-06-12T18:11:18.650" v="2" actId="1076"/>
        <pc:sldMkLst>
          <pc:docMk/>
          <pc:sldMk cId="3310126959" sldId="2147469733"/>
        </pc:sldMkLst>
        <pc:spChg chg="mod">
          <ac:chgData name="Gupta, Manoj" userId="2645ec59-0b61-43af-82ef-212e9ba2d03c" providerId="ADAL" clId="{BCA300F3-AF6A-46BD-92FA-38FFFE3FC5AB}" dt="2023-06-12T18:11:18.650" v="2" actId="1076"/>
          <ac:spMkLst>
            <pc:docMk/>
            <pc:sldMk cId="3310126959" sldId="2147469733"/>
            <ac:spMk id="2" creationId="{35F4CF8D-C54B-CC57-D7F4-0965C2494951}"/>
          </ac:spMkLst>
        </pc:spChg>
      </pc:sldChg>
      <pc:sldChg chg="add">
        <pc:chgData name="Gupta, Manoj" userId="2645ec59-0b61-43af-82ef-212e9ba2d03c" providerId="ADAL" clId="{BCA300F3-AF6A-46BD-92FA-38FFFE3FC5AB}" dt="2023-06-12T18:11:09.624" v="1"/>
        <pc:sldMkLst>
          <pc:docMk/>
          <pc:sldMk cId="4142202902" sldId="2147469734"/>
        </pc:sldMkLst>
      </pc:sldChg>
      <pc:sldChg chg="add">
        <pc:chgData name="Gupta, Manoj" userId="2645ec59-0b61-43af-82ef-212e9ba2d03c" providerId="ADAL" clId="{BCA300F3-AF6A-46BD-92FA-38FFFE3FC5AB}" dt="2023-06-12T18:11:09.624" v="1"/>
        <pc:sldMkLst>
          <pc:docMk/>
          <pc:sldMk cId="2368582742" sldId="2147469737"/>
        </pc:sldMkLst>
      </pc:sldChg>
      <pc:sldChg chg="add">
        <pc:chgData name="Gupta, Manoj" userId="2645ec59-0b61-43af-82ef-212e9ba2d03c" providerId="ADAL" clId="{BCA300F3-AF6A-46BD-92FA-38FFFE3FC5AB}" dt="2023-06-12T18:11:09.624" v="1"/>
        <pc:sldMkLst>
          <pc:docMk/>
          <pc:sldMk cId="3858487884" sldId="2147469738"/>
        </pc:sldMkLst>
      </pc:sldChg>
      <pc:sldChg chg="add">
        <pc:chgData name="Gupta, Manoj" userId="2645ec59-0b61-43af-82ef-212e9ba2d03c" providerId="ADAL" clId="{BCA300F3-AF6A-46BD-92FA-38FFFE3FC5AB}" dt="2023-06-12T18:11:09.624" v="1"/>
        <pc:sldMkLst>
          <pc:docMk/>
          <pc:sldMk cId="3348938556" sldId="2147469739"/>
        </pc:sldMkLst>
      </pc:sldChg>
      <pc:sldChg chg="add">
        <pc:chgData name="Gupta, Manoj" userId="2645ec59-0b61-43af-82ef-212e9ba2d03c" providerId="ADAL" clId="{BCA300F3-AF6A-46BD-92FA-38FFFE3FC5AB}" dt="2023-06-12T18:11:09.624" v="1"/>
        <pc:sldMkLst>
          <pc:docMk/>
          <pc:sldMk cId="804213658" sldId="2147469740"/>
        </pc:sldMkLst>
      </pc:sldChg>
      <pc:sldChg chg="modSp add mod">
        <pc:chgData name="Gupta, Manoj" userId="2645ec59-0b61-43af-82ef-212e9ba2d03c" providerId="ADAL" clId="{BCA300F3-AF6A-46BD-92FA-38FFFE3FC5AB}" dt="2023-06-12T18:11:44.816" v="12" actId="1076"/>
        <pc:sldMkLst>
          <pc:docMk/>
          <pc:sldMk cId="2213199728" sldId="2147469741"/>
        </pc:sldMkLst>
        <pc:spChg chg="mod">
          <ac:chgData name="Gupta, Manoj" userId="2645ec59-0b61-43af-82ef-212e9ba2d03c" providerId="ADAL" clId="{BCA300F3-AF6A-46BD-92FA-38FFFE3FC5AB}" dt="2023-06-12T18:11:44.816" v="12" actId="1076"/>
          <ac:spMkLst>
            <pc:docMk/>
            <pc:sldMk cId="2213199728" sldId="2147469741"/>
            <ac:spMk id="2" creationId="{22182142-C219-59F2-8C37-77005BF8E717}"/>
          </ac:spMkLst>
        </pc:spChg>
      </pc:sldChg>
      <pc:sldChg chg="add">
        <pc:chgData name="Gupta, Manoj" userId="2645ec59-0b61-43af-82ef-212e9ba2d03c" providerId="ADAL" clId="{BCA300F3-AF6A-46BD-92FA-38FFFE3FC5AB}" dt="2023-06-12T18:11:48.208" v="13"/>
        <pc:sldMkLst>
          <pc:docMk/>
          <pc:sldMk cId="82233176" sldId="2147469742"/>
        </pc:sldMkLst>
      </pc:sldChg>
      <pc:sldChg chg="add">
        <pc:chgData name="Gupta, Manoj" userId="2645ec59-0b61-43af-82ef-212e9ba2d03c" providerId="ADAL" clId="{BCA300F3-AF6A-46BD-92FA-38FFFE3FC5AB}" dt="2023-06-12T18:11:50.475" v="14"/>
        <pc:sldMkLst>
          <pc:docMk/>
          <pc:sldMk cId="517507811" sldId="2147469743"/>
        </pc:sldMkLst>
      </pc:sldChg>
      <pc:sldChg chg="add">
        <pc:chgData name="Gupta, Manoj" userId="2645ec59-0b61-43af-82ef-212e9ba2d03c" providerId="ADAL" clId="{BCA300F3-AF6A-46BD-92FA-38FFFE3FC5AB}" dt="2023-06-12T18:11:52.138" v="15"/>
        <pc:sldMkLst>
          <pc:docMk/>
          <pc:sldMk cId="839730277" sldId="2147469744"/>
        </pc:sldMkLst>
      </pc:sldChg>
      <pc:sldChg chg="add">
        <pc:chgData name="Gupta, Manoj" userId="2645ec59-0b61-43af-82ef-212e9ba2d03c" providerId="ADAL" clId="{BCA300F3-AF6A-46BD-92FA-38FFFE3FC5AB}" dt="2023-06-12T18:11:53.724" v="16"/>
        <pc:sldMkLst>
          <pc:docMk/>
          <pc:sldMk cId="2067889737" sldId="2147469745"/>
        </pc:sldMkLst>
      </pc:sldChg>
      <pc:sldMasterChg chg="del delSldLayout">
        <pc:chgData name="Gupta, Manoj" userId="2645ec59-0b61-43af-82ef-212e9ba2d03c" providerId="ADAL" clId="{BCA300F3-AF6A-46BD-92FA-38FFFE3FC5AB}" dt="2023-06-12T18:10:52.708" v="0" actId="47"/>
        <pc:sldMasterMkLst>
          <pc:docMk/>
          <pc:sldMasterMk cId="3534853652" sldId="2147483687"/>
        </pc:sldMasterMkLst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310483883" sldId="2147483688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428258115" sldId="2147483689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3060972853" sldId="2147483690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525485313" sldId="2147483691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024748201" sldId="2147483692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812083492" sldId="2147483693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4150898158" sldId="2147483694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738780113" sldId="2147483695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415945607" sldId="2147483696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382210489" sldId="2147483697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151836185" sldId="2147483698"/>
          </pc:sldLayoutMkLst>
        </pc:sldLayoutChg>
        <pc:sldLayoutChg chg="del">
          <pc:chgData name="Gupta, Manoj" userId="2645ec59-0b61-43af-82ef-212e9ba2d03c" providerId="ADAL" clId="{BCA300F3-AF6A-46BD-92FA-38FFFE3FC5AB}" dt="2023-06-12T18:10:52.708" v="0" actId="47"/>
          <pc:sldLayoutMkLst>
            <pc:docMk/>
            <pc:sldMasterMk cId="3534853652" sldId="2147483687"/>
            <pc:sldLayoutMk cId="2983171284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7161B-5604-48C0-99BA-238D6A9B3ED3}" type="datetimeFigureOut">
              <a:rPr lang="en-IN" smtClean="0"/>
              <a:pPr/>
              <a:t>12-06-2023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364B-DBCD-408B-902E-B1274F96AB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14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E856B-225A-46DA-B7D5-53473370DAE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91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5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3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1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1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2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0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1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4E9F3-2422-9599-FCD4-2ABDCC09E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5058B-D262-2B11-09D4-B86A9C4523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AB3B67-8CD6-2F64-4075-D0A46C3FC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531113FC-68E1-9D80-005A-934563DC15F3}"/>
              </a:ext>
            </a:extLst>
          </p:cNvPr>
          <p:cNvSpPr/>
          <p:nvPr/>
        </p:nvSpPr>
        <p:spPr>
          <a:xfrm>
            <a:off x="7214808" y="565513"/>
            <a:ext cx="382125" cy="4167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D7281-3711-23C9-6B5A-33467431166D}"/>
              </a:ext>
            </a:extLst>
          </p:cNvPr>
          <p:cNvSpPr txBox="1"/>
          <p:nvPr/>
        </p:nvSpPr>
        <p:spPr>
          <a:xfrm>
            <a:off x="653270" y="2001838"/>
            <a:ext cx="537203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Poppins" panose="020B0502040204020203" pitchFamily="2" charset="0"/>
                <a:cs typeface="Poppins" panose="020B0502040204020203" pitchFamily="2" charset="0"/>
              </a:rPr>
              <a:t>Welcome To </a:t>
            </a:r>
            <a:r>
              <a:rPr lang="en-US" sz="4400" b="1" dirty="0" err="1">
                <a:solidFill>
                  <a:srgbClr val="FFFF00"/>
                </a:solidFill>
                <a:latin typeface="Poppins" panose="020B0502040204020203" pitchFamily="2" charset="0"/>
                <a:cs typeface="Poppins" panose="020B0502040204020203" pitchFamily="2" charset="0"/>
              </a:rPr>
              <a:t>ChatGPT</a:t>
            </a:r>
            <a:r>
              <a:rPr lang="en-US" sz="4400" b="1" dirty="0">
                <a:solidFill>
                  <a:srgbClr val="FFFF00"/>
                </a:solidFill>
                <a:latin typeface="Poppins" panose="020B0502040204020203" pitchFamily="2" charset="0"/>
                <a:cs typeface="Poppins" panose="020B0502040204020203" pitchFamily="2" charset="0"/>
              </a:rPr>
              <a:t> &amp; AI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Poppins" panose="020B0502040204020203" pitchFamily="2" charset="0"/>
                <a:cs typeface="Poppins" panose="020B0502040204020203" pitchFamily="2" charset="0"/>
              </a:rPr>
              <a:t>Chat-GPT-Thon</a:t>
            </a:r>
            <a:endParaRPr lang="en-IN" sz="3600" b="1" dirty="0">
              <a:solidFill>
                <a:schemeClr val="bg1"/>
              </a:solidFill>
              <a:latin typeface="Poppins" panose="020B0502040204020203" pitchFamily="2" charset="0"/>
              <a:cs typeface="Poppins" panose="020B0502040204020203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C9A743-CE19-053B-CCFB-9F1F9838C8F1}"/>
              </a:ext>
            </a:extLst>
          </p:cNvPr>
          <p:cNvSpPr txBox="1"/>
          <p:nvPr/>
        </p:nvSpPr>
        <p:spPr>
          <a:xfrm>
            <a:off x="7850930" y="5147732"/>
            <a:ext cx="35464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Manoj Gupta </a:t>
            </a:r>
          </a:p>
          <a:p>
            <a:r>
              <a:rPr lang="en-IN" sz="20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Mentor &amp; Coach</a:t>
            </a:r>
          </a:p>
          <a:p>
            <a:r>
              <a:rPr lang="en-IN" sz="20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AI &amp; ChatGPT Expert</a:t>
            </a:r>
          </a:p>
        </p:txBody>
      </p:sp>
      <p:pic>
        <p:nvPicPr>
          <p:cNvPr id="6" name="Picture 5" descr="A picture containing graphics, text, graphic design, screenshot&#10;&#10;Description automatically generated">
            <a:extLst>
              <a:ext uri="{FF2B5EF4-FFF2-40B4-BE49-F238E27FC236}">
                <a16:creationId xmlns:a16="http://schemas.microsoft.com/office/drawing/2014/main" id="{771250AD-F827-9092-0A91-C9DF527A5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694" y="1454260"/>
            <a:ext cx="5580157" cy="29806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0C5969C-2D3E-2BA7-7759-D67E921A21BC}"/>
              </a:ext>
            </a:extLst>
          </p:cNvPr>
          <p:cNvSpPr txBox="1"/>
          <p:nvPr/>
        </p:nvSpPr>
        <p:spPr>
          <a:xfrm>
            <a:off x="7596933" y="482141"/>
            <a:ext cx="4383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LIVE Training | 09</a:t>
            </a:r>
            <a:r>
              <a:rPr lang="en-IN" sz="2800" b="1" dirty="0">
                <a:solidFill>
                  <a:prstClr val="white"/>
                </a:solidFill>
                <a:latin typeface="Calibri" panose="020F0502020204030204"/>
              </a:rPr>
              <a:t>:0</a:t>
            </a: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 </a:t>
            </a:r>
            <a:r>
              <a:rPr lang="en-IN" sz="2800" b="1" dirty="0">
                <a:solidFill>
                  <a:prstClr val="white"/>
                </a:solidFill>
                <a:latin typeface="Calibri" panose="020F0502020204030204"/>
              </a:rPr>
              <a:t>P</a:t>
            </a: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526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825AB-EA2E-42DE-F25E-85D80FDE6DF4}"/>
              </a:ext>
            </a:extLst>
          </p:cNvPr>
          <p:cNvSpPr txBox="1"/>
          <p:nvPr/>
        </p:nvSpPr>
        <p:spPr>
          <a:xfrm>
            <a:off x="283923" y="443567"/>
            <a:ext cx="1162415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bg1"/>
                </a:solidFill>
              </a:rPr>
              <a:t>Prompt 4:</a:t>
            </a:r>
          </a:p>
          <a:p>
            <a:endParaRPr lang="en-IN" sz="4400" b="1" dirty="0">
              <a:solidFill>
                <a:schemeClr val="accent1"/>
              </a:solidFill>
            </a:endParaRPr>
          </a:p>
          <a:p>
            <a:r>
              <a:rPr lang="en-IN" sz="4400" b="1" dirty="0">
                <a:solidFill>
                  <a:srgbClr val="FFFF00"/>
                </a:solidFill>
              </a:rPr>
              <a:t>Talk With Millionaire</a:t>
            </a:r>
          </a:p>
          <a:p>
            <a:endParaRPr lang="en-IN" sz="4400" b="1" dirty="0">
              <a:solidFill>
                <a:srgbClr val="FFFF00"/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Hi ChatGPT, I want you to answer like [billionaire name]. Use all the knowledge of [billionaire name] and each and every available information about how [billionaire name] thinks.</a:t>
            </a:r>
          </a:p>
          <a:p>
            <a:endParaRPr lang="en-IN" sz="28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My challenge is: [Your Challenge]. Now provide me a detailed 500-word answer with three action points as if you are [billionaire name].</a:t>
            </a:r>
          </a:p>
        </p:txBody>
      </p:sp>
    </p:spTree>
    <p:extLst>
      <p:ext uri="{BB962C8B-B14F-4D97-AF65-F5344CB8AC3E}">
        <p14:creationId xmlns:p14="http://schemas.microsoft.com/office/powerpoint/2010/main" val="385848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2182142-C219-59F2-8C37-77005BF8E717}"/>
              </a:ext>
            </a:extLst>
          </p:cNvPr>
          <p:cNvSpPr txBox="1">
            <a:spLocks/>
          </p:cNvSpPr>
          <p:nvPr/>
        </p:nvSpPr>
        <p:spPr>
          <a:xfrm>
            <a:off x="269422" y="312601"/>
            <a:ext cx="10515600" cy="983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Response: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73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825AB-EA2E-42DE-F25E-85D80FDE6DF4}"/>
              </a:ext>
            </a:extLst>
          </p:cNvPr>
          <p:cNvSpPr txBox="1"/>
          <p:nvPr/>
        </p:nvSpPr>
        <p:spPr>
          <a:xfrm>
            <a:off x="588723" y="757824"/>
            <a:ext cx="1042165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bg1"/>
                </a:solidFill>
              </a:rPr>
              <a:t>Prompt 5:</a:t>
            </a:r>
          </a:p>
          <a:p>
            <a:endParaRPr lang="en-IN" sz="4400" b="1" dirty="0">
              <a:solidFill>
                <a:schemeClr val="accent1"/>
              </a:solidFill>
            </a:endParaRPr>
          </a:p>
          <a:p>
            <a:r>
              <a:rPr lang="en-IN" sz="4400" b="1" dirty="0" err="1">
                <a:solidFill>
                  <a:srgbClr val="FFFF00"/>
                </a:solidFill>
              </a:rPr>
              <a:t>CourseGPT</a:t>
            </a:r>
            <a:endParaRPr lang="en-IN" sz="4400" b="1" dirty="0">
              <a:solidFill>
                <a:srgbClr val="FFFF00"/>
              </a:solidFill>
            </a:endParaRPr>
          </a:p>
          <a:p>
            <a:endParaRPr lang="en-IN" sz="4400" b="1" dirty="0">
              <a:solidFill>
                <a:srgbClr val="FFFF00"/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Develop a [Course Name] course for me, from basics to advanced. I need you to be my master, act as a Ph.D. professor in [Course Area], be professional, and if possible, provide long and detailed answers without losing quality.</a:t>
            </a:r>
          </a:p>
        </p:txBody>
      </p:sp>
    </p:spTree>
    <p:extLst>
      <p:ext uri="{BB962C8B-B14F-4D97-AF65-F5344CB8AC3E}">
        <p14:creationId xmlns:p14="http://schemas.microsoft.com/office/powerpoint/2010/main" val="236858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2182142-C219-59F2-8C37-77005BF8E717}"/>
              </a:ext>
            </a:extLst>
          </p:cNvPr>
          <p:cNvSpPr txBox="1">
            <a:spLocks/>
          </p:cNvSpPr>
          <p:nvPr/>
        </p:nvSpPr>
        <p:spPr>
          <a:xfrm>
            <a:off x="269422" y="312601"/>
            <a:ext cx="10515600" cy="983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Response: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88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C60B94-44E6-9D12-3576-A7D0664997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5891"/>
          <a:stretch/>
        </p:blipFill>
        <p:spPr>
          <a:xfrm>
            <a:off x="175917" y="168275"/>
            <a:ext cx="11863679" cy="653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5DC7-BB1A-473B-8C18-3023AAEC3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346" y="1675405"/>
            <a:ext cx="5555624" cy="2232199"/>
          </a:xfrm>
        </p:spPr>
        <p:txBody>
          <a:bodyPr anchor="t">
            <a:normAutofit/>
          </a:bodyPr>
          <a:lstStyle/>
          <a:p>
            <a:pPr algn="l"/>
            <a:r>
              <a:rPr lang="en-IN" dirty="0"/>
              <a:t>Chat-GPT-Thon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A5ABA-BF1B-4945-A39E-18AEBADB1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873" y="2651767"/>
            <a:ext cx="5555624" cy="676496"/>
          </a:xfrm>
        </p:spPr>
        <p:txBody>
          <a:bodyPr anchor="b">
            <a:normAutofit fontScale="77500" lnSpcReduction="20000"/>
          </a:bodyPr>
          <a:lstStyle/>
          <a:p>
            <a:pPr algn="l"/>
            <a:r>
              <a:rPr lang="en-IN" sz="3600" b="1" dirty="0">
                <a:solidFill>
                  <a:srgbClr val="FFFF00"/>
                </a:solidFill>
              </a:rPr>
              <a:t>Practice Set Assignment - 01</a:t>
            </a:r>
          </a:p>
        </p:txBody>
      </p:sp>
      <p:pic>
        <p:nvPicPr>
          <p:cNvPr id="50" name="Picture 3" descr="Multicolored network background">
            <a:extLst>
              <a:ext uri="{FF2B5EF4-FFF2-40B4-BE49-F238E27FC236}">
                <a16:creationId xmlns:a16="http://schemas.microsoft.com/office/drawing/2014/main" id="{D95EF53B-7713-4A2B-A34D-776FE7295C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88" r="35356" b="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5420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5F4CF8D-C54B-CC57-D7F4-0965C2494951}"/>
              </a:ext>
            </a:extLst>
          </p:cNvPr>
          <p:cNvSpPr/>
          <p:nvPr/>
        </p:nvSpPr>
        <p:spPr>
          <a:xfrm>
            <a:off x="1874788" y="1840432"/>
            <a:ext cx="7954027" cy="2893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ASSIGNMENT – DAY 01</a:t>
            </a:r>
          </a:p>
        </p:txBody>
      </p:sp>
    </p:spTree>
    <p:extLst>
      <p:ext uri="{BB962C8B-B14F-4D97-AF65-F5344CB8AC3E}">
        <p14:creationId xmlns:p14="http://schemas.microsoft.com/office/powerpoint/2010/main" val="331012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825AB-EA2E-42DE-F25E-85D80FDE6DF4}"/>
              </a:ext>
            </a:extLst>
          </p:cNvPr>
          <p:cNvSpPr txBox="1"/>
          <p:nvPr/>
        </p:nvSpPr>
        <p:spPr>
          <a:xfrm>
            <a:off x="1089764" y="1058448"/>
            <a:ext cx="104216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bg1"/>
                </a:solidFill>
              </a:rPr>
              <a:t>Prompt 1:</a:t>
            </a:r>
          </a:p>
          <a:p>
            <a:endParaRPr lang="en-IN" sz="4400" b="1" dirty="0">
              <a:solidFill>
                <a:schemeClr val="accent1"/>
              </a:solidFill>
            </a:endParaRPr>
          </a:p>
          <a:p>
            <a:r>
              <a:rPr lang="en-IN" sz="4400" b="1" dirty="0">
                <a:solidFill>
                  <a:srgbClr val="FFFF00"/>
                </a:solidFill>
              </a:rPr>
              <a:t>Create a FULL Project Plan</a:t>
            </a:r>
          </a:p>
          <a:p>
            <a:endParaRPr lang="en-IN" sz="4400" b="1" dirty="0">
              <a:solidFill>
                <a:srgbClr val="FFFF00"/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Create a project plan for [your project], including tasks, deliverables, and milestones. Also, have how long it will likely take to reach each milestone</a:t>
            </a:r>
          </a:p>
        </p:txBody>
      </p:sp>
    </p:spTree>
    <p:extLst>
      <p:ext uri="{BB962C8B-B14F-4D97-AF65-F5344CB8AC3E}">
        <p14:creationId xmlns:p14="http://schemas.microsoft.com/office/powerpoint/2010/main" val="4142202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2182142-C219-59F2-8C37-77005BF8E717}"/>
              </a:ext>
            </a:extLst>
          </p:cNvPr>
          <p:cNvSpPr txBox="1">
            <a:spLocks/>
          </p:cNvSpPr>
          <p:nvPr/>
        </p:nvSpPr>
        <p:spPr>
          <a:xfrm>
            <a:off x="269422" y="312601"/>
            <a:ext cx="10515600" cy="983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Response: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19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825AB-EA2E-42DE-F25E-85D80FDE6DF4}"/>
              </a:ext>
            </a:extLst>
          </p:cNvPr>
          <p:cNvSpPr txBox="1"/>
          <p:nvPr/>
        </p:nvSpPr>
        <p:spPr>
          <a:xfrm>
            <a:off x="1089764" y="1058448"/>
            <a:ext cx="104216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bg1"/>
                </a:solidFill>
              </a:rPr>
              <a:t>Prompt 2:</a:t>
            </a:r>
          </a:p>
          <a:p>
            <a:endParaRPr lang="en-IN" sz="4400" b="1" dirty="0">
              <a:solidFill>
                <a:schemeClr val="accent1"/>
              </a:solidFill>
            </a:endParaRPr>
          </a:p>
          <a:p>
            <a:r>
              <a:rPr lang="en-IN" sz="4400" b="1" dirty="0">
                <a:solidFill>
                  <a:srgbClr val="FFFF00"/>
                </a:solidFill>
              </a:rPr>
              <a:t>New Research</a:t>
            </a:r>
          </a:p>
          <a:p>
            <a:endParaRPr lang="en-IN" sz="4400" b="1" dirty="0">
              <a:solidFill>
                <a:srgbClr val="FFFF00"/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Find the latest news about [your preferred company] or [Topic] and provide a summary of the three most important events.</a:t>
            </a:r>
          </a:p>
        </p:txBody>
      </p:sp>
    </p:spTree>
    <p:extLst>
      <p:ext uri="{BB962C8B-B14F-4D97-AF65-F5344CB8AC3E}">
        <p14:creationId xmlns:p14="http://schemas.microsoft.com/office/powerpoint/2010/main" val="334893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2182142-C219-59F2-8C37-77005BF8E717}"/>
              </a:ext>
            </a:extLst>
          </p:cNvPr>
          <p:cNvSpPr txBox="1">
            <a:spLocks/>
          </p:cNvSpPr>
          <p:nvPr/>
        </p:nvSpPr>
        <p:spPr>
          <a:xfrm>
            <a:off x="269422" y="312601"/>
            <a:ext cx="10515600" cy="983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Response: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3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825AB-EA2E-42DE-F25E-85D80FDE6DF4}"/>
              </a:ext>
            </a:extLst>
          </p:cNvPr>
          <p:cNvSpPr txBox="1"/>
          <p:nvPr/>
        </p:nvSpPr>
        <p:spPr>
          <a:xfrm>
            <a:off x="885172" y="206678"/>
            <a:ext cx="1042165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b="1" dirty="0">
                <a:solidFill>
                  <a:schemeClr val="bg1"/>
                </a:solidFill>
              </a:rPr>
              <a:t>Prompt 3:</a:t>
            </a:r>
          </a:p>
          <a:p>
            <a:endParaRPr lang="en-IN" sz="4400" b="1" dirty="0">
              <a:solidFill>
                <a:schemeClr val="accent1"/>
              </a:solidFill>
            </a:endParaRPr>
          </a:p>
          <a:p>
            <a:r>
              <a:rPr lang="en-IN" sz="4400" b="1" dirty="0" err="1">
                <a:solidFill>
                  <a:srgbClr val="FFFF00"/>
                </a:solidFill>
              </a:rPr>
              <a:t>TranslatorGPT</a:t>
            </a:r>
            <a:endParaRPr lang="en-IN" sz="4400" b="1" dirty="0">
              <a:solidFill>
                <a:srgbClr val="FFFF00"/>
              </a:solidFill>
            </a:endParaRPr>
          </a:p>
          <a:p>
            <a:endParaRPr lang="en-IN" sz="4400" b="1" dirty="0">
              <a:solidFill>
                <a:srgbClr val="FFFF00"/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Act as a live translator, when a message is typed in [language-1] translate it to [Language 2]. And when a message is typed in []Language 2], the translator it to [Language-1]. Be mindful of the slang, context, and possible cultural ambiguities when translating.</a:t>
            </a:r>
          </a:p>
          <a:p>
            <a:endParaRPr lang="en-IN" sz="28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IN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*Do nothing else other than reply with the translation!*</a:t>
            </a:r>
          </a:p>
        </p:txBody>
      </p:sp>
    </p:spTree>
    <p:extLst>
      <p:ext uri="{BB962C8B-B14F-4D97-AF65-F5344CB8AC3E}">
        <p14:creationId xmlns:p14="http://schemas.microsoft.com/office/powerpoint/2010/main" val="80421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2182142-C219-59F2-8C37-77005BF8E717}"/>
              </a:ext>
            </a:extLst>
          </p:cNvPr>
          <p:cNvSpPr txBox="1">
            <a:spLocks/>
          </p:cNvSpPr>
          <p:nvPr/>
        </p:nvSpPr>
        <p:spPr>
          <a:xfrm>
            <a:off x="269422" y="312601"/>
            <a:ext cx="10515600" cy="983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Response: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507811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191634"/>
      </a:dk2>
      <a:lt2>
        <a:srgbClr val="F0F3F3"/>
      </a:lt2>
      <a:accent1>
        <a:srgbClr val="C34D6A"/>
      </a:accent1>
      <a:accent2>
        <a:srgbClr val="B13B8A"/>
      </a:accent2>
      <a:accent3>
        <a:srgbClr val="B94DC3"/>
      </a:accent3>
      <a:accent4>
        <a:srgbClr val="763BB1"/>
      </a:accent4>
      <a:accent5>
        <a:srgbClr val="574DC3"/>
      </a:accent5>
      <a:accent6>
        <a:srgbClr val="3B62B1"/>
      </a:accent6>
      <a:hlink>
        <a:srgbClr val="6F52C5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305</Words>
  <Application>Microsoft Office PowerPoint</Application>
  <PresentationFormat>Widescreen</PresentationFormat>
  <Paragraphs>44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Calibri</vt:lpstr>
      <vt:lpstr>Poppins</vt:lpstr>
      <vt:lpstr>Posterama</vt:lpstr>
      <vt:lpstr>SineVTI</vt:lpstr>
      <vt:lpstr>PowerPoint Presentation</vt:lpstr>
      <vt:lpstr>Chat-GPT-Thon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Foundation</dc:title>
  <dc:creator>Gupta, Manoj</dc:creator>
  <cp:lastModifiedBy>Gupta, Manoj</cp:lastModifiedBy>
  <cp:revision>36</cp:revision>
  <dcterms:created xsi:type="dcterms:W3CDTF">2022-02-18T10:15:16Z</dcterms:created>
  <dcterms:modified xsi:type="dcterms:W3CDTF">2023-06-12T18:12:25Z</dcterms:modified>
</cp:coreProperties>
</file>