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312" r:id="rId4"/>
    <p:sldId id="313" r:id="rId5"/>
    <p:sldId id="318" r:id="rId6"/>
    <p:sldId id="319" r:id="rId7"/>
    <p:sldId id="320" r:id="rId8"/>
    <p:sldId id="321" r:id="rId9"/>
    <p:sldId id="322" r:id="rId10"/>
    <p:sldId id="323" r:id="rId11"/>
    <p:sldId id="32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" y="14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BA2F6-F5AD-4C4E-BFA6-B0F41AD7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8DAB-22A4-4936-B9EC-852A9CDB1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3426-1F54-454C-8390-38C7ED8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A6918-A02F-4E5C-A5E1-B2E4F8C7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9982E-EFB0-430A-A160-ABDA5EBC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9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D4729-C51C-45BF-B685-AF6EA2B6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B00A6-185D-40A2-9ECA-E520F8734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9652F-F57A-417E-B879-CFB1D4E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4070-2D11-4F5B-9C1B-E08D0597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F0D59-BC72-41B3-83C1-AB122F0A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530CC-4465-4ACE-825F-AB14E1714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3B01E-B6BF-4FBC-98E6-0347C275B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070E-25A6-4BB5-A9FC-CB49C8A2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8B41-4F2E-49D7-B5B0-ED5A74A5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EAC0-FB29-4A9A-B562-58C64F58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3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44BB-F3E0-4CE2-BC96-F18501AD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4B6B-9C4C-481D-A986-FF283BCD7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2FAB-2FF3-48E0-9C61-ED253B9F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45E16-9A6B-4DCB-AD52-3BB2BAB3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991B5-F024-45B9-9D08-CB151848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2381-8FBE-44C4-BA17-147397B7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31E0B-9A55-402B-BC0D-65EC6FD55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672CD-636A-48C1-B5E9-1C5FD348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3E2B-F85B-4E7D-85AE-E9FAA174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E9CA-CBA2-4D73-98AE-324D133E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4F8E-7E81-4FE0-91B3-6654BF21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8902-DCED-4972-A5CE-279B6356F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0FF8C-7062-4F7C-B0D0-37E434465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C1FDE-DDAB-42D6-B5F3-429A036F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02E5C-3EC3-44F8-AEAE-882507C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4F611-A47F-4B56-9694-82D6A91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CD04-4C51-4E46-8243-CE17CD5E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1FD0F-D2BF-4DC7-9DD3-F0D1B929B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7958-AE47-44D5-A0C5-7C8CC2A0C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ADCED3-FA9A-462D-A528-E90D8EEE2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944920-CBFA-413A-8F97-36E6190E6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B98E0-F885-46DB-A55A-0FBFAB23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7D2103-5579-414E-8C5B-4B8D70B7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3EBC3-7050-4752-9750-869572FF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77F1B-8488-4C31-B3DA-86BA2240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96055-3AE7-4B33-896E-3F211647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CE6B1-8A4B-4C36-B703-D907B7FE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4FD33-101B-4945-B9E2-4A574BC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A218C-4D69-4B77-B8FE-FD4CF627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65A85-FF87-4845-A670-653B8EA4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EAF3-0401-4065-B166-2B0DFB6B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8B3B-6289-449E-B888-90611B56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9941-4C77-4E8E-805C-0B92498F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9EE9A-C2C5-45CB-AD90-477D6D0B5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C242C-BBDF-4F0C-B497-8E1A5F6E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EDCD1-0B09-407A-8221-67A07EB0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8F4B1-7179-47B9-86C8-D0FD54D8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F2E7-0987-4D04-A219-2ECAF79A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6E884-B33D-494B-9A75-09A6D9EF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799FB-C866-4392-9B04-2AA2A1039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8A5D7-9FA3-4824-915B-8D098323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3E260-CE23-4639-8079-AB2544FB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83BA-6905-4783-8A93-43F62198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B6B8A-E41D-4B0B-9201-9C277732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AC03-EAD7-4514-B90E-8A3D222CA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6123-3D5A-4C89-8783-9DB6B86DB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F760-8027-45D1-87C6-F8E117B7E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1264-C56A-43E4-9E7A-E9F583375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90CE-5B93-4B6D-9A31-EC5A2B6A78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Perfect Forward Secrecy (PFS):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Based on the minimum number of messages that AM, MM and QM may produce for IPsec SAs to be established between peers, the following can be derived: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 uses six messages and OM uses three messages which equals 9 messages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 uses three messages and QM uses three messages which equals 6 messages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33915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Summary of IKE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Confidentiality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Integrity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Authentication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Key Management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ISAKMP 5 PARAMETERS CALLED HAGLE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HASH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AUTHENTICATION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GROUP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LIFETIME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ENCRYPTION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1 CREATES SECURE TUNNEL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2 1IPSEC SECURITY PARAMETERS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ENCAPSULATION PROTOCOL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ENCRYTPION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HASHING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TUNNEL MODE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223692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IKE, is a protocol that performs authentication between two end points to establish Security Associations (SA), also know as IKE tunnels.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There are two version of IKE: IKEv1 and IKEv2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IKEv2 improves over IKEv1's: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Supports EAP, which is certificate-based authentication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Anti-DoS capabilities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Fewer messages to establish IPsec SA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51099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IKEv1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Security Key Management Protocol (ISAKMP) is the framework for authentication and key exchange between two peers to establish, modify and tear down SA.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ISAKMP uses UDP port 500 for communication between peers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IKEv1 defines two phases of key negotiation for IKE and IPsec SA creation.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1: creates a bidirectional SA between to IKE peers, known as ISAKMP SA. Because the SA is bidirectional, once it is established, either peer may initiate negotiations for Phase 2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2: creates unidirectional IPsec SA, leveraging the ISAKMP SA established in phase one.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330725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1 Negotiation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Occurs using Main Mode (MM) or Aggressive Mode (AM)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Initiating peer is known as the initiator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 other peer is known as the responder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Main Mode consists of six message exchanges and tries to protect data during the negotiation, so no data is exposed to eavesdropping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MM1: the initiator sends to the responder, one or multiple SA proposals are offered. The responder must match one of them for this phase to succeed.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270644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1 Negotiation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SA proposals include different combinations of the following: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Hash algorithm: MD5 or SHA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Encryption algorithm: DES, 3DES, AES or (SEAL 160BIT)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Authentication: Pre-Shared Key or Digital Certificate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Diffie-Hellman group: 14 or higher except 22-24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Lifetime: how long this IKE Phase 1 tunnel should be torn down.**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MM2: This message is sent from the responder to the initiator with SA proposal that it matched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MM3:This message, the initiator starts the DH key exchange. This is based on the DH group the responder matches in the proposal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444648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1 Negotiation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MM4: The responder sends its own key to the initiator. Encryption keys have been shared, and encryption is established for the ISAKMP SA.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MM5: The initiator starts authentication by sending the peer router its IP address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MM6:The responder sends back a similar packet and authenticates the sessions. ISAKMP is established.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286276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When main mode (MM) is used, the identities of the two IKE peers are hidden.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This mode is very secure, but much slower that aggressive mode (AM).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 consists of a three-message exchange and takes less time to negotiate keys between peers.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 does not offer the same level of encryption security provided by MM.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 peer are exposed to eavesdropping.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283150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Aggressive Mode Messages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AM1: Sends all the information contained in MM1 through MM3 and MM5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AM2: Sends all the same information contained in MM2, MM4 and MM6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AM3: Sends the authentication that is contained in MM5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Phase 2 Negotiation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Uses existing bidirectional IKE SA to securely exchange messages to establish IPsec SA between peers.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 method used to establish the IPsec SA is known as Quick Mode and QM uses a three-message exchange.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59881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Quick Mode messages: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QM1:Initiator can start multiple IPsec SA in a single exchange message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QM2: This message from the responder has matching IPsec parameters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QM3: After this message, there should be two unidirectional IPsec SA between peers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Perfect Forward Secrecy (PFS):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Additional function for Phase 2 that is recommended but is optional because it requires additional DH exchanges the burdens the CPU.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Purpose of PFS is to create greater resistance to crypto attacks and maintain the privacy of the IPsec tunnels.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4010501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15781</TotalTime>
  <Words>780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Office Theme</vt:lpstr>
      <vt:lpstr>Internet Key Exchange</vt:lpstr>
      <vt:lpstr>Internet Key Exchange</vt:lpstr>
      <vt:lpstr>Internet Key Exchange</vt:lpstr>
      <vt:lpstr>Internet Key Exchange</vt:lpstr>
      <vt:lpstr>Internet Key Exchange</vt:lpstr>
      <vt:lpstr>Internet Key Exchange</vt:lpstr>
      <vt:lpstr>Internet Key Exchange</vt:lpstr>
      <vt:lpstr>Internet Key Exchange</vt:lpstr>
      <vt:lpstr>Internet Key Exchange</vt:lpstr>
      <vt:lpstr>Internet Key Exchange</vt:lpstr>
      <vt:lpstr>Internet Key Exchange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Protocol Overview</dc:title>
  <dc:creator>T</dc:creator>
  <cp:lastModifiedBy>T</cp:lastModifiedBy>
  <cp:revision>57</cp:revision>
  <dcterms:created xsi:type="dcterms:W3CDTF">2022-04-15T14:40:45Z</dcterms:created>
  <dcterms:modified xsi:type="dcterms:W3CDTF">2022-05-11T20:51:20Z</dcterms:modified>
</cp:coreProperties>
</file>