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9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%ROWTYPE Record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%ROWTYPE is a complex type that defines a </a:t>
            </a:r>
            <a:r>
              <a:rPr lang="en-US" dirty="0">
                <a:solidFill>
                  <a:schemeClr val="bg1"/>
                </a:solidFill>
              </a:rPr>
              <a:t>record</a:t>
            </a:r>
            <a:r>
              <a:rPr lang="en-US" dirty="0"/>
              <a:t> matching the names and data types of an entire table or view.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0" lvl="0" indent="0">
              <a:buNone/>
            </a:pPr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239485"/>
              </p:ext>
            </p:extLst>
          </p:nvPr>
        </p:nvGraphicFramePr>
        <p:xfrm>
          <a:off x="4307080" y="4341265"/>
          <a:ext cx="4537819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625"/>
                <a:gridCol w="279948"/>
                <a:gridCol w="824969"/>
                <a:gridCol w="1222049"/>
                <a:gridCol w="1162228"/>
              </a:tblGrid>
              <a:tr h="415256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SSN</a:t>
                      </a:r>
                    </a:p>
                    <a:p>
                      <a:r>
                        <a:rPr lang="en-US" sz="1200" b="0" dirty="0" smtClean="0"/>
                        <a:t>CHAR(9)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…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Sex</a:t>
                      </a:r>
                    </a:p>
                    <a:p>
                      <a:pPr algn="ctr"/>
                      <a:r>
                        <a:rPr lang="en-US" sz="1200" b="0" dirty="0" smtClean="0"/>
                        <a:t>CHAR(1)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Salary</a:t>
                      </a:r>
                    </a:p>
                    <a:p>
                      <a:pPr algn="ctr"/>
                      <a:r>
                        <a:rPr lang="en-US" sz="1200" b="0" dirty="0" smtClean="0"/>
                        <a:t>NUMBER(6)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DNO</a:t>
                      </a:r>
                    </a:p>
                    <a:p>
                      <a:pPr algn="ctr"/>
                      <a:r>
                        <a:rPr lang="en-US" sz="1200" b="0" dirty="0" smtClean="0"/>
                        <a:t>NUMBER(2)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25358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123456789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30000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49154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345345345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F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25000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49154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888665555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55000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22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lded Corner 3"/>
          <p:cNvSpPr/>
          <p:nvPr/>
        </p:nvSpPr>
        <p:spPr>
          <a:xfrm>
            <a:off x="478564" y="3008121"/>
            <a:ext cx="3828516" cy="133314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employee%ROWTYPE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….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7080" y="3982003"/>
            <a:ext cx="2025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Employee table</a:t>
            </a:r>
            <a:endParaRPr lang="en-US" dirty="0"/>
          </a:p>
        </p:txBody>
      </p:sp>
      <p:sp>
        <p:nvSpPr>
          <p:cNvPr id="9" name="Bent Arrow 8"/>
          <p:cNvSpPr/>
          <p:nvPr/>
        </p:nvSpPr>
        <p:spPr>
          <a:xfrm flipV="1">
            <a:off x="2133373" y="3666143"/>
            <a:ext cx="2062612" cy="1059681"/>
          </a:xfrm>
          <a:prstGeom prst="bentArrow">
            <a:avLst>
              <a:gd name="adj1" fmla="val 13874"/>
              <a:gd name="adj2" fmla="val 13446"/>
              <a:gd name="adj3" fmla="val 25000"/>
              <a:gd name="adj4" fmla="val 43750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%ROWTYPE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940611" y="1794618"/>
            <a:ext cx="6961238" cy="318183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--Declare variables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rowEmp1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employee%ROWTYPE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rowEmp2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employee%ROWTYPE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--Fill the fields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rowEmp1.lname := 'Doe';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rowEmp1.fname := 'John';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rowEmp2.lname := 'Doe';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rowEmp2.fname := 'Jane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587</TotalTime>
  <Words>110</Words>
  <Application>Microsoft Office PowerPoint</Application>
  <PresentationFormat>On-screen Show (4:3)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%ROWTYPE Record</vt:lpstr>
      <vt:lpstr>%ROWTYPE Example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65</cp:revision>
  <dcterms:created xsi:type="dcterms:W3CDTF">2013-02-09T16:35:40Z</dcterms:created>
  <dcterms:modified xsi:type="dcterms:W3CDTF">2013-03-17T13:25:45Z</dcterms:modified>
</cp:coreProperties>
</file>