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86" r:id="rId3"/>
    <p:sldId id="287" r:id="rId4"/>
    <p:sldId id="288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62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6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 an alternative to IF-THEN-ELSE statement for complex logic structures, PL/SQL offers a CASE statement.</a:t>
            </a:r>
          </a:p>
          <a:p>
            <a:r>
              <a:rPr lang="en-US" dirty="0" smtClean="0"/>
              <a:t>It’s perfect when many conditions are required.</a:t>
            </a:r>
          </a:p>
          <a:p>
            <a:r>
              <a:rPr lang="en-US" dirty="0" smtClean="0"/>
              <a:t>The </a:t>
            </a:r>
            <a:r>
              <a:rPr lang="en-US" dirty="0" smtClean="0">
                <a:solidFill>
                  <a:schemeClr val="bg1"/>
                </a:solidFill>
              </a:rPr>
              <a:t>CASE</a:t>
            </a:r>
            <a:r>
              <a:rPr lang="en-US" dirty="0" smtClean="0"/>
              <a:t> statement has multiple forms:</a:t>
            </a:r>
          </a:p>
          <a:p>
            <a:pPr lvl="1"/>
            <a:r>
              <a:rPr lang="en-US" b="1" dirty="0" smtClean="0">
                <a:solidFill>
                  <a:schemeClr val="bg1"/>
                </a:solidFill>
              </a:rPr>
              <a:t>Selector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– This is when a single expression is evaluated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Searched</a:t>
            </a:r>
            <a:r>
              <a:rPr lang="en-US" dirty="0" smtClean="0"/>
              <a:t> – This is where a series of complex conditions are searched.  The first TRUE condition dictates the output.</a:t>
            </a:r>
          </a:p>
        </p:txBody>
      </p:sp>
    </p:spTree>
    <p:extLst>
      <p:ext uri="{BB962C8B-B14F-4D97-AF65-F5344CB8AC3E}">
        <p14:creationId xmlns:p14="http://schemas.microsoft.com/office/powerpoint/2010/main" val="4017510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Selector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Notice that there is a single variable being tested.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91381" y="2493033"/>
            <a:ext cx="6961238" cy="3467819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birth_month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:=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enter_birth_month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--Test the month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CASE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birth_month</a:t>
            </a:r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'JAN' THEN message := 'Start of the year';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'FEB' THEN message := 'Short month';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'MAR' THEN message := 'Spring has sprung';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'APR' THEN message := 'Watch for showers';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'MAY' THEN message := 'Smell the flowers';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'JUN' THEN message := 'Time for brides';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'JUL' THEN message := 'Vacation time';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ELSE message := 'No comment';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END CASE;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934533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Searched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more realistic scenario, is where you wish to evaluate more than one condition.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91381" y="2493033"/>
            <a:ext cx="6961238" cy="3467819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--Test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multiple conditions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CASE</a:t>
            </a:r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vAge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&lt; 20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THEN message :=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‘Young employee';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x_salary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&lt; 30000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THEN 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	message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:=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‘Inexpensive employee';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WHEN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vAge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BETWEEN 40 AND 50 AND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x_salary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BETWEEN 30000 AND 40000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THEN 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    message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:=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‘Middle age, Middle salary';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ELSE message := 'No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analysis made';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END CASE;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179056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Features of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following features govern the execution of a </a:t>
            </a:r>
            <a:r>
              <a:rPr lang="en-US" dirty="0" smtClean="0">
                <a:solidFill>
                  <a:schemeClr val="bg1"/>
                </a:solidFill>
              </a:rPr>
              <a:t>CASE</a:t>
            </a:r>
            <a:r>
              <a:rPr lang="en-US" dirty="0" smtClean="0"/>
              <a:t> statement:</a:t>
            </a:r>
          </a:p>
          <a:p>
            <a:pPr lvl="1"/>
            <a:r>
              <a:rPr lang="en-US" dirty="0" smtClean="0"/>
              <a:t>Once a condition has been selected, the remaining conditions are not evaluated.</a:t>
            </a:r>
          </a:p>
          <a:p>
            <a:pPr lvl="1"/>
            <a:r>
              <a:rPr lang="en-US" dirty="0" smtClean="0"/>
              <a:t>If none of the conditions are met, the </a:t>
            </a:r>
            <a:r>
              <a:rPr lang="en-US" dirty="0" smtClean="0">
                <a:solidFill>
                  <a:schemeClr val="bg1"/>
                </a:solidFill>
              </a:rPr>
              <a:t>ELSE</a:t>
            </a:r>
            <a:r>
              <a:rPr lang="en-US" dirty="0" smtClean="0"/>
              <a:t> clause is executed.</a:t>
            </a:r>
          </a:p>
          <a:p>
            <a:pPr lvl="1"/>
            <a:r>
              <a:rPr lang="en-US" dirty="0" smtClean="0"/>
              <a:t>If none of the conditions are met and an </a:t>
            </a:r>
            <a:r>
              <a:rPr lang="en-US" dirty="0" smtClean="0">
                <a:solidFill>
                  <a:schemeClr val="bg1"/>
                </a:solidFill>
              </a:rPr>
              <a:t>ELSE</a:t>
            </a:r>
            <a:r>
              <a:rPr lang="en-US" dirty="0" smtClean="0"/>
              <a:t> clause is not specified, the </a:t>
            </a:r>
            <a:r>
              <a:rPr lang="en-US" dirty="0" smtClean="0">
                <a:solidFill>
                  <a:schemeClr val="bg1"/>
                </a:solidFill>
              </a:rPr>
              <a:t>CASE_NOT_FOUND</a:t>
            </a:r>
            <a:r>
              <a:rPr lang="en-US" dirty="0" smtClean="0"/>
              <a:t> exception is raised.</a:t>
            </a:r>
          </a:p>
        </p:txBody>
      </p:sp>
    </p:spTree>
    <p:extLst>
      <p:ext uri="{BB962C8B-B14F-4D97-AF65-F5344CB8AC3E}">
        <p14:creationId xmlns:p14="http://schemas.microsoft.com/office/powerpoint/2010/main" val="1849254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2437</TotalTime>
  <Words>164</Words>
  <Application>Microsoft Office PowerPoint</Application>
  <PresentationFormat>On-screen Show (4:3)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Courier New</vt:lpstr>
      <vt:lpstr>Segoe UI Light</vt:lpstr>
      <vt:lpstr>Segoe UI Semilight</vt:lpstr>
      <vt:lpstr>Office Theme</vt:lpstr>
      <vt:lpstr>CASE</vt:lpstr>
      <vt:lpstr>CASE Selector</vt:lpstr>
      <vt:lpstr>CASE Searched</vt:lpstr>
      <vt:lpstr>Additional Features of CASE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104</cp:revision>
  <dcterms:created xsi:type="dcterms:W3CDTF">2013-02-09T16:35:40Z</dcterms:created>
  <dcterms:modified xsi:type="dcterms:W3CDTF">2013-03-24T13:38:31Z</dcterms:modified>
</cp:coreProperties>
</file>