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62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6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 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Conditional loops execute indefinitely while a given condition is </a:t>
            </a:r>
            <a:r>
              <a:rPr lang="en-US" b="1" dirty="0" smtClean="0">
                <a:solidFill>
                  <a:schemeClr val="bg1"/>
                </a:solidFill>
              </a:rPr>
              <a:t>TRUE</a:t>
            </a:r>
            <a:r>
              <a:rPr lang="en-US" dirty="0" smtClean="0"/>
              <a:t>.</a:t>
            </a:r>
          </a:p>
          <a:p>
            <a:r>
              <a:rPr lang="en-US" dirty="0" smtClean="0"/>
              <a:t>Generally this loop is used when the loop logic changes the </a:t>
            </a:r>
            <a:r>
              <a:rPr lang="en-US" smtClean="0"/>
              <a:t>conditional expression.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1522</TotalTime>
  <Words>31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Segoe UI Light</vt:lpstr>
      <vt:lpstr>Segoe UI Semilight</vt:lpstr>
      <vt:lpstr>Office Theme</vt:lpstr>
      <vt:lpstr>Conditional Loops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95</cp:revision>
  <dcterms:created xsi:type="dcterms:W3CDTF">2013-02-09T16:35:40Z</dcterms:created>
  <dcterms:modified xsi:type="dcterms:W3CDTF">2013-03-23T22:23:40Z</dcterms:modified>
</cp:coreProperties>
</file>