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8" r:id="rId3"/>
    <p:sldId id="269" r:id="rId4"/>
    <p:sldId id="270" r:id="rId5"/>
    <p:sldId id="267" r:id="rId6"/>
    <p:sldId id="27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3" autoAdjust="0"/>
    <p:restoredTop sz="86470" autoAdjust="0"/>
  </p:normalViewPr>
  <p:slideViewPr>
    <p:cSldViewPr snapToGrid="0">
      <p:cViewPr varScale="1">
        <p:scale>
          <a:sx n="64" d="100"/>
          <a:sy n="64" d="100"/>
        </p:scale>
        <p:origin x="80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</a:t>
            </a:r>
            <a:r>
              <a:rPr lang="en-US" baseline="0" dirty="0" smtClean="0"/>
              <a:t>m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</a:t>
            </a:r>
            <a:r>
              <a:rPr lang="en-US" baseline="0" dirty="0" smtClean="0"/>
              <a:t>stall Oracle XE</a:t>
            </a:r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SQL Developer</a:t>
            </a:r>
            <a:r>
              <a:rPr lang="en-US" sz="28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Installation</a:t>
            </a:r>
            <a:endParaRPr lang="en-US" sz="2800" dirty="0" smtClean="0">
              <a:effectLst/>
            </a:endParaRPr>
          </a:p>
          <a:p>
            <a:r>
              <a:rPr lang="en-US" dirty="0" smtClean="0"/>
              <a:t>Workstation Setup</a:t>
            </a:r>
          </a:p>
          <a:p>
            <a:pPr lvl="1"/>
            <a:r>
              <a:rPr lang="en-US" dirty="0" smtClean="0"/>
              <a:t>Download Database</a:t>
            </a:r>
            <a:r>
              <a:rPr lang="en-US" baseline="0" dirty="0" smtClean="0"/>
              <a:t> Scripts</a:t>
            </a:r>
          </a:p>
          <a:p>
            <a:pPr lvl="1"/>
            <a:r>
              <a:rPr lang="en-US" baseline="0" dirty="0" smtClean="0"/>
              <a:t>Setup Sample Data Models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6699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Installing Oracle XE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Download </a:t>
            </a:r>
            <a:r>
              <a:rPr lang="en-US" b="1" dirty="0" smtClean="0">
                <a:solidFill>
                  <a:schemeClr val="bg1"/>
                </a:solidFill>
              </a:rPr>
              <a:t>OracleXE112_Win32.zip</a:t>
            </a:r>
          </a:p>
          <a:p>
            <a:r>
              <a:rPr lang="en-US" dirty="0" smtClean="0"/>
              <a:t>System Requirements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966426"/>
              </p:ext>
            </p:extLst>
          </p:nvPr>
        </p:nvGraphicFramePr>
        <p:xfrm>
          <a:off x="924231" y="2753852"/>
          <a:ext cx="7433188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4099"/>
                <a:gridCol w="53590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Requirement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Explanation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Microsoft Windows 2000 SP4 or greater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Disk 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1.75 GB</a:t>
                      </a:r>
                      <a:r>
                        <a:rPr lang="en-US" baseline="0" dirty="0" smtClean="0"/>
                        <a:t> of free space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Memory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512 MB or RAM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Network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TCP/IP network</a:t>
                      </a:r>
                      <a:r>
                        <a:rPr lang="en-US" baseline="0" dirty="0" smtClean="0"/>
                        <a:t> protocol must be configured and working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Internet Access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While not mandatory, it is recommended</a:t>
                      </a:r>
                      <a:r>
                        <a:rPr lang="en-US" baseline="0" dirty="0" smtClean="0"/>
                        <a:t> that you have internet access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39" y="2013285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37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Installing Oracle XE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Pay close attention to this step.</a:t>
            </a:r>
            <a:endParaRPr lang="en-US" baseline="0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055" y="2358747"/>
            <a:ext cx="4541890" cy="3463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8" y="1535289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20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Oracle XE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Pay close attention to the final step.</a:t>
            </a:r>
            <a:endParaRPr lang="en-US" baseline="0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8" y="1535289"/>
            <a:ext cx="609524" cy="6095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288" y="2359152"/>
            <a:ext cx="4544568" cy="3465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331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SQL Developer Installation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Installing </a:t>
            </a:r>
            <a:r>
              <a:rPr lang="en-US" b="1" dirty="0" smtClean="0">
                <a:solidFill>
                  <a:schemeClr val="bg1"/>
                </a:solidFill>
              </a:rPr>
              <a:t>SQL Developer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/>
              <a:t>is extremely simple.</a:t>
            </a:r>
          </a:p>
          <a:p>
            <a:r>
              <a:rPr lang="en-US" dirty="0" smtClean="0"/>
              <a:t>It only requires that you copy the files to a folder on your system.</a:t>
            </a:r>
          </a:p>
          <a:p>
            <a:r>
              <a:rPr lang="en-US" dirty="0" smtClean="0"/>
              <a:t>Once the copied, find the </a:t>
            </a:r>
            <a:r>
              <a:rPr lang="en-US" b="1" dirty="0" smtClean="0">
                <a:solidFill>
                  <a:schemeClr val="bg1"/>
                </a:solidFill>
              </a:rPr>
              <a:t>sqldeveloper.exe </a:t>
            </a:r>
            <a:r>
              <a:rPr lang="en-US" dirty="0" smtClean="0"/>
              <a:t>file.</a:t>
            </a:r>
          </a:p>
        </p:txBody>
      </p:sp>
    </p:spTree>
    <p:extLst>
      <p:ext uri="{BB962C8B-B14F-4D97-AF65-F5344CB8AC3E}">
        <p14:creationId xmlns:p14="http://schemas.microsoft.com/office/powerpoint/2010/main" val="411203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Final System Course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Download Database Scripts</a:t>
            </a:r>
          </a:p>
          <a:p>
            <a:r>
              <a:rPr lang="en-US" dirty="0" smtClean="0"/>
              <a:t>Create and Fill Database Tables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681369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</TotalTime>
  <Words>136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Segoe UI Light</vt:lpstr>
      <vt:lpstr>Segoe UI Semilight</vt:lpstr>
      <vt:lpstr>Office Theme</vt:lpstr>
      <vt:lpstr>System Setup</vt:lpstr>
      <vt:lpstr>Installing Oracle XE</vt:lpstr>
      <vt:lpstr>Installing Oracle XE</vt:lpstr>
      <vt:lpstr>Installing Oracle XE</vt:lpstr>
      <vt:lpstr>SQL Developer Installation</vt:lpstr>
      <vt:lpstr>Final System Course Setup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23</cp:revision>
  <dcterms:created xsi:type="dcterms:W3CDTF">2013-02-09T16:35:40Z</dcterms:created>
  <dcterms:modified xsi:type="dcterms:W3CDTF">2013-02-16T19:07:48Z</dcterms:modified>
</cp:coreProperties>
</file>