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8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Use Error Functions?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Hundreds of different errors can arise within a PL/SQL program, yet we have only seen a handful of defined error names.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We can create our own exception names using </a:t>
            </a:r>
            <a:r>
              <a:rPr lang="en-US" dirty="0" smtClean="0">
                <a:solidFill>
                  <a:schemeClr val="bg1"/>
                </a:solidFill>
              </a:rPr>
              <a:t>PRAGMA EXCEPTION_INIT</a:t>
            </a:r>
            <a:r>
              <a:rPr lang="en-US" dirty="0" smtClean="0"/>
              <a:t>, but that can get tedious.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PL/SQL has a standard component associated to the global error handler that can give you more information about an exception.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3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SQLCODE and SQLERRM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If your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 block uses the </a:t>
            </a:r>
            <a:r>
              <a:rPr lang="en-US" b="1" dirty="0">
                <a:solidFill>
                  <a:schemeClr val="bg1"/>
                </a:solidFill>
              </a:rPr>
              <a:t>WHEN OTHERS </a:t>
            </a:r>
            <a:r>
              <a:rPr lang="en-US" dirty="0" smtClean="0"/>
              <a:t>handler, you can use the following objects to ascertain the problem:</a:t>
            </a:r>
          </a:p>
          <a:p>
            <a:pPr>
              <a:tabLst>
                <a:tab pos="461963" algn="l"/>
              </a:tabLst>
            </a:pPr>
            <a:r>
              <a:rPr lang="en-US" b="1" baseline="0" dirty="0" smtClean="0">
                <a:solidFill>
                  <a:schemeClr val="bg1"/>
                </a:solidFill>
              </a:rPr>
              <a:t>SQLCODE</a:t>
            </a:r>
            <a:r>
              <a:rPr lang="en-US" dirty="0" smtClean="0"/>
              <a:t> – Returns the exception code</a:t>
            </a:r>
          </a:p>
          <a:p>
            <a:pPr>
              <a:tabLst>
                <a:tab pos="461963" algn="l"/>
              </a:tabLst>
            </a:pPr>
            <a:r>
              <a:rPr lang="en-US" b="1" dirty="0">
                <a:solidFill>
                  <a:schemeClr val="bg1"/>
                </a:solidFill>
              </a:rPr>
              <a:t>SQLERRM</a:t>
            </a:r>
            <a:r>
              <a:rPr lang="en-US" dirty="0" smtClean="0"/>
              <a:t> – Returns the error message</a:t>
            </a:r>
          </a:p>
          <a:p>
            <a:pPr marL="0" indent="0">
              <a:buNone/>
              <a:tabLst>
                <a:tab pos="461963" algn="l"/>
              </a:tabLst>
            </a:pPr>
            <a:endParaRPr lang="en-US" b="1" dirty="0">
              <a:solidFill>
                <a:schemeClr val="bg1"/>
              </a:solidFill>
            </a:endParaRP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By evaluating these objects, you can make your PL/SQL program smarter.</a:t>
            </a:r>
          </a:p>
        </p:txBody>
      </p:sp>
    </p:spTree>
    <p:extLst>
      <p:ext uri="{BB962C8B-B14F-4D97-AF65-F5344CB8AC3E}">
        <p14:creationId xmlns:p14="http://schemas.microsoft.com/office/powerpoint/2010/main" val="3002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SQLCODE and SQLERRM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endParaRPr lang="en-US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91381" y="1617543"/>
            <a:ext cx="6961238" cy="2844403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UPDATE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employee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SET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NULL;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EXCEPTION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WHEN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OTHERS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('Error code: ' ||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SQLCODE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('Error message: ' ||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SQLERRM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1097139" y="4623756"/>
            <a:ext cx="6961238" cy="1319052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Error code: -1407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Error message: ORA-01407: cannot update ("STUDENT1"."</a:t>
            </a:r>
            <a:r>
              <a:rPr lang="en-US" sz="1400">
                <a:latin typeface="Courier New" panose="02070309020205020404" pitchFamily="49" charset="0"/>
                <a:cs typeface="Courier New" panose="02070309020205020404" pitchFamily="49" charset="0"/>
              </a:rPr>
              <a:t>EMPLOYEE</a:t>
            </a:r>
            <a:r>
              <a:rPr lang="en-US" sz="1400" smtClean="0">
                <a:latin typeface="Courier New" panose="02070309020205020404" pitchFamily="49" charset="0"/>
                <a:cs typeface="Courier New" panose="02070309020205020404" pitchFamily="49" charset="0"/>
              </a:rPr>
              <a:t>". "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LNAME") to NULL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PL/SQL Procedure successfully completed</a:t>
            </a:r>
          </a:p>
        </p:txBody>
      </p:sp>
    </p:spTree>
    <p:extLst>
      <p:ext uri="{BB962C8B-B14F-4D97-AF65-F5344CB8AC3E}">
        <p14:creationId xmlns:p14="http://schemas.microsoft.com/office/powerpoint/2010/main" val="138838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End </a:t>
            </a:r>
            <a:r>
              <a:rPr lang="en-US" smtClean="0"/>
              <a:t>of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735</TotalTime>
  <Words>185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Courier New</vt:lpstr>
      <vt:lpstr>Segoe UI Light</vt:lpstr>
      <vt:lpstr>Segoe UI Semilight</vt:lpstr>
      <vt:lpstr>Office Theme</vt:lpstr>
      <vt:lpstr>Why Use Error Functions?</vt:lpstr>
      <vt:lpstr>SQLCODE and SQLERRM</vt:lpstr>
      <vt:lpstr>SQLCODE and SQLERRM</vt:lpstr>
      <vt:lpstr>End of Section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81</cp:revision>
  <dcterms:created xsi:type="dcterms:W3CDTF">2013-02-09T16:35:40Z</dcterms:created>
  <dcterms:modified xsi:type="dcterms:W3CDTF">2013-04-04T23:52:52Z</dcterms:modified>
</cp:coreProperties>
</file>