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85" r:id="rId3"/>
    <p:sldId id="284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19958" autoAdjust="0"/>
    <p:restoredTop sz="86451" autoAdjust="0"/>
  </p:normalViewPr>
  <p:slideViewPr>
    <p:cSldViewPr snapToGrid="0">
      <p:cViewPr varScale="1">
        <p:scale>
          <a:sx n="111" d="100"/>
          <a:sy n="111" d="100"/>
        </p:scale>
        <p:origin x="128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Logic Control and Branching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 logic</a:t>
            </a:r>
            <a:r>
              <a:rPr lang="en-US" baseline="0" dirty="0" smtClean="0"/>
              <a:t> within programs become more complex, we need procedural programming structures found in most languages.</a:t>
            </a:r>
          </a:p>
          <a:p>
            <a:pPr lvl="1"/>
            <a:r>
              <a:rPr lang="en-US" dirty="0" smtClean="0"/>
              <a:t>Program Labels and GOTO statements</a:t>
            </a:r>
          </a:p>
          <a:p>
            <a:pPr lvl="1"/>
            <a:r>
              <a:rPr lang="en-US" dirty="0" smtClean="0"/>
              <a:t>LOOP structures</a:t>
            </a:r>
          </a:p>
          <a:p>
            <a:pPr lvl="1"/>
            <a:r>
              <a:rPr lang="en-US" dirty="0" smtClean="0"/>
              <a:t>IF-THEN-ELSE structures</a:t>
            </a:r>
          </a:p>
          <a:p>
            <a:pPr lvl="1"/>
            <a:r>
              <a:rPr lang="en-US" dirty="0" smtClean="0"/>
              <a:t>CASE structures</a:t>
            </a:r>
          </a:p>
        </p:txBody>
      </p:sp>
    </p:spTree>
    <p:extLst>
      <p:ext uri="{BB962C8B-B14F-4D97-AF65-F5344CB8AC3E}">
        <p14:creationId xmlns:p14="http://schemas.microsoft.com/office/powerpoint/2010/main" val="41610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</a:t>
            </a:r>
            <a:r>
              <a:rPr lang="en-US" baseline="0" dirty="0" smtClean="0"/>
              <a:t> Labels and GOTO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Labels are location markers.</a:t>
            </a:r>
          </a:p>
          <a:p>
            <a:r>
              <a:rPr lang="en-US" dirty="0" smtClean="0"/>
              <a:t>They can be placed anywhere within</a:t>
            </a:r>
            <a:r>
              <a:rPr lang="en-US" baseline="0" dirty="0" smtClean="0"/>
              <a:t> a block.</a:t>
            </a:r>
          </a:p>
          <a:p>
            <a:r>
              <a:rPr lang="en-US" baseline="0" dirty="0" smtClean="0"/>
              <a:t>They are enclosed with angle brackets.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sz="3600" b="1" dirty="0" smtClean="0"/>
              <a:t>&lt;&lt;</a:t>
            </a:r>
            <a:r>
              <a:rPr lang="en-US" sz="3600" b="1" dirty="0" err="1" smtClean="0"/>
              <a:t>LabelName</a:t>
            </a:r>
            <a:r>
              <a:rPr lang="en-US" sz="3600" b="1" dirty="0" smtClean="0"/>
              <a:t>&gt;&gt;</a:t>
            </a:r>
          </a:p>
        </p:txBody>
      </p:sp>
    </p:spTree>
    <p:extLst>
      <p:ext uri="{BB962C8B-B14F-4D97-AF65-F5344CB8AC3E}">
        <p14:creationId xmlns:p14="http://schemas.microsoft.com/office/powerpoint/2010/main" val="4017510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 of Labels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Label</a:t>
            </a:r>
            <a:r>
              <a:rPr lang="en-US" baseline="0" dirty="0" smtClean="0"/>
              <a:t> names can be useful for the following reasons:</a:t>
            </a:r>
          </a:p>
          <a:p>
            <a:pPr lvl="1"/>
            <a:r>
              <a:rPr lang="en-US" baseline="0" dirty="0" smtClean="0"/>
              <a:t>For documentation and readability.</a:t>
            </a:r>
          </a:p>
          <a:p>
            <a:pPr lvl="1"/>
            <a:r>
              <a:rPr lang="en-US" baseline="0" dirty="0" smtClean="0"/>
              <a:t>A reference point for a GOTO statement.</a:t>
            </a:r>
          </a:p>
          <a:p>
            <a:pPr lvl="1"/>
            <a:r>
              <a:rPr lang="en-US" baseline="0" dirty="0" smtClean="0"/>
              <a:t>A reference point for nested programs.</a:t>
            </a:r>
          </a:p>
        </p:txBody>
      </p:sp>
    </p:spTree>
    <p:extLst>
      <p:ext uri="{BB962C8B-B14F-4D97-AF65-F5344CB8AC3E}">
        <p14:creationId xmlns:p14="http://schemas.microsoft.com/office/powerpoint/2010/main" val="808837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1423</TotalTime>
  <Words>98</Words>
  <Application>Microsoft Office PowerPoint</Application>
  <PresentationFormat>On-screen Show (4:3)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Segoe UI Light</vt:lpstr>
      <vt:lpstr>Segoe UI Semilight</vt:lpstr>
      <vt:lpstr>Office Theme</vt:lpstr>
      <vt:lpstr>Logic Control and Branching</vt:lpstr>
      <vt:lpstr>Program Labels and GOTO</vt:lpstr>
      <vt:lpstr>Uses of Labels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86</cp:revision>
  <dcterms:created xsi:type="dcterms:W3CDTF">2013-02-09T16:35:40Z</dcterms:created>
  <dcterms:modified xsi:type="dcterms:W3CDTF">2013-03-23T20:44:37Z</dcterms:modified>
</cp:coreProperties>
</file>