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5" r:id="rId3"/>
    <p:sldId id="284" r:id="rId4"/>
    <p:sldId id="286" r:id="rId5"/>
    <p:sldId id="287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9958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28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</a:t>
            </a:r>
            <a:r>
              <a:rPr lang="en-US" baseline="0" dirty="0" smtClean="0"/>
              <a:t> 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Sequences</a:t>
            </a:r>
            <a:r>
              <a:rPr lang="en-US" dirty="0" smtClean="0"/>
              <a:t> are an automated method of creating a unique value within</a:t>
            </a:r>
            <a:r>
              <a:rPr lang="en-US" baseline="0" dirty="0" smtClean="0"/>
              <a:t> a table.</a:t>
            </a:r>
            <a:endParaRPr lang="en-US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Sequences</a:t>
            </a:r>
            <a:r>
              <a:rPr lang="en-US" baseline="0" dirty="0" smtClean="0">
                <a:solidFill>
                  <a:schemeClr val="bg1"/>
                </a:solidFill>
              </a:rPr>
              <a:t> </a:t>
            </a:r>
            <a:r>
              <a:rPr lang="en-US" baseline="0" dirty="0" smtClean="0"/>
              <a:t>may be referenced within the program just as any other database object.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</a:t>
            </a:r>
            <a:r>
              <a:rPr lang="en-US" baseline="0" dirty="0" smtClean="0"/>
              <a:t> 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Sequences are typically created for one field as the primary key managed by the database.</a:t>
            </a:r>
            <a:endParaRPr lang="en-US" baseline="0" dirty="0" smtClean="0"/>
          </a:p>
        </p:txBody>
      </p:sp>
      <p:sp>
        <p:nvSpPr>
          <p:cNvPr id="4" name="Folded Corner 3"/>
          <p:cNvSpPr/>
          <p:nvPr/>
        </p:nvSpPr>
        <p:spPr>
          <a:xfrm>
            <a:off x="1000431" y="2838102"/>
            <a:ext cx="6961238" cy="280126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--Modify the table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ALTER TABLE employee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ADD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NUMBER(4) 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CONSTRAINT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empPK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PRIMARY KEY NOVALIDATE;</a:t>
            </a:r>
          </a:p>
          <a:p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--Create new sequence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CREATE SEQUENCE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EmpIDSequence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510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Referencing a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a Sequence</a:t>
            </a:r>
            <a:r>
              <a:rPr lang="en-US" baseline="0" dirty="0" smtClean="0"/>
              <a:t> is created, you can reference it within your PL/SQL script.</a:t>
            </a:r>
          </a:p>
        </p:txBody>
      </p:sp>
      <p:sp>
        <p:nvSpPr>
          <p:cNvPr id="4" name="Folded Corner 3"/>
          <p:cNvSpPr/>
          <p:nvPr/>
        </p:nvSpPr>
        <p:spPr>
          <a:xfrm>
            <a:off x="1000431" y="2743201"/>
            <a:ext cx="7367192" cy="2809891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--Add records to the table referencing the Sequence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FOR I IN 1..1000 LOOP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INSERT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INTO employee (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dno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salary)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VALUES (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EmpIDSequence.NEXTVAL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'Doe', 'Jane', 1, 30000 + I);</a:t>
            </a:r>
          </a:p>
          <a:p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END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LOOP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837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Starting with Oracle 11g and later releases</a:t>
            </a:r>
            <a:r>
              <a:rPr lang="en-US" baseline="0" dirty="0" smtClean="0"/>
              <a:t> of the database make it possible to reference a sequence as part of a PL/SQL expression.</a:t>
            </a:r>
          </a:p>
        </p:txBody>
      </p:sp>
      <p:sp>
        <p:nvSpPr>
          <p:cNvPr id="4" name="Folded Corner 3"/>
          <p:cNvSpPr/>
          <p:nvPr/>
        </p:nvSpPr>
        <p:spPr>
          <a:xfrm>
            <a:off x="1000431" y="2924347"/>
            <a:ext cx="7367192" cy="2967495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employee.EmpID%TYPE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EmpIDsequence.NEXTVAL</a:t>
            </a:r>
            <a:endParaRPr lang="en-US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INTO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FROM dual;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INSERT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INTO employee (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dno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salary)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VALUES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'Doe', 'Jane', 1,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45000);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583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Faster Sequence Processing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Although the previous method works, it does not scale well.</a:t>
            </a:r>
          </a:p>
          <a:p>
            <a:r>
              <a:rPr lang="en-US" dirty="0" smtClean="0"/>
              <a:t>The same task can now be performed</a:t>
            </a:r>
            <a:r>
              <a:rPr lang="en-US" baseline="0" dirty="0" smtClean="0"/>
              <a:t> within the PL/SQL script.</a:t>
            </a:r>
            <a:endParaRPr lang="en-US" dirty="0"/>
          </a:p>
        </p:txBody>
      </p:sp>
      <p:sp>
        <p:nvSpPr>
          <p:cNvPr id="4" name="Folded Corner 3"/>
          <p:cNvSpPr/>
          <p:nvPr/>
        </p:nvSpPr>
        <p:spPr>
          <a:xfrm>
            <a:off x="1000431" y="3493698"/>
            <a:ext cx="7367192" cy="2398144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employee.EmpID%TYPE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:=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EmpIDSequence.NEXTVAL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INSERT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INTO employee (</a:t>
            </a:r>
            <a:r>
              <a:rPr lang="en-US" sz="14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EmpID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fname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dno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salary)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VALUES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newEmpID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'Doe', 'Jane', 1, 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45000);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033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1416</TotalTime>
  <Words>213</Words>
  <Application>Microsoft Office PowerPoint</Application>
  <PresentationFormat>On-screen Show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Courier New</vt:lpstr>
      <vt:lpstr>Segoe UI Light</vt:lpstr>
      <vt:lpstr>Segoe UI Semilight</vt:lpstr>
      <vt:lpstr>Office Theme</vt:lpstr>
      <vt:lpstr>Using Sequences</vt:lpstr>
      <vt:lpstr>Creating Sequences</vt:lpstr>
      <vt:lpstr>Referencing a Sequence</vt:lpstr>
      <vt:lpstr>SELECT Sequence</vt:lpstr>
      <vt:lpstr>Faster Sequence Processing 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85</cp:revision>
  <dcterms:created xsi:type="dcterms:W3CDTF">2013-02-09T16:35:40Z</dcterms:created>
  <dcterms:modified xsi:type="dcterms:W3CDTF">2013-03-23T20:37:02Z</dcterms:modified>
</cp:coreProperties>
</file>