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5" r:id="rId3"/>
    <p:sldId id="286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98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0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Cursor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search criteria stated within the cursor declaration may be altered each time the cursor is opened by the means of a </a:t>
            </a:r>
            <a:r>
              <a:rPr lang="en-US" b="1" dirty="0" smtClean="0">
                <a:solidFill>
                  <a:schemeClr val="bg1"/>
                </a:solidFill>
              </a:rPr>
              <a:t>parameter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Parameter Rules:</a:t>
            </a:r>
            <a:endParaRPr lang="en-US" dirty="0" smtClean="0"/>
          </a:p>
          <a:p>
            <a:r>
              <a:rPr lang="en-US" b="1" dirty="0">
                <a:solidFill>
                  <a:schemeClr val="bg1"/>
                </a:solidFill>
              </a:rPr>
              <a:t>Parameters</a:t>
            </a:r>
            <a:r>
              <a:rPr lang="en-US" dirty="0" smtClean="0"/>
              <a:t> are defined within the </a:t>
            </a:r>
            <a:r>
              <a:rPr lang="en-US" b="1" dirty="0">
                <a:solidFill>
                  <a:schemeClr val="bg1"/>
                </a:solidFill>
              </a:rPr>
              <a:t>cursor</a:t>
            </a:r>
            <a:r>
              <a:rPr lang="en-US" dirty="0" smtClean="0"/>
              <a:t> declaration.</a:t>
            </a:r>
          </a:p>
          <a:p>
            <a:r>
              <a:rPr lang="en-US" b="1" dirty="0">
                <a:solidFill>
                  <a:schemeClr val="bg1"/>
                </a:solidFill>
              </a:rPr>
              <a:t>Parameters</a:t>
            </a:r>
            <a:r>
              <a:rPr lang="en-US" dirty="0" smtClean="0"/>
              <a:t> are used in the </a:t>
            </a:r>
            <a:r>
              <a:rPr lang="en-US" b="1" dirty="0">
                <a:solidFill>
                  <a:schemeClr val="bg1"/>
                </a:solidFill>
              </a:rPr>
              <a:t>WHERE</a:t>
            </a:r>
            <a:r>
              <a:rPr lang="en-US" dirty="0" smtClean="0"/>
              <a:t> clause.</a:t>
            </a:r>
          </a:p>
          <a:p>
            <a:r>
              <a:rPr lang="en-US" dirty="0" smtClean="0"/>
              <a:t>The </a:t>
            </a:r>
            <a:r>
              <a:rPr lang="en-US" b="1" dirty="0">
                <a:solidFill>
                  <a:schemeClr val="bg1"/>
                </a:solidFill>
              </a:rPr>
              <a:t>Parameter</a:t>
            </a:r>
            <a:r>
              <a:rPr lang="en-US" dirty="0" smtClean="0"/>
              <a:t> value is passed when the cursor is opened.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Parameters are defined within the cursor declaration using the following syntax:</a:t>
            </a:r>
          </a:p>
          <a:p>
            <a:pPr marL="0" indent="0" algn="ctr">
              <a:buNone/>
            </a:pPr>
            <a:r>
              <a:rPr lang="en-US" b="1" dirty="0" err="1">
                <a:solidFill>
                  <a:schemeClr val="bg1"/>
                </a:solidFill>
              </a:rPr>
              <a:t>ObjectName</a:t>
            </a:r>
            <a:r>
              <a:rPr lang="en-US" b="1" dirty="0">
                <a:solidFill>
                  <a:schemeClr val="bg1"/>
                </a:solidFill>
              </a:rPr>
              <a:t> Type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00431" y="3264861"/>
            <a:ext cx="6961238" cy="261712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--Declare the cursor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CURSOR Employees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SelectDept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department.dnumber%TYPE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IS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SELECT *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FROM employee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WHERE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dno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SelectDept</a:t>
            </a:r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UPDATE OF salary;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7684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the Parameter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Somewhere within the program logic you need to </a:t>
            </a:r>
            <a:r>
              <a:rPr lang="en-US" dirty="0" smtClean="0"/>
              <a:t>compute </a:t>
            </a:r>
            <a:r>
              <a:rPr lang="en-US" dirty="0" smtClean="0"/>
              <a:t>a value for the parameter.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2697018"/>
            <a:ext cx="6961238" cy="3184969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--Retrieve the value for the parameter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SELECT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d.number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INTO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SelectDepartment</a:t>
            </a:r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FROM department d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INNER JOIN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dept_locations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dl on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d.dnumber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dl.dnumber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WHERE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dl.dlocation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'Stafford'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 ROWNUM &lt;= 1;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--Open the cursor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OPEN Employees (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SelectDepartment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013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2049</TotalTime>
  <Words>176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Courier New</vt:lpstr>
      <vt:lpstr>Segoe UI Light</vt:lpstr>
      <vt:lpstr>Segoe UI Semilight</vt:lpstr>
      <vt:lpstr>Office Theme</vt:lpstr>
      <vt:lpstr>Cursor Parameters</vt:lpstr>
      <vt:lpstr>Parameter Declaration</vt:lpstr>
      <vt:lpstr>Setting the Parameter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99</cp:revision>
  <dcterms:created xsi:type="dcterms:W3CDTF">2013-02-09T16:35:40Z</dcterms:created>
  <dcterms:modified xsi:type="dcterms:W3CDTF">2013-04-10T15:49:34Z</dcterms:modified>
</cp:coreProperties>
</file>