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85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98"/>
    <a:srgbClr val="2F55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451" autoAdjust="0"/>
  </p:normalViewPr>
  <p:slideViewPr>
    <p:cSldViewPr snapToGrid="0">
      <p:cViewPr varScale="1">
        <p:scale>
          <a:sx n="111" d="100"/>
          <a:sy n="111" d="100"/>
        </p:scale>
        <p:origin x="1206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3/27/2013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3/27/2013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3/27/2013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3/27/2013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Using the CONTINUE Statement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Unlike </a:t>
            </a:r>
            <a:r>
              <a:rPr lang="en-US" dirty="0">
                <a:solidFill>
                  <a:schemeClr val="bg1"/>
                </a:solidFill>
              </a:rPr>
              <a:t>EXIT</a:t>
            </a:r>
            <a:r>
              <a:rPr lang="en-US" dirty="0" smtClean="0"/>
              <a:t> which terminates the execution of a loop in its entirety, </a:t>
            </a:r>
            <a:r>
              <a:rPr lang="en-US" dirty="0">
                <a:solidFill>
                  <a:schemeClr val="bg1"/>
                </a:solidFill>
              </a:rPr>
              <a:t>CONTINUE</a:t>
            </a:r>
            <a:r>
              <a:rPr lang="en-US" dirty="0" smtClean="0"/>
              <a:t> terminates the </a:t>
            </a:r>
            <a:r>
              <a:rPr lang="en-US" b="1" u="sng" dirty="0" smtClean="0"/>
              <a:t>current iteration</a:t>
            </a:r>
            <a:r>
              <a:rPr lang="en-US" dirty="0" smtClean="0"/>
              <a:t> of the loop.</a:t>
            </a:r>
            <a:endParaRPr lang="en-US" dirty="0" smtClean="0"/>
          </a:p>
          <a:p>
            <a:r>
              <a:rPr lang="en-US" dirty="0" smtClean="0"/>
              <a:t>Like </a:t>
            </a:r>
            <a:r>
              <a:rPr lang="en-US" dirty="0">
                <a:solidFill>
                  <a:schemeClr val="bg1"/>
                </a:solidFill>
              </a:rPr>
              <a:t>EXIT</a:t>
            </a:r>
            <a:r>
              <a:rPr lang="en-US" dirty="0" smtClean="0"/>
              <a:t>, the </a:t>
            </a:r>
            <a:r>
              <a:rPr lang="en-US" dirty="0">
                <a:solidFill>
                  <a:schemeClr val="bg1"/>
                </a:solidFill>
              </a:rPr>
              <a:t>CONTINUE</a:t>
            </a:r>
            <a:r>
              <a:rPr lang="en-US" dirty="0" smtClean="0"/>
              <a:t> statement includes a </a:t>
            </a:r>
            <a:r>
              <a:rPr lang="en-US" dirty="0">
                <a:solidFill>
                  <a:schemeClr val="bg1"/>
                </a:solidFill>
              </a:rPr>
              <a:t>WHEN</a:t>
            </a:r>
            <a:r>
              <a:rPr lang="en-US" dirty="0" smtClean="0"/>
              <a:t> clause.</a:t>
            </a:r>
          </a:p>
        </p:txBody>
      </p:sp>
    </p:spTree>
    <p:extLst>
      <p:ext uri="{BB962C8B-B14F-4D97-AF65-F5344CB8AC3E}">
        <p14:creationId xmlns:p14="http://schemas.microsoft.com/office/powerpoint/2010/main" val="280395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See it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38" y="662130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67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1866</TotalTime>
  <Words>41</Words>
  <Application>Microsoft Office PowerPoint</Application>
  <PresentationFormat>On-screen Show (4:3)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Segoe UI Light</vt:lpstr>
      <vt:lpstr>Segoe UI Semilight</vt:lpstr>
      <vt:lpstr>Office Theme</vt:lpstr>
      <vt:lpstr>Using the CONTINUE Statement</vt:lpstr>
      <vt:lpstr>See it in Action</vt:lpstr>
    </vt:vector>
  </TitlesOfParts>
  <Company>eXponent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Timothy Miles</cp:lastModifiedBy>
  <cp:revision>86</cp:revision>
  <dcterms:created xsi:type="dcterms:W3CDTF">2013-02-09T16:35:40Z</dcterms:created>
  <dcterms:modified xsi:type="dcterms:W3CDTF">2013-03-28T13:46:47Z</dcterms:modified>
</cp:coreProperties>
</file>