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283" r:id="rId3"/>
    <p:sldId id="284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354" autoAdjust="0"/>
    <p:restoredTop sz="86451" autoAdjust="0"/>
  </p:normalViewPr>
  <p:slideViewPr>
    <p:cSldViewPr snapToGrid="0">
      <p:cViewPr varScale="1">
        <p:scale>
          <a:sx n="111" d="100"/>
          <a:sy n="111" d="100"/>
        </p:scale>
        <p:origin x="582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Identify Exception Detail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461963" algn="l"/>
              </a:tabLst>
            </a:pPr>
            <a:r>
              <a:rPr lang="en-US" dirty="0"/>
              <a:t>It’s essential to understand the different exceptions and their root causes.  This will only make you a better PL/SQL programmer.</a:t>
            </a:r>
          </a:p>
          <a:p>
            <a:r>
              <a:rPr lang="en-US" dirty="0" smtClean="0"/>
              <a:t>The following is a partial list of the most common exceptions names you are likely to use.</a:t>
            </a:r>
            <a:endParaRPr lang="en-US" baseline="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8468168"/>
              </p:ext>
            </p:extLst>
          </p:nvPr>
        </p:nvGraphicFramePr>
        <p:xfrm>
          <a:off x="768931" y="3929367"/>
          <a:ext cx="7317636" cy="16464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8065"/>
                <a:gridCol w="4299571"/>
              </a:tblGrid>
              <a:tr h="366329">
                <a:tc>
                  <a:txBody>
                    <a:bodyPr/>
                    <a:lstStyle/>
                    <a:p>
                      <a:r>
                        <a:rPr lang="en-US" b="0" dirty="0" smtClean="0"/>
                        <a:t>EXCEPTION Name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Operation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NO_DATA_FOUND</a:t>
                      </a:r>
                    </a:p>
                    <a:p>
                      <a:r>
                        <a:rPr lang="en-US" dirty="0" smtClean="0"/>
                        <a:t>TOO_MANY_ROWS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SELECT....INTO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CURSOR_ALREADY</a:t>
                      </a:r>
                      <a:r>
                        <a:rPr lang="en-US" baseline="0" dirty="0" smtClean="0"/>
                        <a:t>_OPEN</a:t>
                      </a:r>
                    </a:p>
                    <a:p>
                      <a:r>
                        <a:rPr lang="en-US" baseline="0" dirty="0" smtClean="0"/>
                        <a:t>INVALID_CURSOR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Explicit Cursors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633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Identify Exception Detail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461963" algn="l"/>
              </a:tabLst>
            </a:pPr>
            <a:endParaRPr lang="en-US" baseline="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134076"/>
              </p:ext>
            </p:extLst>
          </p:nvPr>
        </p:nvGraphicFramePr>
        <p:xfrm>
          <a:off x="768931" y="1626131"/>
          <a:ext cx="7317636" cy="34752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8065"/>
                <a:gridCol w="4299571"/>
              </a:tblGrid>
              <a:tr h="366329">
                <a:tc>
                  <a:txBody>
                    <a:bodyPr/>
                    <a:lstStyle/>
                    <a:p>
                      <a:r>
                        <a:rPr lang="en-US" b="0" dirty="0" smtClean="0"/>
                        <a:t>EXCEPTION Name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Operation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CASE_NOT_FOUND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Missing match or ELSE clause in CASE structure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INVALID_NUMBER</a:t>
                      </a:r>
                    </a:p>
                    <a:p>
                      <a:r>
                        <a:rPr lang="en-US" dirty="0" smtClean="0"/>
                        <a:t>VALUE_ERROR</a:t>
                      </a:r>
                    </a:p>
                    <a:p>
                      <a:r>
                        <a:rPr lang="en-US" dirty="0" smtClean="0"/>
                        <a:t>ZERO_DIVIDE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Value errors when assigning values to variables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LOGIN_DENIED</a:t>
                      </a:r>
                    </a:p>
                    <a:p>
                      <a:r>
                        <a:rPr lang="en-US" dirty="0" smtClean="0"/>
                        <a:t>NOT_LOGGED_ON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Database connect errors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PROGRAM_ERROR</a:t>
                      </a:r>
                    </a:p>
                    <a:p>
                      <a:r>
                        <a:rPr lang="en-US" dirty="0" smtClean="0"/>
                        <a:t>STORAGE_ERROR</a:t>
                      </a:r>
                    </a:p>
                    <a:p>
                      <a:r>
                        <a:rPr lang="en-US" dirty="0" smtClean="0"/>
                        <a:t>TIMEOUT_ON_RESOURCE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Internal fatal errors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29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Isolating the Specific Exception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  <a:tabLst>
                <a:tab pos="461963" algn="l"/>
              </a:tabLst>
            </a:pPr>
            <a:r>
              <a:rPr lang="en-US" dirty="0" smtClean="0"/>
              <a:t>Additionally, the following features help you isolate and handle exceptions.</a:t>
            </a:r>
            <a:endParaRPr lang="en-US" dirty="0"/>
          </a:p>
          <a:p>
            <a:r>
              <a:rPr lang="en-US" dirty="0" smtClean="0"/>
              <a:t>When errors don’t have a name, you can define your own using the </a:t>
            </a:r>
            <a:r>
              <a:rPr lang="en-US" b="1" dirty="0" smtClean="0">
                <a:solidFill>
                  <a:schemeClr val="bg1"/>
                </a:solidFill>
              </a:rPr>
              <a:t>EXCEPTION_INIT</a:t>
            </a:r>
            <a:r>
              <a:rPr lang="en-US" dirty="0" smtClean="0"/>
              <a:t> feature.</a:t>
            </a:r>
          </a:p>
          <a:p>
            <a:r>
              <a:rPr lang="en-US" baseline="0" dirty="0" smtClean="0"/>
              <a:t>If</a:t>
            </a:r>
            <a:r>
              <a:rPr lang="en-US" dirty="0" smtClean="0"/>
              <a:t> the error has no system or user-defined name, the built-in functions </a:t>
            </a:r>
            <a:r>
              <a:rPr lang="en-US" b="1" dirty="0">
                <a:solidFill>
                  <a:schemeClr val="bg1"/>
                </a:solidFill>
              </a:rPr>
              <a:t>SQLCODE</a:t>
            </a:r>
            <a:r>
              <a:rPr lang="en-US" dirty="0" smtClean="0"/>
              <a:t> and </a:t>
            </a:r>
            <a:r>
              <a:rPr lang="en-US" b="1" dirty="0">
                <a:solidFill>
                  <a:schemeClr val="bg1"/>
                </a:solidFill>
              </a:rPr>
              <a:t>SQLERRM</a:t>
            </a:r>
            <a:r>
              <a:rPr lang="en-US" dirty="0" smtClean="0"/>
              <a:t> will reveal the nature of the exception</a:t>
            </a:r>
          </a:p>
          <a:p>
            <a:r>
              <a:rPr lang="en-US" baseline="0" dirty="0" smtClean="0"/>
              <a:t>When</a:t>
            </a:r>
            <a:r>
              <a:rPr lang="en-US" dirty="0" smtClean="0"/>
              <a:t> </a:t>
            </a:r>
            <a:r>
              <a:rPr lang="en-US" b="1" dirty="0">
                <a:solidFill>
                  <a:schemeClr val="bg1"/>
                </a:solidFill>
              </a:rPr>
              <a:t>SQL DML </a:t>
            </a:r>
            <a:r>
              <a:rPr lang="en-US" dirty="0" smtClean="0"/>
              <a:t>statements have been executed, implicit cursor attributes provide information.</a:t>
            </a:r>
          </a:p>
          <a:p>
            <a:r>
              <a:rPr lang="en-US" baseline="0" dirty="0" smtClean="0"/>
              <a:t>User-Defined</a:t>
            </a:r>
            <a:r>
              <a:rPr lang="en-US" dirty="0" smtClean="0"/>
              <a:t> events can also be declared.</a:t>
            </a:r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290291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End </a:t>
            </a:r>
            <a:r>
              <a:rPr lang="en-US" smtClean="0"/>
              <a:t>of Section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637</TotalTime>
  <Words>171</Words>
  <Application>Microsoft Office PowerPoint</Application>
  <PresentationFormat>On-screen Show (4:3)</PresentationFormat>
  <Paragraphs>34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Segoe UI Light</vt:lpstr>
      <vt:lpstr>Segoe UI Semilight</vt:lpstr>
      <vt:lpstr>Office Theme</vt:lpstr>
      <vt:lpstr>Identify Exception Detail</vt:lpstr>
      <vt:lpstr>Identify Exception Detail</vt:lpstr>
      <vt:lpstr>Isolating the Specific Exception</vt:lpstr>
      <vt:lpstr>End of Section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72</cp:revision>
  <dcterms:created xsi:type="dcterms:W3CDTF">2013-02-09T16:35:40Z</dcterms:created>
  <dcterms:modified xsi:type="dcterms:W3CDTF">2013-03-25T17:02:29Z</dcterms:modified>
</cp:coreProperties>
</file>