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79" r:id="rId3"/>
    <p:sldId id="275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E8266"/>
    <a:srgbClr val="3B59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495" autoAdjust="0"/>
    <p:restoredTop sz="86470" autoAdjust="0"/>
  </p:normalViewPr>
  <p:slideViewPr>
    <p:cSldViewPr snapToGrid="0">
      <p:cViewPr varScale="1">
        <p:scale>
          <a:sx n="112" d="100"/>
          <a:sy n="112" d="100"/>
        </p:scale>
        <p:origin x="834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noFill/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239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717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848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701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17543"/>
            <a:ext cx="7886700" cy="44121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59588" y="6071769"/>
            <a:ext cx="2852802" cy="649706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r>
              <a:rPr lang="en-US" sz="1350" dirty="0" smtClean="0">
                <a:solidFill>
                  <a:schemeClr val="bg1"/>
                </a:solidFill>
              </a:rPr>
              <a:t>Oracle 11g</a:t>
            </a:r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3794641" y="6071769"/>
            <a:ext cx="5207385" cy="649705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pPr algn="r"/>
            <a:r>
              <a:rPr lang="en-US" sz="1350" dirty="0" smtClean="0">
                <a:solidFill>
                  <a:schemeClr val="bg1"/>
                </a:solidFill>
              </a:rPr>
              <a:t>PL/SQL Fundamentals I</a:t>
            </a:r>
            <a:endParaRPr lang="en-US" sz="1350" dirty="0">
              <a:solidFill>
                <a:schemeClr val="bg1"/>
              </a:solidFill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141372" y="6071770"/>
            <a:ext cx="649224" cy="649705"/>
            <a:chOff x="188495" y="5947443"/>
            <a:chExt cx="774032" cy="774032"/>
          </a:xfrm>
        </p:grpSpPr>
        <p:sp>
          <p:nvSpPr>
            <p:cNvPr id="10" name="Rectangle 9"/>
            <p:cNvSpPr/>
            <p:nvPr/>
          </p:nvSpPr>
          <p:spPr>
            <a:xfrm>
              <a:off x="188495" y="5947443"/>
              <a:ext cx="774032" cy="774032"/>
            </a:xfrm>
            <a:prstGeom prst="rect">
              <a:avLst/>
            </a:prstGeom>
            <a:solidFill>
              <a:srgbClr val="3B5998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749" y="6029697"/>
              <a:ext cx="609524" cy="6095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7545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531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856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211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61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753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801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097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850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User-Defined 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Complex user-defined types may be defined which nest several levels within a hierarchy.</a:t>
            </a:r>
          </a:p>
          <a:p>
            <a:r>
              <a:rPr lang="en-US" dirty="0" smtClean="0"/>
              <a:t>For example, an employee bonus might be more than just payment of a sum of money</a:t>
            </a:r>
          </a:p>
          <a:p>
            <a:pPr lvl="1"/>
            <a:r>
              <a:rPr lang="en-US" dirty="0" smtClean="0"/>
              <a:t>Cash payment</a:t>
            </a:r>
          </a:p>
          <a:p>
            <a:pPr lvl="1"/>
            <a:r>
              <a:rPr lang="en-US" dirty="0" smtClean="0"/>
              <a:t>Use of company car</a:t>
            </a:r>
          </a:p>
          <a:p>
            <a:pPr lvl="1"/>
            <a:r>
              <a:rPr lang="en-US" dirty="0" smtClean="0"/>
              <a:t>Extra vacation weeks</a:t>
            </a:r>
            <a:endParaRPr lang="en-US" dirty="0" smtClean="0"/>
          </a:p>
          <a:p>
            <a:pPr marL="0" lvl="0" indent="0">
              <a:buNone/>
            </a:pPr>
            <a:endParaRPr lang="en-US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lvl="0" indent="0">
              <a:buNone/>
            </a:pPr>
            <a:endParaRPr lang="en-US" baseline="0" dirty="0" smtClean="0"/>
          </a:p>
        </p:txBody>
      </p:sp>
    </p:spTree>
    <p:extLst>
      <p:ext uri="{BB962C8B-B14F-4D97-AF65-F5344CB8AC3E}">
        <p14:creationId xmlns:p14="http://schemas.microsoft.com/office/powerpoint/2010/main" val="2250698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Example of User-Defined Type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6" name="Folded Corner 5"/>
          <p:cNvSpPr/>
          <p:nvPr/>
        </p:nvSpPr>
        <p:spPr>
          <a:xfrm>
            <a:off x="940611" y="1743338"/>
            <a:ext cx="6961238" cy="4050707"/>
          </a:xfrm>
          <a:prstGeom prst="folded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14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US" sz="1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DECLARE</a:t>
            </a:r>
          </a:p>
          <a:p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--Simple type declaration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TYPE 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BonusCompensation</a:t>
            </a:r>
            <a:endParaRPr lang="en-US" sz="1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IS RECORD (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CashPayment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NUMBER(6),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CompanyCar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 BOOLEAN,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VacationWeeks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NUMBER(2)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);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--Extended type declaration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TYPE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EmpRecord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IS RECORD (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ssn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employee.ssn%TYPE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LName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employee.LName%TYPE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DName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department.DName%TYPE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</a:t>
            </a:r>
            <a:r>
              <a:rPr lang="en-US" sz="1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BonusPayment</a:t>
            </a:r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BonusCompensation</a:t>
            </a:r>
            <a:endParaRPr lang="en-US" sz="1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);</a:t>
            </a:r>
          </a:p>
        </p:txBody>
      </p:sp>
    </p:spTree>
    <p:extLst>
      <p:ext uri="{BB962C8B-B14F-4D97-AF65-F5344CB8AC3E}">
        <p14:creationId xmlns:p14="http://schemas.microsoft.com/office/powerpoint/2010/main" val="2675940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See it in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38" y="662130"/>
            <a:ext cx="609524" cy="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97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684</TotalTime>
  <Words>105</Words>
  <Application>Microsoft Office PowerPoint</Application>
  <PresentationFormat>On-screen Show (4:3)</PresentationFormat>
  <Paragraphs>26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Courier New</vt:lpstr>
      <vt:lpstr>Segoe UI Light</vt:lpstr>
      <vt:lpstr>Segoe UI Semilight</vt:lpstr>
      <vt:lpstr>Office Theme</vt:lpstr>
      <vt:lpstr>User-Defined Types</vt:lpstr>
      <vt:lpstr>Example of User-Defined Type</vt:lpstr>
      <vt:lpstr>See it in action</vt:lpstr>
    </vt:vector>
  </TitlesOfParts>
  <Company>eXponent Consulting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Oracle 11g PL/SQL Fundamentals I</dc:title>
  <dc:creator>Timothy Miles</dc:creator>
  <cp:lastModifiedBy>Timothy Miles</cp:lastModifiedBy>
  <cp:revision>71</cp:revision>
  <dcterms:created xsi:type="dcterms:W3CDTF">2013-02-09T16:35:40Z</dcterms:created>
  <dcterms:modified xsi:type="dcterms:W3CDTF">2013-03-17T14:15:49Z</dcterms:modified>
</cp:coreProperties>
</file>