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5" r:id="rId2"/>
    <p:sldId id="275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5998"/>
    <a:srgbClr val="ED7D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862" autoAdjust="0"/>
    <p:restoredTop sz="86451" autoAdjust="0"/>
  </p:normalViewPr>
  <p:slideViewPr>
    <p:cSldViewPr snapToGrid="0">
      <p:cViewPr varScale="1">
        <p:scale>
          <a:sx n="111" d="100"/>
          <a:sy n="111" d="100"/>
        </p:scale>
        <p:origin x="606" y="10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  <a:noFill/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42399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67179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48480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1701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17543"/>
            <a:ext cx="7886700" cy="441215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859588" y="6071769"/>
            <a:ext cx="2852802" cy="649706"/>
          </a:xfrm>
          <a:prstGeom prst="rect">
            <a:avLst/>
          </a:prstGeom>
          <a:solidFill>
            <a:srgbClr val="3B5998"/>
          </a:solidFill>
          <a:ln w="25400">
            <a:solidFill>
              <a:schemeClr val="bg1"/>
            </a:solidFill>
            <a:miter lim="800000"/>
          </a:ln>
        </p:spPr>
        <p:txBody>
          <a:bodyPr wrap="square" rtlCol="0" anchor="b" anchorCtr="0">
            <a:noAutofit/>
          </a:bodyPr>
          <a:lstStyle/>
          <a:p>
            <a:r>
              <a:rPr lang="en-US" sz="1350" dirty="0" smtClean="0">
                <a:solidFill>
                  <a:schemeClr val="bg1"/>
                </a:solidFill>
              </a:rPr>
              <a:t>Oracle 11g</a:t>
            </a:r>
            <a:endParaRPr lang="en-US" sz="135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3794641" y="6071769"/>
            <a:ext cx="5207385" cy="649705"/>
          </a:xfrm>
          <a:prstGeom prst="rect">
            <a:avLst/>
          </a:prstGeom>
          <a:solidFill>
            <a:srgbClr val="3B5998"/>
          </a:solidFill>
          <a:ln w="25400">
            <a:solidFill>
              <a:schemeClr val="bg1"/>
            </a:solidFill>
            <a:miter lim="800000"/>
          </a:ln>
        </p:spPr>
        <p:txBody>
          <a:bodyPr wrap="square" rtlCol="0" anchor="b" anchorCtr="0">
            <a:noAutofit/>
          </a:bodyPr>
          <a:lstStyle/>
          <a:p>
            <a:pPr algn="r"/>
            <a:r>
              <a:rPr lang="en-US" sz="1350" dirty="0" smtClean="0">
                <a:solidFill>
                  <a:schemeClr val="bg1"/>
                </a:solidFill>
              </a:rPr>
              <a:t>PL/SQL Fundamentals I</a:t>
            </a:r>
            <a:endParaRPr lang="en-US" sz="1350" dirty="0">
              <a:solidFill>
                <a:schemeClr val="bg1"/>
              </a:solidFill>
            </a:endParaRPr>
          </a:p>
        </p:txBody>
      </p:sp>
      <p:grpSp>
        <p:nvGrpSpPr>
          <p:cNvPr id="9" name="Group 8"/>
          <p:cNvGrpSpPr/>
          <p:nvPr userDrawn="1"/>
        </p:nvGrpSpPr>
        <p:grpSpPr>
          <a:xfrm>
            <a:off x="141372" y="6071770"/>
            <a:ext cx="649224" cy="649705"/>
            <a:chOff x="188495" y="5947443"/>
            <a:chExt cx="774032" cy="774032"/>
          </a:xfrm>
        </p:grpSpPr>
        <p:sp>
          <p:nvSpPr>
            <p:cNvPr id="10" name="Rectangle 9"/>
            <p:cNvSpPr/>
            <p:nvPr/>
          </p:nvSpPr>
          <p:spPr>
            <a:xfrm>
              <a:off x="188495" y="5947443"/>
              <a:ext cx="774032" cy="774032"/>
            </a:xfrm>
            <a:prstGeom prst="rect">
              <a:avLst/>
            </a:prstGeom>
            <a:solidFill>
              <a:srgbClr val="3B5998"/>
            </a:solidFill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pic>
          <p:nvPicPr>
            <p:cNvPr id="11" name="Picture 10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0749" y="6029697"/>
              <a:ext cx="609524" cy="6095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375452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95312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68569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3/23/2013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42112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3/23/2013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611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3/23/2013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4753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28014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4097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0914A9-3380-41CD-A6E9-30D98D5F8B17}" type="datetimeFigureOut">
              <a:rPr lang="en-US" smtClean="0"/>
              <a:t>3/23/2013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850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Nested Loops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For highly complex logic problems it may be necessary to have several levels of nested loops.</a:t>
            </a:r>
          </a:p>
          <a:p>
            <a:r>
              <a:rPr lang="en-US" dirty="0" smtClean="0"/>
              <a:t>Nested loops are ideal when working with </a:t>
            </a:r>
            <a:r>
              <a:rPr lang="en-US" smtClean="0"/>
              <a:t>hierarchies.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0175101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See it in action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38" y="662130"/>
            <a:ext cx="609524" cy="6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971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egoe UI">
      <a:majorFont>
        <a:latin typeface="Segoe UI Light"/>
        <a:ea typeface=""/>
        <a:cs typeface=""/>
      </a:majorFont>
      <a:minorFont>
        <a:latin typeface="Segoe UI Semi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1579</TotalTime>
  <Words>32</Words>
  <Application>Microsoft Office PowerPoint</Application>
  <PresentationFormat>On-screen Show (4:3)</PresentationFormat>
  <Paragraphs>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Segoe UI Light</vt:lpstr>
      <vt:lpstr>Segoe UI Semilight</vt:lpstr>
      <vt:lpstr>Office Theme</vt:lpstr>
      <vt:lpstr>Nested Loops</vt:lpstr>
      <vt:lpstr>See it in action</vt:lpstr>
    </vt:vector>
  </TitlesOfParts>
  <Company>eXponent Consulting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Oracle 11g PL/SQL Fundamentals I</dc:title>
  <dc:creator>Timothy Miles</dc:creator>
  <cp:lastModifiedBy>Timothy Miles</cp:lastModifiedBy>
  <cp:revision>96</cp:revision>
  <dcterms:created xsi:type="dcterms:W3CDTF">2013-02-09T16:35:40Z</dcterms:created>
  <dcterms:modified xsi:type="dcterms:W3CDTF">2013-03-23T23:20:39Z</dcterms:modified>
</cp:coreProperties>
</file>