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5" r:id="rId2"/>
    <p:sldId id="286" r:id="rId3"/>
    <p:sldId id="287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862" autoAdjust="0"/>
    <p:restoredTop sz="86451" autoAdjust="0"/>
  </p:normalViewPr>
  <p:slideViewPr>
    <p:cSldViewPr snapToGrid="0">
      <p:cViewPr varScale="1">
        <p:scale>
          <a:sx n="64" d="100"/>
          <a:sy n="64" d="100"/>
        </p:scale>
        <p:origin x="444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IF-THEN-ELSE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IF-THEN-ELSE structures are typical of most programming languages</a:t>
            </a:r>
            <a:r>
              <a:rPr lang="en-US" dirty="0"/>
              <a:t>.</a:t>
            </a:r>
            <a:endParaRPr lang="en-US" dirty="0" smtClean="0"/>
          </a:p>
          <a:p>
            <a:r>
              <a:rPr lang="en-US" dirty="0" smtClean="0"/>
              <a:t>They are used to evaluate conditions where the number of cases is limited.</a:t>
            </a:r>
          </a:p>
        </p:txBody>
      </p:sp>
      <p:sp>
        <p:nvSpPr>
          <p:cNvPr id="6" name="Folded Corner 5"/>
          <p:cNvSpPr/>
          <p:nvPr/>
        </p:nvSpPr>
        <p:spPr>
          <a:xfrm>
            <a:off x="1091381" y="3433326"/>
            <a:ext cx="6961238" cy="2484396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birth_month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CHAR(3) :=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&amp;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enter_birth_month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message	     VARCHAR(25);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--Test the month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birth_month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'JAN' THEN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message := 'Start of the year';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message := 'No comment';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END IF;</a:t>
            </a:r>
          </a:p>
        </p:txBody>
      </p:sp>
    </p:spTree>
    <p:extLst>
      <p:ext uri="{BB962C8B-B14F-4D97-AF65-F5344CB8AC3E}">
        <p14:creationId xmlns:p14="http://schemas.microsoft.com/office/powerpoint/2010/main" val="401751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ELSIF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ELSIF (ELSE IF) clause allows you to test for more than one condition in a single IF statement.</a:t>
            </a:r>
          </a:p>
        </p:txBody>
      </p:sp>
      <p:sp>
        <p:nvSpPr>
          <p:cNvPr id="6" name="Folded Corner 5"/>
          <p:cNvSpPr/>
          <p:nvPr/>
        </p:nvSpPr>
        <p:spPr>
          <a:xfrm>
            <a:off x="1091381" y="2570672"/>
            <a:ext cx="6961238" cy="3347050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birth_month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CHAR(3) :=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&amp;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enter_birth_month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message	     VARCHAR(25);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--Test the month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IF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birth_month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= 'JAN' THEN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message := 'Start of the year';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ELSIF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birth_month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'FEB' THEN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message := 'Short month';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ELSE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message := 'No comment';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END IF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53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Nested IF-THEN-ELSE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PL/SQL allows for nested IF statements</a:t>
            </a:r>
          </a:p>
        </p:txBody>
      </p:sp>
      <p:sp>
        <p:nvSpPr>
          <p:cNvPr id="6" name="Folded Corner 5"/>
          <p:cNvSpPr/>
          <p:nvPr/>
        </p:nvSpPr>
        <p:spPr>
          <a:xfrm>
            <a:off x="1091381" y="2147977"/>
            <a:ext cx="6961238" cy="3769745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--Test the month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IF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birth_month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= 'JAN' THEN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message := 'Start of the year';</a:t>
            </a:r>
          </a:p>
          <a:p>
            <a:r>
              <a:rPr lang="en-US" sz="140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smtClean="0">
                <a:latin typeface="Courier New" panose="02070309020205020404" pitchFamily="49" charset="0"/>
                <a:cs typeface="Courier New" panose="02070309020205020404" pitchFamily="49" charset="0"/>
              </a:rPr>
              <a:t>ELSIF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birth_month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= 'FEB' THEN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message := 'Short month';</a:t>
            </a: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IF TO_CHAR(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x_bdate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'DD') = 1 THEN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    message := 'The first day of the ' || message;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  END IF;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ELSE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 message := 'No comment';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END IF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29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1635</TotalTime>
  <Words>62</Words>
  <Application>Microsoft Office PowerPoint</Application>
  <PresentationFormat>On-screen Show (4:3)</PresentationFormat>
  <Paragraphs>48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Courier New</vt:lpstr>
      <vt:lpstr>Segoe UI Light</vt:lpstr>
      <vt:lpstr>Segoe UI Semilight</vt:lpstr>
      <vt:lpstr>Office Theme</vt:lpstr>
      <vt:lpstr>IF-THEN-ELSE</vt:lpstr>
      <vt:lpstr>ELSIF</vt:lpstr>
      <vt:lpstr>Nested IF-THEN-ELSE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100</cp:revision>
  <dcterms:created xsi:type="dcterms:W3CDTF">2013-02-09T16:35:40Z</dcterms:created>
  <dcterms:modified xsi:type="dcterms:W3CDTF">2013-03-25T00:12:20Z</dcterms:modified>
</cp:coreProperties>
</file>