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5" r:id="rId2"/>
    <p:sldId id="286" r:id="rId3"/>
    <p:sldId id="287" r:id="rId4"/>
    <p:sldId id="288" r:id="rId5"/>
    <p:sldId id="27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62" autoAdjust="0"/>
    <p:restoredTop sz="86451" autoAdjust="0"/>
  </p:normalViewPr>
  <p:slideViewPr>
    <p:cSldViewPr snapToGrid="0">
      <p:cViewPr varScale="1">
        <p:scale>
          <a:sx n="111" d="100"/>
          <a:sy n="111" d="100"/>
        </p:scale>
        <p:origin x="1158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Frequently a series of program statements must execute iteratively.  PL/SQL allows for this by using </a:t>
            </a:r>
            <a:r>
              <a:rPr lang="en-US" b="1" dirty="0" smtClean="0">
                <a:solidFill>
                  <a:schemeClr val="bg1"/>
                </a:solidFill>
              </a:rPr>
              <a:t>Loops</a:t>
            </a:r>
            <a:r>
              <a:rPr lang="en-US" dirty="0" smtClean="0"/>
              <a:t>.</a:t>
            </a:r>
          </a:p>
          <a:p>
            <a:r>
              <a:rPr lang="en-US" dirty="0" smtClean="0"/>
              <a:t>All Loops have the following basic elements:</a:t>
            </a:r>
          </a:p>
          <a:p>
            <a:pPr lvl="1"/>
            <a:r>
              <a:rPr lang="en-US" dirty="0" smtClean="0"/>
              <a:t>A </a:t>
            </a:r>
            <a:r>
              <a:rPr lang="en-US" dirty="0" smtClean="0">
                <a:solidFill>
                  <a:schemeClr val="bg1"/>
                </a:solidFill>
              </a:rPr>
              <a:t>LOOP</a:t>
            </a:r>
            <a:r>
              <a:rPr lang="en-US" dirty="0" smtClean="0"/>
              <a:t> clause which defines the starting point of the loop.</a:t>
            </a:r>
          </a:p>
          <a:p>
            <a:pPr lvl="1"/>
            <a:r>
              <a:rPr lang="en-US" dirty="0" smtClean="0"/>
              <a:t>Any number of execution statements follow the loop.</a:t>
            </a:r>
          </a:p>
          <a:p>
            <a:pPr lvl="1"/>
            <a:r>
              <a:rPr lang="en-US" dirty="0" smtClean="0"/>
              <a:t>The </a:t>
            </a:r>
            <a:r>
              <a:rPr lang="en-US" dirty="0" smtClean="0">
                <a:solidFill>
                  <a:schemeClr val="bg1"/>
                </a:solidFill>
              </a:rPr>
              <a:t>EXIT</a:t>
            </a:r>
            <a:r>
              <a:rPr lang="en-US" dirty="0" smtClean="0"/>
              <a:t> or </a:t>
            </a:r>
            <a:r>
              <a:rPr lang="en-US" dirty="0" smtClean="0">
                <a:solidFill>
                  <a:schemeClr val="bg1"/>
                </a:solidFill>
              </a:rPr>
              <a:t>EXIT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1"/>
                </a:solidFill>
              </a:rPr>
              <a:t>WHEN</a:t>
            </a:r>
            <a:r>
              <a:rPr lang="en-US" dirty="0" smtClean="0"/>
              <a:t> clause allows you to abort the loop.</a:t>
            </a:r>
          </a:p>
          <a:p>
            <a:pPr lvl="1"/>
            <a:r>
              <a:rPr lang="en-US" dirty="0" smtClean="0"/>
              <a:t>The </a:t>
            </a:r>
            <a:r>
              <a:rPr lang="en-US" dirty="0" smtClean="0">
                <a:solidFill>
                  <a:schemeClr val="bg1"/>
                </a:solidFill>
              </a:rPr>
              <a:t>CONTINUE</a:t>
            </a:r>
            <a:r>
              <a:rPr lang="en-US" dirty="0" smtClean="0"/>
              <a:t> or </a:t>
            </a:r>
            <a:r>
              <a:rPr lang="en-US" dirty="0" smtClean="0">
                <a:solidFill>
                  <a:schemeClr val="bg1"/>
                </a:solidFill>
              </a:rPr>
              <a:t>CONTINUE WHEN </a:t>
            </a:r>
            <a:r>
              <a:rPr lang="en-US" dirty="0" smtClean="0"/>
              <a:t>clause allows you to exit the current iteration of the loop.</a:t>
            </a:r>
          </a:p>
          <a:p>
            <a:pPr lvl="1"/>
            <a:r>
              <a:rPr lang="en-US" dirty="0" smtClean="0"/>
              <a:t>An </a:t>
            </a:r>
            <a:r>
              <a:rPr lang="en-US" dirty="0" smtClean="0">
                <a:solidFill>
                  <a:schemeClr val="bg1"/>
                </a:solidFill>
              </a:rPr>
              <a:t>END LOOP </a:t>
            </a:r>
            <a:r>
              <a:rPr lang="en-US" dirty="0" smtClean="0"/>
              <a:t>statement terminates the loop definition.</a:t>
            </a:r>
          </a:p>
        </p:txBody>
      </p:sp>
    </p:spTree>
    <p:extLst>
      <p:ext uri="{BB962C8B-B14F-4D97-AF65-F5344CB8AC3E}">
        <p14:creationId xmlns:p14="http://schemas.microsoft.com/office/powerpoint/2010/main" val="4017510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Fixed Iteration Loop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first type of Loop is the </a:t>
            </a:r>
            <a:r>
              <a:rPr lang="en-US" b="1" dirty="0">
                <a:solidFill>
                  <a:schemeClr val="bg1"/>
                </a:solidFill>
              </a:rPr>
              <a:t>Fixed Iteration </a:t>
            </a:r>
            <a:r>
              <a:rPr lang="en-US" b="1" dirty="0" smtClean="0">
                <a:solidFill>
                  <a:schemeClr val="bg1"/>
                </a:solidFill>
              </a:rPr>
              <a:t>Loop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dirty="0" smtClean="0"/>
              <a:t>An index variable is specified and implicitly declared.</a:t>
            </a:r>
          </a:p>
          <a:p>
            <a:r>
              <a:rPr lang="en-US" dirty="0" smtClean="0"/>
              <a:t>The index increments each time the loop executes.</a:t>
            </a:r>
            <a:endParaRPr lang="en-US" dirty="0" smtClean="0"/>
          </a:p>
        </p:txBody>
      </p:sp>
      <p:sp>
        <p:nvSpPr>
          <p:cNvPr id="4" name="Folded Corner 3"/>
          <p:cNvSpPr/>
          <p:nvPr/>
        </p:nvSpPr>
        <p:spPr>
          <a:xfrm>
            <a:off x="1091381" y="4011283"/>
            <a:ext cx="6961238" cy="1923690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--Prepare a loop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FOR I IN 1..1000 LOOP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…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END LOOP;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33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the Index Value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Your logic can leverage the index value.</a:t>
            </a:r>
            <a:endParaRPr lang="en-US" dirty="0" smtClean="0"/>
          </a:p>
        </p:txBody>
      </p:sp>
      <p:sp>
        <p:nvSpPr>
          <p:cNvPr id="4" name="Folded Corner 3"/>
          <p:cNvSpPr/>
          <p:nvPr/>
        </p:nvSpPr>
        <p:spPr>
          <a:xfrm>
            <a:off x="1091381" y="2329132"/>
            <a:ext cx="6961238" cy="3605841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--Prepare a loop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FOR I IN 1..1000 LOOP</a:t>
            </a:r>
          </a:p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--Insert the new record</a:t>
            </a: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INSERT INTO employee (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ssn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lname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fname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salary)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VALUES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(900000000 + I, 'Doe', 'Jane', 30000 + I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END LOOP;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EXCEPTION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WHEN OTHERS THEN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ROLLBACK;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601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 in Reverse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variation on the </a:t>
            </a:r>
            <a:r>
              <a:rPr lang="en-US" dirty="0" smtClean="0">
                <a:solidFill>
                  <a:schemeClr val="bg1"/>
                </a:solidFill>
              </a:rPr>
              <a:t>FOR…NEXT</a:t>
            </a:r>
            <a:r>
              <a:rPr lang="en-US" dirty="0" smtClean="0"/>
              <a:t> loop is to execute in reverse order.</a:t>
            </a:r>
          </a:p>
          <a:p>
            <a:r>
              <a:rPr lang="en-US" dirty="0" smtClean="0"/>
              <a:t>The following example will start with number 10 and proceed to 1.</a:t>
            </a:r>
            <a:endParaRPr lang="en-US" dirty="0" smtClean="0"/>
          </a:p>
        </p:txBody>
      </p:sp>
      <p:sp>
        <p:nvSpPr>
          <p:cNvPr id="4" name="Folded Corner 3"/>
          <p:cNvSpPr/>
          <p:nvPr/>
        </p:nvSpPr>
        <p:spPr>
          <a:xfrm>
            <a:off x="1091381" y="3631721"/>
            <a:ext cx="6961238" cy="2303252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--Prepare a loop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FOR I IN REVERSE 1..10 LOOP</a:t>
            </a:r>
          </a:p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--Insert the new record</a:t>
            </a: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INSERT INTO employee (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ssn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lname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fname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salary)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VALUES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(900000000 + I, 'Doe', 'Jane', 30000 + I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END LOOP;</a:t>
            </a:r>
          </a:p>
        </p:txBody>
      </p:sp>
    </p:spTree>
    <p:extLst>
      <p:ext uri="{BB962C8B-B14F-4D97-AF65-F5344CB8AC3E}">
        <p14:creationId xmlns:p14="http://schemas.microsoft.com/office/powerpoint/2010/main" val="1789560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1533</TotalTime>
  <Words>278</Words>
  <Application>Microsoft Office PowerPoint</Application>
  <PresentationFormat>On-screen Show (4:3)</PresentationFormat>
  <Paragraphs>44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Courier New</vt:lpstr>
      <vt:lpstr>Segoe UI Light</vt:lpstr>
      <vt:lpstr>Segoe UI Semilight</vt:lpstr>
      <vt:lpstr>Office Theme</vt:lpstr>
      <vt:lpstr>Loops</vt:lpstr>
      <vt:lpstr>Fixed Iteration Loop</vt:lpstr>
      <vt:lpstr>Using the Index Value</vt:lpstr>
      <vt:lpstr>Loop in Reverse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96</cp:revision>
  <dcterms:created xsi:type="dcterms:W3CDTF">2013-02-09T16:35:40Z</dcterms:created>
  <dcterms:modified xsi:type="dcterms:W3CDTF">2013-03-24T18:16:58Z</dcterms:modified>
</cp:coreProperties>
</file>