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9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8266"/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TYPE…RECORD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RECORD user-defined data type allows more flexibility than the %ROWTYPE.</a:t>
            </a:r>
          </a:p>
          <a:p>
            <a:pPr lvl="1"/>
            <a:r>
              <a:rPr lang="en-US" dirty="0" smtClean="0"/>
              <a:t>%ROWTYPE must match an existing table.</a:t>
            </a:r>
          </a:p>
          <a:p>
            <a:pPr lvl="1"/>
            <a:r>
              <a:rPr lang="en-US" dirty="0" smtClean="0"/>
              <a:t>RECORD allows any combination of data types.</a:t>
            </a:r>
          </a:p>
          <a:p>
            <a:pPr marL="0" lvl="0" indent="0">
              <a:buNone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0" indent="0">
              <a:buNone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 to Define a RECORD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Defining a Record is a two step process.</a:t>
            </a:r>
          </a:p>
          <a:p>
            <a:pPr lvl="1"/>
            <a:r>
              <a:rPr lang="en-US" dirty="0" smtClean="0"/>
              <a:t>The User-Defined record must be declared.</a:t>
            </a:r>
          </a:p>
          <a:p>
            <a:pPr lvl="1"/>
            <a:r>
              <a:rPr lang="en-US" baseline="0" dirty="0" smtClean="0"/>
              <a:t>Reference</a:t>
            </a:r>
            <a:r>
              <a:rPr lang="en-US" dirty="0" smtClean="0"/>
              <a:t> the user-defined type.</a:t>
            </a:r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940611" y="3093587"/>
            <a:ext cx="6961238" cy="285428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--Declare variables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IS RECORD (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employee.ssn%TYPE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employee.lname%TYPE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Bonus	NUMBER(6)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);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ActiveEmp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InactiveEmp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680</TotalTime>
  <Words>73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TYPE…RECORD</vt:lpstr>
      <vt:lpstr>Steps to Define a RECORD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70</cp:revision>
  <dcterms:created xsi:type="dcterms:W3CDTF">2013-02-09T16:35:40Z</dcterms:created>
  <dcterms:modified xsi:type="dcterms:W3CDTF">2013-03-17T13:26:19Z</dcterms:modified>
</cp:coreProperties>
</file>