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5" r:id="rId3"/>
    <p:sldId id="286" r:id="rId4"/>
    <p:sldId id="287" r:id="rId5"/>
    <p:sldId id="28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11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Extended Cursor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Beyond the basic cursor technique discussed so far, there are additional techniques which are important for you to understand.</a:t>
            </a:r>
          </a:p>
          <a:p>
            <a:pPr marL="0" indent="0">
              <a:buNone/>
            </a:pPr>
            <a:r>
              <a:rPr lang="en-US" dirty="0" smtClean="0"/>
              <a:t>These techniques are:</a:t>
            </a:r>
          </a:p>
          <a:p>
            <a:r>
              <a:rPr lang="en-US" dirty="0" smtClean="0"/>
              <a:t>Declaring and using Updateable Cursors</a:t>
            </a:r>
          </a:p>
          <a:p>
            <a:r>
              <a:rPr lang="en-US" dirty="0" smtClean="0"/>
              <a:t>Incorporating Parameters into Cursor Declarations</a:t>
            </a:r>
          </a:p>
          <a:p>
            <a:r>
              <a:rPr lang="en-US" dirty="0" smtClean="0"/>
              <a:t>Using the abbreviated </a:t>
            </a:r>
            <a:r>
              <a:rPr lang="en-US" dirty="0" smtClean="0">
                <a:solidFill>
                  <a:schemeClr val="bg1"/>
                </a:solidFill>
              </a:rPr>
              <a:t>FOR…LOOP</a:t>
            </a:r>
            <a:r>
              <a:rPr lang="en-US" dirty="0" smtClean="0"/>
              <a:t> cursor syntax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Updateable Cursors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As part of the row-by-row processing, updates may need to be performed.</a:t>
            </a:r>
          </a:p>
          <a:p>
            <a:pPr marL="0" indent="0">
              <a:buNone/>
            </a:pPr>
            <a:r>
              <a:rPr lang="en-US" baseline="0" dirty="0" smtClean="0"/>
              <a:t>This</a:t>
            </a:r>
            <a:r>
              <a:rPr lang="en-US" dirty="0" smtClean="0"/>
              <a:t> is done by incorporating the </a:t>
            </a:r>
            <a:r>
              <a:rPr lang="en-US" dirty="0" smtClean="0">
                <a:solidFill>
                  <a:schemeClr val="bg1"/>
                </a:solidFill>
              </a:rPr>
              <a:t>FOR UPDATE OF </a:t>
            </a:r>
            <a:r>
              <a:rPr lang="en-US" dirty="0" smtClean="0"/>
              <a:t>clause.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00431" y="3648979"/>
            <a:ext cx="6961238" cy="216291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--Declare the cursor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CURSOR Employees IS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SELECT *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FROM employee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FOR UPDATE OF salary, </a:t>
            </a:r>
            <a:r>
              <a:rPr lang="en-US" sz="1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7684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Notes for Update Cursor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Once an </a:t>
            </a:r>
            <a:r>
              <a:rPr lang="en-US" dirty="0" smtClean="0">
                <a:solidFill>
                  <a:schemeClr val="bg1"/>
                </a:solidFill>
              </a:rPr>
              <a:t>UPDATE</a:t>
            </a:r>
            <a:r>
              <a:rPr lang="en-US" dirty="0" smtClean="0"/>
              <a:t> cursor is opened, the underlying data is </a:t>
            </a:r>
            <a:r>
              <a:rPr lang="en-US" b="1" dirty="0" smtClean="0"/>
              <a:t>locked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aseline="0" dirty="0" smtClean="0"/>
              <a:t>These</a:t>
            </a:r>
            <a:r>
              <a:rPr lang="en-US" dirty="0" smtClean="0"/>
              <a:t> rows will remain locked until:</a:t>
            </a:r>
          </a:p>
          <a:p>
            <a:r>
              <a:rPr lang="en-US" dirty="0" smtClean="0"/>
              <a:t>The cursor is closed</a:t>
            </a:r>
          </a:p>
          <a:p>
            <a:r>
              <a:rPr lang="en-US" dirty="0" smtClean="0"/>
              <a:t>The transaction is terminated with either </a:t>
            </a:r>
            <a:r>
              <a:rPr lang="en-US" dirty="0" smtClean="0">
                <a:solidFill>
                  <a:schemeClr val="bg1"/>
                </a:solidFill>
              </a:rPr>
              <a:t>COMMIT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chemeClr val="bg1"/>
                </a:solidFill>
              </a:rPr>
              <a:t>ROLLBACK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13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CURRENT OF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working with Updateable cursors, you will need to use a SQL DML update command to physically perform the update.</a:t>
            </a:r>
          </a:p>
          <a:p>
            <a:pPr marL="0" indent="0">
              <a:buNone/>
            </a:pPr>
            <a:r>
              <a:rPr lang="en-US" dirty="0" smtClean="0"/>
              <a:t>You must include </a:t>
            </a:r>
            <a:r>
              <a:rPr lang="en-US" smtClean="0"/>
              <a:t>the phrase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WHERE CURRENT OF </a:t>
            </a:r>
            <a:r>
              <a:rPr lang="en-US" u="sng" dirty="0" err="1" smtClean="0">
                <a:solidFill>
                  <a:schemeClr val="bg1"/>
                </a:solidFill>
              </a:rPr>
              <a:t>CursorName</a:t>
            </a:r>
            <a:endParaRPr lang="en-US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954249" y="3959725"/>
            <a:ext cx="6961238" cy="196628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--Update the record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UPDATE Employees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salary = salary –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PayCut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UPPER(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WHERE CURRENT OF Employees;</a:t>
            </a: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3071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</TotalTime>
  <Words>201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Extended Cursor Techniques</vt:lpstr>
      <vt:lpstr>Updateable Cursors</vt:lpstr>
      <vt:lpstr>Critical Notes for Update Cursor</vt:lpstr>
      <vt:lpstr>WHERE CURRENT OF Clause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94</cp:revision>
  <dcterms:created xsi:type="dcterms:W3CDTF">2013-02-09T16:35:40Z</dcterms:created>
  <dcterms:modified xsi:type="dcterms:W3CDTF">2013-04-10T00:27:04Z</dcterms:modified>
</cp:coreProperties>
</file>