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79" r:id="rId3"/>
    <p:sldId id="288" r:id="rId4"/>
    <p:sldId id="289" r:id="rId5"/>
    <p:sldId id="283" r:id="rId6"/>
    <p:sldId id="284" r:id="rId7"/>
    <p:sldId id="285" r:id="rId8"/>
    <p:sldId id="286" r:id="rId9"/>
    <p:sldId id="287" r:id="rId10"/>
    <p:sldId id="27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258" autoAdjust="0"/>
    <p:restoredTop sz="86451" autoAdjust="0"/>
  </p:normalViewPr>
  <p:slideViewPr>
    <p:cSldViewPr snapToGrid="0">
      <p:cViewPr varScale="1">
        <p:scale>
          <a:sx n="97" d="100"/>
          <a:sy n="97" d="100"/>
        </p:scale>
        <p:origin x="90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PL/SQL &amp; SQL Manipulation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Working with Character, Numeric, Date</a:t>
            </a:r>
            <a:r>
              <a:rPr lang="en-US" baseline="0" dirty="0" smtClean="0"/>
              <a:t> and Boolean variables</a:t>
            </a:r>
          </a:p>
          <a:p>
            <a:r>
              <a:rPr lang="en-US" dirty="0"/>
              <a:t>Handling Special Situations for String Literals</a:t>
            </a:r>
          </a:p>
          <a:p>
            <a:r>
              <a:rPr lang="en-US" baseline="0" dirty="0" smtClean="0"/>
              <a:t>Using Comparison Operators to Evaluate Variables</a:t>
            </a:r>
          </a:p>
          <a:p>
            <a:r>
              <a:rPr lang="en-US" baseline="0" dirty="0" smtClean="0"/>
              <a:t>Using SQL Functions within Program Logic</a:t>
            </a:r>
          </a:p>
          <a:p>
            <a:r>
              <a:rPr lang="en-US" baseline="0" dirty="0" smtClean="0"/>
              <a:t>Using Regular Expressions to Search Character Data</a:t>
            </a:r>
          </a:p>
        </p:txBody>
      </p:sp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 and VARCHAR2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Assigning</a:t>
            </a:r>
            <a:r>
              <a:rPr lang="en-US" dirty="0" smtClean="0"/>
              <a:t> a value to a variable requires the assignment operator ‘</a:t>
            </a:r>
            <a:r>
              <a:rPr lang="en-US" b="1" dirty="0" smtClean="0">
                <a:solidFill>
                  <a:schemeClr val="bg1"/>
                </a:solidFill>
              </a:rPr>
              <a:t>:=</a:t>
            </a:r>
            <a:r>
              <a:rPr lang="en-US" dirty="0" smtClean="0"/>
              <a:t>‘.</a:t>
            </a:r>
          </a:p>
          <a:p>
            <a:r>
              <a:rPr lang="en-US" baseline="0" dirty="0" smtClean="0"/>
              <a:t>When manipulating</a:t>
            </a:r>
            <a:r>
              <a:rPr lang="en-US" dirty="0" smtClean="0"/>
              <a:t> values, you will use the concatenation operator ‘</a:t>
            </a:r>
            <a:r>
              <a:rPr lang="en-US" b="1" dirty="0" smtClean="0">
                <a:solidFill>
                  <a:schemeClr val="bg1"/>
                </a:solidFill>
              </a:rPr>
              <a:t>||</a:t>
            </a:r>
            <a:r>
              <a:rPr lang="en-US" dirty="0" smtClean="0"/>
              <a:t>’</a:t>
            </a:r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1" y="3424687"/>
            <a:ext cx="6961238" cy="24648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employee.lname%TYPE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EmpFname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employee.fname%TYPE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EmpFullName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VARCHAR2(40);</a:t>
            </a:r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EmpFname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‘Jane’;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‘Smith’;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EmpFullName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|| ‘, ‘ ||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EmpFname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Handling String Literals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common problem is the conflict between the use of certain characters as symbols.</a:t>
            </a:r>
            <a:r>
              <a:rPr lang="en-US" dirty="0" smtClean="0"/>
              <a:t>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00430" y="2612565"/>
            <a:ext cx="7514919" cy="327778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NUMBER(10) := &amp;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enter_value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VARCHAR(30);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IF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 60000 THEN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‘The value isn’t valid.’;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END IF;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19266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Handling String Literals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get around this issue</a:t>
            </a:r>
            <a:r>
              <a:rPr lang="en-US" dirty="0"/>
              <a:t>, you must use the </a:t>
            </a:r>
            <a:r>
              <a:rPr lang="en-US" dirty="0" smtClean="0"/>
              <a:t>string literal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q'!...!'</a:t>
            </a:r>
            <a:endParaRPr lang="en-US" dirty="0" smtClean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1000430" y="2612565"/>
            <a:ext cx="7514919" cy="327778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NUMBER(10) := &amp;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enter_value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VARCHAR(30);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IF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nValue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 60000 THEN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q'!The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value isn't valid.!';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	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END IF;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85442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Numeric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Assigning</a:t>
            </a:r>
            <a:r>
              <a:rPr lang="en-US" dirty="0" smtClean="0"/>
              <a:t> a value to a numeric variable requires the same assignment operator.</a:t>
            </a:r>
          </a:p>
          <a:p>
            <a:r>
              <a:rPr lang="en-US" baseline="0" dirty="0" smtClean="0"/>
              <a:t>Obviously, values must be consistent to the variable type.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00430" y="3424687"/>
            <a:ext cx="7514919" cy="24648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EmpRaisePct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NUMBER(2);</a:t>
            </a:r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50000;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EmpRaisePct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10;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 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EmpRaisePct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/ 100));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964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Date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Oracle has built-in features for working with Dates.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00430" y="2889851"/>
            <a:ext cx="7514919" cy="24648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EmpReviewDate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employee.startDate%TYPE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EmpNextReview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EmpReviewDate%TYPE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EmpReviewDate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SYSDATE;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EmpNextReview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EmpReviewDate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+ 100;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874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Boolean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Boolean variables have many uses.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00430" y="2208359"/>
            <a:ext cx="7514919" cy="345919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HighPaid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BOOLEAN := FALSE;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50000;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HighPaid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 40000);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HighPaid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THEN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(‘Yes, this salary is high’);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 IF;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16860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Comparison 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PL/SQL is integrated with Oracle and SQL.</a:t>
            </a:r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0" y="2225615"/>
            <a:ext cx="7514919" cy="380408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VARCHAR(10) := ‘Doe’;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VARCHAR(30) := ‘String properly evaluated’;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IF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‘Doe’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!= ‘Doe’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IS NULL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LIKE ‘D%’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 (‘Doe’, ‘Smith’, ‘Jones’)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vString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BETWEEN ‘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Daa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’ AND ‘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Dzz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’ THEN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vMessage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 IF;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3939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SQL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Oracle SQL has many built-in functions which may be used to modify column data..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00430" y="2708356"/>
            <a:ext cx="7514919" cy="3138449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cs typeface="Courier New" panose="02070309020205020404" pitchFamily="49" charset="0"/>
              </a:rPr>
              <a:t>SQL Example</a:t>
            </a:r>
          </a:p>
          <a:p>
            <a:endParaRPr lang="en-US" sz="1400" b="1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MAX(hours)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FROM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PL/SQL Example</a:t>
            </a:r>
            <a:endParaRPr lang="en-US" sz="1600" b="1" dirty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(‘Best employee 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‘ || 					     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UPPER(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BestEmp.LName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(‘Best employee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bonus: ‘ ||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    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ROUND(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BestEmp.BonusPayment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 1.15, -3)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6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938</TotalTime>
  <Words>208</Words>
  <Application>Microsoft Office PowerPoint</Application>
  <PresentationFormat>On-screen Show (4:3)</PresentationFormat>
  <Paragraphs>123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Consolas</vt:lpstr>
      <vt:lpstr>Courier New</vt:lpstr>
      <vt:lpstr>Segoe UI Light</vt:lpstr>
      <vt:lpstr>Segoe UI Semilight</vt:lpstr>
      <vt:lpstr>Office Theme</vt:lpstr>
      <vt:lpstr>PL/SQL &amp; SQL Manipulation</vt:lpstr>
      <vt:lpstr>CHAR and VARCHAR2 Variables</vt:lpstr>
      <vt:lpstr>Handling String Literals</vt:lpstr>
      <vt:lpstr>Handling String Literals (cont)</vt:lpstr>
      <vt:lpstr>Numeric Variables</vt:lpstr>
      <vt:lpstr>Date Variables</vt:lpstr>
      <vt:lpstr>Boolean Variables</vt:lpstr>
      <vt:lpstr>Using Comparison Operators</vt:lpstr>
      <vt:lpstr>Using SQL Functions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74</cp:revision>
  <dcterms:created xsi:type="dcterms:W3CDTF">2013-02-09T16:35:40Z</dcterms:created>
  <dcterms:modified xsi:type="dcterms:W3CDTF">2013-03-21T23:45:40Z</dcterms:modified>
</cp:coreProperties>
</file>