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3" r:id="rId2"/>
    <p:sldId id="275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93" autoAdjust="0"/>
    <p:restoredTop sz="86470" autoAdjust="0"/>
  </p:normalViewPr>
  <p:slideViewPr>
    <p:cSldViewPr snapToGrid="0">
      <p:cViewPr varScale="1">
        <p:scale>
          <a:sx n="97" d="100"/>
          <a:sy n="97" d="100"/>
        </p:scale>
        <p:origin x="1578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3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1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4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701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7543"/>
            <a:ext cx="7886700" cy="44121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588" y="6071769"/>
            <a:ext cx="2852802" cy="649706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r>
              <a:rPr lang="en-US" sz="1350" dirty="0" smtClean="0">
                <a:solidFill>
                  <a:schemeClr val="bg1"/>
                </a:solidFill>
              </a:rPr>
              <a:t>Oracle 11g</a:t>
            </a:r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94641" y="6071769"/>
            <a:ext cx="5207385" cy="649705"/>
          </a:xfrm>
          <a:prstGeom prst="rect">
            <a:avLst/>
          </a:prstGeom>
          <a:solidFill>
            <a:srgbClr val="3B5998"/>
          </a:solidFill>
          <a:ln w="25400">
            <a:solidFill>
              <a:schemeClr val="bg1"/>
            </a:solidFill>
            <a:miter lim="800000"/>
          </a:ln>
        </p:spPr>
        <p:txBody>
          <a:bodyPr wrap="square" rtlCol="0" anchor="b" anchorCtr="0">
            <a:noAutofit/>
          </a:bodyPr>
          <a:lstStyle/>
          <a:p>
            <a:pPr algn="r"/>
            <a:r>
              <a:rPr lang="en-US" sz="1350" dirty="0" smtClean="0">
                <a:solidFill>
                  <a:schemeClr val="bg1"/>
                </a:solidFill>
              </a:rPr>
              <a:t>PL/SQL Fundamentals I</a:t>
            </a:r>
            <a:endParaRPr lang="en-US" sz="13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1372" y="6071770"/>
            <a:ext cx="649224" cy="649705"/>
            <a:chOff x="188495" y="5947443"/>
            <a:chExt cx="774032" cy="774032"/>
          </a:xfrm>
        </p:grpSpPr>
        <p:sp>
          <p:nvSpPr>
            <p:cNvPr id="10" name="Rectangle 9"/>
            <p:cNvSpPr/>
            <p:nvPr/>
          </p:nvSpPr>
          <p:spPr>
            <a:xfrm>
              <a:off x="188495" y="5947443"/>
              <a:ext cx="774032" cy="774032"/>
            </a:xfrm>
            <a:prstGeom prst="rect">
              <a:avLst/>
            </a:prstGeom>
            <a:solidFill>
              <a:srgbClr val="3B599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749" y="6029697"/>
              <a:ext cx="609524" cy="60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54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3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5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3/21/2013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1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5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0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14A9-3380-41CD-A6E9-30D98D5F8B17}" type="datetimeFigureOut">
              <a:rPr lang="en-US" smtClean="0"/>
              <a:t>3/21/2013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9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14A9-3380-41CD-A6E9-30D98D5F8B17}" type="datetimeFigureOut">
              <a:rPr lang="en-US" smtClean="0"/>
              <a:t>3/21/2013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0985F-9BFB-4A34-85D8-9580826A09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85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SQL DML Within PL/SQL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One of the most frequent tasks will be accessing objects which exist within the database.</a:t>
            </a:r>
          </a:p>
          <a:p>
            <a:pPr lvl="0"/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This is a major strength of using PL/SQL.</a:t>
            </a:r>
          </a:p>
          <a:p>
            <a:pPr lvl="0"/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Any valid SQL DML update or transaction control statement may be directly executed in PL/SQL.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/>
            <a:endParaRPr lang="en-US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/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/>
            <a:endParaRPr lang="en-US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/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/>
            <a:endParaRPr lang="en-US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942309"/>
              </p:ext>
            </p:extLst>
          </p:nvPr>
        </p:nvGraphicFramePr>
        <p:xfrm>
          <a:off x="941460" y="3774088"/>
          <a:ext cx="7317636" cy="18496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8818"/>
                <a:gridCol w="3658818"/>
              </a:tblGrid>
              <a:tr h="366329">
                <a:tc>
                  <a:txBody>
                    <a:bodyPr/>
                    <a:lstStyle/>
                    <a:p>
                      <a:r>
                        <a:rPr lang="en-US" b="0" dirty="0" smtClean="0"/>
                        <a:t>DML Update Statement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Transaction Control Statement</a:t>
                      </a:r>
                      <a:endParaRPr lang="en-US" b="0" dirty="0"/>
                    </a:p>
                  </a:txBody>
                  <a:tcPr>
                    <a:solidFill>
                      <a:srgbClr val="3B5998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INSERT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COMMIT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UPDATE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ROLLBACK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DELETE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SAVEPOINT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LOCK TABLE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SET TRANSACTION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151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See it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38" y="66213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486</TotalTime>
  <Words>65</Words>
  <Application>Microsoft Office PowerPoint</Application>
  <PresentationFormat>On-screen Show (4:3)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Segoe UI Light</vt:lpstr>
      <vt:lpstr>Segoe UI Semilight</vt:lpstr>
      <vt:lpstr>Office Theme</vt:lpstr>
      <vt:lpstr>SQL DML Within PL/SQL</vt:lpstr>
      <vt:lpstr>See it in action</vt:lpstr>
    </vt:vector>
  </TitlesOfParts>
  <Company>eXponent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Oracle 11g PL/SQL Fundamentals I</dc:title>
  <dc:creator>Timothy Miles</dc:creator>
  <cp:lastModifiedBy>Timothy Miles</cp:lastModifiedBy>
  <cp:revision>53</cp:revision>
  <dcterms:created xsi:type="dcterms:W3CDTF">2013-02-09T16:35:40Z</dcterms:created>
  <dcterms:modified xsi:type="dcterms:W3CDTF">2013-03-21T23:53:28Z</dcterms:modified>
</cp:coreProperties>
</file>