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5" r:id="rId3"/>
    <p:sldId id="279" r:id="rId4"/>
    <p:sldId id="276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95" autoAdjust="0"/>
    <p:restoredTop sz="86470" autoAdjust="0"/>
  </p:normalViewPr>
  <p:slideViewPr>
    <p:cSldViewPr snapToGrid="0">
      <p:cViewPr varScale="1">
        <p:scale>
          <a:sx n="112" d="100"/>
          <a:sy n="112" d="100"/>
        </p:scale>
        <p:origin x="29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The DECLARE Clause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DECLARE Clause Objects</a:t>
            </a:r>
          </a:p>
          <a:p>
            <a:r>
              <a:rPr lang="en-US" dirty="0" smtClean="0"/>
              <a:t>Available Data Types</a:t>
            </a:r>
          </a:p>
          <a:p>
            <a:r>
              <a:rPr lang="en-US" dirty="0" smtClean="0"/>
              <a:t>Declare Simple Types</a:t>
            </a:r>
          </a:p>
          <a:p>
            <a:r>
              <a:rPr lang="en-US" dirty="0" smtClean="0"/>
              <a:t>Declare Complex Types</a:t>
            </a:r>
          </a:p>
          <a:p>
            <a:pPr lvl="1"/>
            <a:r>
              <a:rPr lang="en-US" dirty="0" smtClean="0"/>
              <a:t>%TYPE</a:t>
            </a:r>
          </a:p>
          <a:p>
            <a:pPr lvl="1"/>
            <a:r>
              <a:rPr lang="en-US" dirty="0" smtClean="0"/>
              <a:t>%ROWTYPE</a:t>
            </a:r>
          </a:p>
          <a:p>
            <a:pPr lvl="1"/>
            <a:r>
              <a:rPr lang="en-US" dirty="0" smtClean="0"/>
              <a:t>TYPE…TABLE</a:t>
            </a:r>
          </a:p>
          <a:p>
            <a:pPr lvl="1"/>
            <a:r>
              <a:rPr lang="en-US" dirty="0" smtClean="0"/>
              <a:t>TYPE…RECORD</a:t>
            </a:r>
          </a:p>
          <a:p>
            <a:pPr lvl="1"/>
            <a:r>
              <a:rPr lang="en-US" dirty="0" smtClean="0"/>
              <a:t>User-Defined Types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39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DECLARE Clause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DECLARE Clause is used to define (declare) internal program objects, such as variables.</a:t>
            </a:r>
          </a:p>
          <a:p>
            <a:r>
              <a:rPr lang="en-US" baseline="0" dirty="0" smtClean="0"/>
              <a:t>The following are among</a:t>
            </a:r>
            <a:r>
              <a:rPr lang="en-US" dirty="0" smtClean="0"/>
              <a:t> PL/SQL objects</a:t>
            </a:r>
          </a:p>
          <a:p>
            <a:endParaRPr lang="en-US" baseline="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131158"/>
              </p:ext>
            </p:extLst>
          </p:nvPr>
        </p:nvGraphicFramePr>
        <p:xfrm>
          <a:off x="985684" y="3115187"/>
          <a:ext cx="7015316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6684"/>
                <a:gridCol w="56486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Object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Explanation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Variable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 element internal to the program that can hold and</a:t>
                      </a:r>
                      <a:r>
                        <a:rPr lang="en-US" baseline="0" dirty="0" smtClean="0"/>
                        <a:t> modify values.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Boolean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simple</a:t>
                      </a:r>
                      <a:r>
                        <a:rPr lang="en-US" baseline="0" dirty="0" smtClean="0"/>
                        <a:t> type containing TRUE/FALSE/NULL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Constant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Similar</a:t>
                      </a:r>
                      <a:r>
                        <a:rPr lang="en-US" baseline="0" dirty="0" smtClean="0"/>
                        <a:t> to a variable, but cannot be changed.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Record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Complex</a:t>
                      </a:r>
                      <a:r>
                        <a:rPr lang="en-US" baseline="0" dirty="0" smtClean="0"/>
                        <a:t> object that matches the structure of a table within the database yet holds a single record.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DECLARE Clause Objects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902794"/>
              </p:ext>
            </p:extLst>
          </p:nvPr>
        </p:nvGraphicFramePr>
        <p:xfrm>
          <a:off x="985684" y="1640351"/>
          <a:ext cx="7015316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6793"/>
                <a:gridCol w="550852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Object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Explanation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Complex</a:t>
                      </a:r>
                      <a:r>
                        <a:rPr lang="en-US" baseline="0" dirty="0" smtClean="0"/>
                        <a:t> object that matches the structure of a table within the database.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User-defined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type that</a:t>
                      </a:r>
                      <a:r>
                        <a:rPr lang="en-US" baseline="0" dirty="0" smtClean="0"/>
                        <a:t> uses a combination of the predefined objects to create a new type unique to the program.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Folded Corner 5"/>
          <p:cNvSpPr/>
          <p:nvPr/>
        </p:nvSpPr>
        <p:spPr>
          <a:xfrm>
            <a:off x="1000431" y="3583857"/>
            <a:ext cx="6961238" cy="230566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--Define variables</a:t>
            </a:r>
          </a:p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VARCHAR2(20);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EmpSalary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NUMBER(6);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EmpBdate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DATE;</a:t>
            </a:r>
          </a:p>
          <a:p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26759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Name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When selecting a name for a declared object, there are some rules you must follow:</a:t>
            </a:r>
          </a:p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Maximum length is 30 characters.</a:t>
            </a:r>
          </a:p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first character 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must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be a letter.</a:t>
            </a:r>
          </a:p>
          <a:p>
            <a:pPr>
              <a:tabLst>
                <a:tab pos="461963" algn="l"/>
              </a:tabLst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following table outlines characters that are legal and illegal.</a:t>
            </a:r>
          </a:p>
          <a:p>
            <a:pPr lvl="1"/>
            <a:endParaRPr lang="en-US" sz="2000" baseline="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532882"/>
              </p:ext>
            </p:extLst>
          </p:nvPr>
        </p:nvGraphicFramePr>
        <p:xfrm>
          <a:off x="2539181" y="4066455"/>
          <a:ext cx="406563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0361"/>
                <a:gridCol w="203527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Legal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Illegal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&amp;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 (dash)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_ (underscore)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/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(space)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87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509</TotalTime>
  <Words>213</Words>
  <Application>Microsoft Office PowerPoint</Application>
  <PresentationFormat>On-screen Show (4:3)</PresentationFormat>
  <Paragraphs>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Courier New</vt:lpstr>
      <vt:lpstr>Segoe UI Light</vt:lpstr>
      <vt:lpstr>Segoe UI Semilight</vt:lpstr>
      <vt:lpstr>Office Theme</vt:lpstr>
      <vt:lpstr>The DECLARE Clause</vt:lpstr>
      <vt:lpstr>DECLARE Clause Objects</vt:lpstr>
      <vt:lpstr>DECLARE Clause Objects (cont)</vt:lpstr>
      <vt:lpstr>Object Name Rules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58</cp:revision>
  <dcterms:created xsi:type="dcterms:W3CDTF">2013-02-09T16:35:40Z</dcterms:created>
  <dcterms:modified xsi:type="dcterms:W3CDTF">2013-03-17T13:23:35Z</dcterms:modified>
</cp:coreProperties>
</file>