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79" r:id="rId3"/>
    <p:sldId id="283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258" autoAdjust="0"/>
    <p:restoredTop sz="86451" autoAdjust="0"/>
  </p:normalViewPr>
  <p:slideViewPr>
    <p:cSldViewPr snapToGrid="0">
      <p:cViewPr varScale="1">
        <p:scale>
          <a:sx n="111" d="100"/>
          <a:sy n="111" d="100"/>
        </p:scale>
        <p:origin x="115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SELECT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structures used in PL/SQL depend on the number of records returned by the SELECT statement.</a:t>
            </a:r>
          </a:p>
          <a:p>
            <a:pPr lvl="1"/>
            <a:r>
              <a:rPr lang="en-US" dirty="0" smtClean="0"/>
              <a:t>Single-row SELECT statements are nearly identical to all other context (it uses the INTO statement).</a:t>
            </a:r>
          </a:p>
          <a:p>
            <a:pPr lvl="1"/>
            <a:r>
              <a:rPr lang="en-US" baseline="0" dirty="0" smtClean="0"/>
              <a:t>Multiple-row SELECT statements require explicit cursors.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95" y="3638178"/>
            <a:ext cx="228571" cy="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Single-Row SELECT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6" name="Folded Corner 5"/>
          <p:cNvSpPr/>
          <p:nvPr/>
        </p:nvSpPr>
        <p:spPr>
          <a:xfrm>
            <a:off x="1000431" y="1518245"/>
            <a:ext cx="6961238" cy="4474790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DECLARE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IS RECORD  (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employee.ssn%TYPE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employee.Lname%TYPE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Dname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department.Dname%TYPE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   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BonusPay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NUMBER(6));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InactiveEmp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EmpRecord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	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 smtClean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BEGIN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essn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Dname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0</a:t>
            </a:r>
          </a:p>
          <a:p>
            <a:r>
              <a:rPr lang="en-US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INTO </a:t>
            </a:r>
            <a:r>
              <a:rPr lang="en-US" sz="1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InactiveEmp</a:t>
            </a:r>
            <a:endParaRPr lang="en-US" sz="14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employee, department,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employee.dno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department.dnumber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employee.ssn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works_on.essn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hours = (SELECT MIN(hours) FROM </a:t>
            </a:r>
            <a:r>
              <a:rPr lang="en-US" sz="14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works_on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ROWNUM &lt;= 1;</a:t>
            </a:r>
            <a:endParaRPr lang="en-US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9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INTO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 valid type may be used in the INTO clause.</a:t>
            </a:r>
          </a:p>
          <a:p>
            <a:endParaRPr lang="en-US" dirty="0" smtClean="0"/>
          </a:p>
          <a:p>
            <a:r>
              <a:rPr lang="en-US" dirty="0" smtClean="0"/>
              <a:t>The only concern is that the type or types used must match the SELECT </a:t>
            </a:r>
            <a:r>
              <a:rPr lang="en-US" b="1" dirty="0" smtClean="0"/>
              <a:t>exactly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57" y="2723779"/>
            <a:ext cx="228571" cy="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5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958</TotalTime>
  <Words>78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Courier New</vt:lpstr>
      <vt:lpstr>Segoe UI Light</vt:lpstr>
      <vt:lpstr>Segoe UI Semilight</vt:lpstr>
      <vt:lpstr>Office Theme</vt:lpstr>
      <vt:lpstr>Using SELECT</vt:lpstr>
      <vt:lpstr>Single-Row SELECT</vt:lpstr>
      <vt:lpstr>Using INTO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77</cp:revision>
  <dcterms:created xsi:type="dcterms:W3CDTF">2013-02-09T16:35:40Z</dcterms:created>
  <dcterms:modified xsi:type="dcterms:W3CDTF">2013-03-23T12:59:32Z</dcterms:modified>
</cp:coreProperties>
</file>