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54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12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The EXCEPTION Clause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the Different Exception Types</a:t>
            </a:r>
          </a:p>
          <a:p>
            <a:r>
              <a:rPr lang="en-US" dirty="0" smtClean="0"/>
              <a:t>Trapping Exceptions</a:t>
            </a:r>
          </a:p>
          <a:p>
            <a:r>
              <a:rPr lang="en-US" dirty="0" smtClean="0"/>
              <a:t>Identifying Exception Details</a:t>
            </a:r>
          </a:p>
          <a:p>
            <a:r>
              <a:rPr lang="en-US" dirty="0" smtClean="0"/>
              <a:t>User-Declared Exceptions</a:t>
            </a:r>
          </a:p>
          <a:p>
            <a:r>
              <a:rPr lang="en-US" dirty="0" smtClean="0"/>
              <a:t>Exception Functions</a:t>
            </a:r>
          </a:p>
          <a:p>
            <a:r>
              <a:rPr lang="en-US" dirty="0" smtClean="0"/>
              <a:t>Implicit Cursor Attributes</a:t>
            </a:r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Exceptions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Exceptions which might occur during processing may be classified according to the following categories: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779424"/>
              </p:ext>
            </p:extLst>
          </p:nvPr>
        </p:nvGraphicFramePr>
        <p:xfrm>
          <a:off x="768931" y="3014963"/>
          <a:ext cx="7317636" cy="2291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1688"/>
                <a:gridCol w="5075948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Error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dirty="0" smtClean="0"/>
                        <a:t>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Description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Program Processing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Errors which occur during the execution of the program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Internal Oracle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Errors which arise</a:t>
                      </a:r>
                      <a:r>
                        <a:rPr lang="en-US" baseline="0" dirty="0" smtClean="0"/>
                        <a:t> from the Oracle environment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User Declared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Errors anticipated</a:t>
                      </a:r>
                      <a:r>
                        <a:rPr lang="en-US" baseline="0" dirty="0" smtClean="0"/>
                        <a:t> which you wish to trap and intentionally transfer execution from the BEGIN clause to the EXCEPTION clause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Exception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3363" indent="0">
              <a:buNone/>
            </a:pPr>
            <a:r>
              <a:rPr lang="en-US" dirty="0" smtClean="0"/>
              <a:t>There are several important points pertaining to processing exceptions.</a:t>
            </a:r>
          </a:p>
          <a:p>
            <a:pPr lvl="1"/>
            <a:r>
              <a:rPr lang="en-US" dirty="0" smtClean="0"/>
              <a:t>Virtually anything that can be done in the </a:t>
            </a:r>
            <a:r>
              <a:rPr lang="en-US" b="1" dirty="0" smtClean="0">
                <a:solidFill>
                  <a:schemeClr val="bg1"/>
                </a:solidFill>
              </a:rPr>
              <a:t>BEGIN</a:t>
            </a:r>
            <a:r>
              <a:rPr lang="en-US" dirty="0" smtClean="0"/>
              <a:t> clause can be done in the </a:t>
            </a:r>
            <a:r>
              <a:rPr lang="en-US" b="1" dirty="0">
                <a:solidFill>
                  <a:schemeClr val="bg1"/>
                </a:solidFill>
              </a:rPr>
              <a:t>EXCEPTION</a:t>
            </a:r>
            <a:r>
              <a:rPr lang="en-US" dirty="0" smtClean="0"/>
              <a:t> clause.</a:t>
            </a:r>
          </a:p>
          <a:p>
            <a:pPr lvl="1"/>
            <a:r>
              <a:rPr lang="en-US" baseline="0" dirty="0" smtClean="0"/>
              <a:t>Once control has been passed to the </a:t>
            </a:r>
            <a:r>
              <a:rPr lang="en-US" b="1" dirty="0">
                <a:solidFill>
                  <a:schemeClr val="bg1"/>
                </a:solidFill>
              </a:rPr>
              <a:t>EXCEPTION</a:t>
            </a:r>
            <a:r>
              <a:rPr lang="en-US" baseline="0" dirty="0" smtClean="0"/>
              <a:t> clause, control cannot be passed back to the </a:t>
            </a:r>
            <a:r>
              <a:rPr lang="en-US" b="1" dirty="0">
                <a:solidFill>
                  <a:schemeClr val="bg1"/>
                </a:solidFill>
              </a:rPr>
              <a:t>BEGIN</a:t>
            </a:r>
            <a:r>
              <a:rPr lang="en-US" baseline="0" dirty="0" smtClean="0"/>
              <a:t> clause.</a:t>
            </a:r>
          </a:p>
          <a:p>
            <a:pPr lvl="1"/>
            <a:r>
              <a:rPr lang="en-US" dirty="0" smtClean="0"/>
              <a:t>When an exception is detected, control is passed to the </a:t>
            </a:r>
            <a:r>
              <a:rPr lang="en-US" b="1" dirty="0">
                <a:solidFill>
                  <a:schemeClr val="bg1"/>
                </a:solidFill>
              </a:rPr>
              <a:t>EXCEPTION</a:t>
            </a:r>
            <a:r>
              <a:rPr lang="en-US" dirty="0" smtClean="0"/>
              <a:t> clause.  If the </a:t>
            </a:r>
            <a:r>
              <a:rPr lang="en-US" b="1" dirty="0">
                <a:solidFill>
                  <a:schemeClr val="bg1"/>
                </a:solidFill>
              </a:rPr>
              <a:t>EXCEPTION</a:t>
            </a:r>
            <a:r>
              <a:rPr lang="en-US" dirty="0" smtClean="0"/>
              <a:t> clause does not exist or the error is not handled, the program aborts with an error condition.</a:t>
            </a:r>
            <a:endParaRPr lang="en-US" baseline="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1606473"/>
            <a:ext cx="380952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3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634</TotalTime>
  <Words>168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Segoe UI Light</vt:lpstr>
      <vt:lpstr>Segoe UI Semilight</vt:lpstr>
      <vt:lpstr>Office Theme</vt:lpstr>
      <vt:lpstr>The EXCEPTION Clause</vt:lpstr>
      <vt:lpstr>Types of Exceptions</vt:lpstr>
      <vt:lpstr>Exception Processing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72</cp:revision>
  <dcterms:created xsi:type="dcterms:W3CDTF">2013-02-09T16:35:40Z</dcterms:created>
  <dcterms:modified xsi:type="dcterms:W3CDTF">2013-03-25T17:03:39Z</dcterms:modified>
</cp:coreProperties>
</file>