
<file path=[Content_Types].xml><?xml version="1.0" encoding="utf-8"?>
<Types xmlns="http://schemas.openxmlformats.org/package/2006/content-types"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1"/>
  </p:sldMasterIdLst>
  <p:notesMasterIdLst>
    <p:notesMasterId r:id="rId9"/>
  </p:notesMasterIdLst>
  <p:sldIdLst>
    <p:sldId id="256" r:id="rId2"/>
    <p:sldId id="308" r:id="rId3"/>
    <p:sldId id="257" r:id="rId4"/>
    <p:sldId id="258" r:id="rId5"/>
    <p:sldId id="259" r:id="rId6"/>
    <p:sldId id="263" r:id="rId7"/>
    <p:sldId id="260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245D670-B305-46E7-8971-4080A4443D48}">
  <a:tblStyle styleId="{B245D670-B305-46E7-8971-4080A4443D4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7040f09d03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7040f09d03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707c3e161e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g707c3e161e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6320de4b7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6320de4b7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6320de4b7d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6320de4b7d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rot="-204670">
            <a:off x="851406" y="522992"/>
            <a:ext cx="7311366" cy="4103675"/>
            <a:chOff x="238125" y="847975"/>
            <a:chExt cx="7143400" cy="4009400"/>
          </a:xfrm>
        </p:grpSpPr>
        <p:sp>
          <p:nvSpPr>
            <p:cNvPr id="10" name="Google Shape;10;p2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>
            <a:off x="956058" y="542208"/>
            <a:ext cx="7231978" cy="4059117"/>
            <a:chOff x="238125" y="847975"/>
            <a:chExt cx="7143400" cy="4009400"/>
          </a:xfrm>
        </p:grpSpPr>
        <p:sp>
          <p:nvSpPr>
            <p:cNvPr id="41" name="Google Shape;41;p2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71;p2"/>
          <p:cNvSpPr txBox="1">
            <a:spLocks noGrp="1"/>
          </p:cNvSpPr>
          <p:nvPr>
            <p:ph type="ctrTitle"/>
          </p:nvPr>
        </p:nvSpPr>
        <p:spPr>
          <a:xfrm rot="950">
            <a:off x="2943300" y="1260050"/>
            <a:ext cx="3257400" cy="149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45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2" name="Google Shape;72;p2"/>
          <p:cNvSpPr txBox="1">
            <a:spLocks noGrp="1"/>
          </p:cNvSpPr>
          <p:nvPr>
            <p:ph type="subTitle" idx="1"/>
          </p:nvPr>
        </p:nvSpPr>
        <p:spPr>
          <a:xfrm rot="1327">
            <a:off x="3017300" y="2994525"/>
            <a:ext cx="3109200" cy="8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/>
          <p:nvPr/>
        </p:nvSpPr>
        <p:spPr>
          <a:xfrm rot="162584">
            <a:off x="3507427" y="610939"/>
            <a:ext cx="3477663" cy="3951386"/>
          </a:xfrm>
          <a:custGeom>
            <a:avLst/>
            <a:gdLst/>
            <a:ahLst/>
            <a:cxnLst/>
            <a:rect l="l" t="t" r="r" b="b"/>
            <a:pathLst>
              <a:path w="34540" h="39245" extrusionOk="0">
                <a:moveTo>
                  <a:pt x="1" y="0"/>
                </a:moveTo>
                <a:lnTo>
                  <a:pt x="1" y="39245"/>
                </a:lnTo>
                <a:lnTo>
                  <a:pt x="34539" y="39245"/>
                </a:lnTo>
                <a:lnTo>
                  <a:pt x="34539" y="1374"/>
                </a:lnTo>
                <a:cubicBezTo>
                  <a:pt x="34239" y="901"/>
                  <a:pt x="34065" y="395"/>
                  <a:pt x="33702" y="0"/>
                </a:cubicBezTo>
                <a:lnTo>
                  <a:pt x="32818" y="0"/>
                </a:lnTo>
                <a:cubicBezTo>
                  <a:pt x="32660" y="537"/>
                  <a:pt x="32470" y="1074"/>
                  <a:pt x="32628" y="1564"/>
                </a:cubicBezTo>
                <a:cubicBezTo>
                  <a:pt x="33276" y="1864"/>
                  <a:pt x="33197" y="2827"/>
                  <a:pt x="32486" y="3017"/>
                </a:cubicBezTo>
                <a:cubicBezTo>
                  <a:pt x="32419" y="3033"/>
                  <a:pt x="32354" y="3041"/>
                  <a:pt x="32291" y="3041"/>
                </a:cubicBezTo>
                <a:cubicBezTo>
                  <a:pt x="31683" y="3041"/>
                  <a:pt x="31280" y="2330"/>
                  <a:pt x="31681" y="1801"/>
                </a:cubicBezTo>
                <a:lnTo>
                  <a:pt x="31681" y="0"/>
                </a:lnTo>
                <a:lnTo>
                  <a:pt x="30117" y="0"/>
                </a:lnTo>
                <a:cubicBezTo>
                  <a:pt x="30086" y="553"/>
                  <a:pt x="30117" y="1090"/>
                  <a:pt x="30243" y="1627"/>
                </a:cubicBezTo>
                <a:cubicBezTo>
                  <a:pt x="30861" y="2075"/>
                  <a:pt x="30543" y="3034"/>
                  <a:pt x="29807" y="3034"/>
                </a:cubicBezTo>
                <a:cubicBezTo>
                  <a:pt x="29789" y="3034"/>
                  <a:pt x="29772" y="3034"/>
                  <a:pt x="29754" y="3033"/>
                </a:cubicBezTo>
                <a:cubicBezTo>
                  <a:pt x="28980" y="3001"/>
                  <a:pt x="28743" y="1975"/>
                  <a:pt x="29406" y="1596"/>
                </a:cubicBezTo>
                <a:cubicBezTo>
                  <a:pt x="29485" y="1059"/>
                  <a:pt x="29517" y="537"/>
                  <a:pt x="29485" y="0"/>
                </a:cubicBezTo>
                <a:lnTo>
                  <a:pt x="27685" y="0"/>
                </a:lnTo>
                <a:cubicBezTo>
                  <a:pt x="27732" y="632"/>
                  <a:pt x="27827" y="1248"/>
                  <a:pt x="27954" y="1864"/>
                </a:cubicBezTo>
                <a:cubicBezTo>
                  <a:pt x="28265" y="2402"/>
                  <a:pt x="27866" y="3028"/>
                  <a:pt x="27303" y="3028"/>
                </a:cubicBezTo>
                <a:cubicBezTo>
                  <a:pt x="27238" y="3028"/>
                  <a:pt x="27170" y="3019"/>
                  <a:pt x="27101" y="3001"/>
                </a:cubicBezTo>
                <a:cubicBezTo>
                  <a:pt x="26437" y="2843"/>
                  <a:pt x="26295" y="1959"/>
                  <a:pt x="26895" y="1596"/>
                </a:cubicBezTo>
                <a:cubicBezTo>
                  <a:pt x="26943" y="1059"/>
                  <a:pt x="27148" y="553"/>
                  <a:pt x="27038" y="0"/>
                </a:cubicBezTo>
                <a:lnTo>
                  <a:pt x="25064" y="0"/>
                </a:lnTo>
                <a:cubicBezTo>
                  <a:pt x="25127" y="601"/>
                  <a:pt x="25237" y="1185"/>
                  <a:pt x="25379" y="1769"/>
                </a:cubicBezTo>
                <a:cubicBezTo>
                  <a:pt x="25790" y="2286"/>
                  <a:pt x="25411" y="3036"/>
                  <a:pt x="24777" y="3036"/>
                </a:cubicBezTo>
                <a:cubicBezTo>
                  <a:pt x="24751" y="3036"/>
                  <a:pt x="24726" y="3035"/>
                  <a:pt x="24700" y="3033"/>
                </a:cubicBezTo>
                <a:cubicBezTo>
                  <a:pt x="24005" y="2954"/>
                  <a:pt x="23753" y="2085"/>
                  <a:pt x="24290" y="1659"/>
                </a:cubicBezTo>
                <a:cubicBezTo>
                  <a:pt x="24369" y="1106"/>
                  <a:pt x="24384" y="553"/>
                  <a:pt x="24353" y="0"/>
                </a:cubicBezTo>
                <a:lnTo>
                  <a:pt x="23026" y="0"/>
                </a:lnTo>
                <a:cubicBezTo>
                  <a:pt x="22979" y="537"/>
                  <a:pt x="22774" y="1090"/>
                  <a:pt x="22726" y="1643"/>
                </a:cubicBezTo>
                <a:cubicBezTo>
                  <a:pt x="23343" y="2075"/>
                  <a:pt x="23011" y="3034"/>
                  <a:pt x="22274" y="3034"/>
                </a:cubicBezTo>
                <a:cubicBezTo>
                  <a:pt x="22256" y="3034"/>
                  <a:pt x="22239" y="3034"/>
                  <a:pt x="22221" y="3033"/>
                </a:cubicBezTo>
                <a:cubicBezTo>
                  <a:pt x="21447" y="2985"/>
                  <a:pt x="21226" y="1943"/>
                  <a:pt x="21921" y="1580"/>
                </a:cubicBezTo>
                <a:cubicBezTo>
                  <a:pt x="22016" y="1043"/>
                  <a:pt x="22142" y="522"/>
                  <a:pt x="22205" y="0"/>
                </a:cubicBezTo>
                <a:lnTo>
                  <a:pt x="19994" y="0"/>
                </a:lnTo>
                <a:cubicBezTo>
                  <a:pt x="19963" y="506"/>
                  <a:pt x="19836" y="1185"/>
                  <a:pt x="20041" y="1532"/>
                </a:cubicBezTo>
                <a:cubicBezTo>
                  <a:pt x="20752" y="1801"/>
                  <a:pt x="20705" y="2827"/>
                  <a:pt x="19963" y="3017"/>
                </a:cubicBezTo>
                <a:cubicBezTo>
                  <a:pt x="19894" y="3035"/>
                  <a:pt x="19828" y="3043"/>
                  <a:pt x="19763" y="3043"/>
                </a:cubicBezTo>
                <a:cubicBezTo>
                  <a:pt x="19142" y="3043"/>
                  <a:pt x="18731" y="2269"/>
                  <a:pt x="19189" y="1753"/>
                </a:cubicBezTo>
                <a:cubicBezTo>
                  <a:pt x="19189" y="1169"/>
                  <a:pt x="19173" y="585"/>
                  <a:pt x="19141" y="0"/>
                </a:cubicBezTo>
                <a:lnTo>
                  <a:pt x="17767" y="0"/>
                </a:lnTo>
                <a:cubicBezTo>
                  <a:pt x="17752" y="632"/>
                  <a:pt x="17799" y="1280"/>
                  <a:pt x="17941" y="1896"/>
                </a:cubicBezTo>
                <a:cubicBezTo>
                  <a:pt x="18223" y="2431"/>
                  <a:pt x="17826" y="3029"/>
                  <a:pt x="17278" y="3029"/>
                </a:cubicBezTo>
                <a:cubicBezTo>
                  <a:pt x="17211" y="3029"/>
                  <a:pt x="17143" y="3020"/>
                  <a:pt x="17072" y="3001"/>
                </a:cubicBezTo>
                <a:cubicBezTo>
                  <a:pt x="16425" y="2843"/>
                  <a:pt x="16283" y="1990"/>
                  <a:pt x="16836" y="1627"/>
                </a:cubicBezTo>
                <a:cubicBezTo>
                  <a:pt x="16962" y="1090"/>
                  <a:pt x="16994" y="537"/>
                  <a:pt x="16962" y="0"/>
                </a:cubicBezTo>
                <a:lnTo>
                  <a:pt x="15462" y="0"/>
                </a:lnTo>
                <a:cubicBezTo>
                  <a:pt x="15462" y="664"/>
                  <a:pt x="15477" y="1564"/>
                  <a:pt x="15477" y="1975"/>
                </a:cubicBezTo>
                <a:cubicBezTo>
                  <a:pt x="15509" y="2069"/>
                  <a:pt x="15525" y="2164"/>
                  <a:pt x="15525" y="2259"/>
                </a:cubicBezTo>
                <a:cubicBezTo>
                  <a:pt x="15556" y="2701"/>
                  <a:pt x="15209" y="3064"/>
                  <a:pt x="14767" y="3064"/>
                </a:cubicBezTo>
                <a:cubicBezTo>
                  <a:pt x="14325" y="3064"/>
                  <a:pt x="13961" y="2701"/>
                  <a:pt x="13993" y="2259"/>
                </a:cubicBezTo>
                <a:cubicBezTo>
                  <a:pt x="14025" y="1927"/>
                  <a:pt x="14230" y="1643"/>
                  <a:pt x="14546" y="1532"/>
                </a:cubicBezTo>
                <a:cubicBezTo>
                  <a:pt x="14767" y="774"/>
                  <a:pt x="14625" y="601"/>
                  <a:pt x="14719" y="0"/>
                </a:cubicBezTo>
                <a:lnTo>
                  <a:pt x="13393" y="0"/>
                </a:lnTo>
                <a:cubicBezTo>
                  <a:pt x="13251" y="585"/>
                  <a:pt x="12966" y="1122"/>
                  <a:pt x="12809" y="1722"/>
                </a:cubicBezTo>
                <a:cubicBezTo>
                  <a:pt x="13296" y="2239"/>
                  <a:pt x="12911" y="3042"/>
                  <a:pt x="12267" y="3042"/>
                </a:cubicBezTo>
                <a:cubicBezTo>
                  <a:pt x="12203" y="3042"/>
                  <a:pt x="12135" y="3034"/>
                  <a:pt x="12066" y="3017"/>
                </a:cubicBezTo>
                <a:cubicBezTo>
                  <a:pt x="11308" y="2827"/>
                  <a:pt x="11277" y="1753"/>
                  <a:pt x="12035" y="1532"/>
                </a:cubicBezTo>
                <a:cubicBezTo>
                  <a:pt x="12145" y="1027"/>
                  <a:pt x="12272" y="522"/>
                  <a:pt x="12335" y="0"/>
                </a:cubicBezTo>
                <a:lnTo>
                  <a:pt x="10124" y="0"/>
                </a:lnTo>
                <a:cubicBezTo>
                  <a:pt x="10250" y="616"/>
                  <a:pt x="10282" y="1217"/>
                  <a:pt x="10376" y="1817"/>
                </a:cubicBezTo>
                <a:cubicBezTo>
                  <a:pt x="10471" y="1943"/>
                  <a:pt x="10519" y="2101"/>
                  <a:pt x="10519" y="2275"/>
                </a:cubicBezTo>
                <a:cubicBezTo>
                  <a:pt x="10519" y="2718"/>
                  <a:pt x="10153" y="3049"/>
                  <a:pt x="9748" y="3049"/>
                </a:cubicBezTo>
                <a:cubicBezTo>
                  <a:pt x="9647" y="3049"/>
                  <a:pt x="9545" y="3029"/>
                  <a:pt x="9445" y="2985"/>
                </a:cubicBezTo>
                <a:cubicBezTo>
                  <a:pt x="8924" y="2764"/>
                  <a:pt x="8813" y="2085"/>
                  <a:pt x="9224" y="1706"/>
                </a:cubicBezTo>
                <a:cubicBezTo>
                  <a:pt x="9318" y="1138"/>
                  <a:pt x="9397" y="569"/>
                  <a:pt x="9445" y="0"/>
                </a:cubicBezTo>
                <a:lnTo>
                  <a:pt x="7755" y="0"/>
                </a:lnTo>
                <a:cubicBezTo>
                  <a:pt x="7755" y="601"/>
                  <a:pt x="7850" y="1185"/>
                  <a:pt x="7834" y="1769"/>
                </a:cubicBezTo>
                <a:cubicBezTo>
                  <a:pt x="7960" y="1911"/>
                  <a:pt x="8023" y="2085"/>
                  <a:pt x="8023" y="2275"/>
                </a:cubicBezTo>
                <a:cubicBezTo>
                  <a:pt x="8023" y="2725"/>
                  <a:pt x="7658" y="3044"/>
                  <a:pt x="7252" y="3044"/>
                </a:cubicBezTo>
                <a:cubicBezTo>
                  <a:pt x="7131" y="3044"/>
                  <a:pt x="7006" y="3015"/>
                  <a:pt x="6886" y="2954"/>
                </a:cubicBezTo>
                <a:cubicBezTo>
                  <a:pt x="6365" y="2669"/>
                  <a:pt x="6349" y="1927"/>
                  <a:pt x="6839" y="1611"/>
                </a:cubicBezTo>
                <a:cubicBezTo>
                  <a:pt x="6997" y="1090"/>
                  <a:pt x="7076" y="553"/>
                  <a:pt x="7060" y="0"/>
                </a:cubicBezTo>
                <a:lnTo>
                  <a:pt x="5323" y="0"/>
                </a:lnTo>
                <a:lnTo>
                  <a:pt x="5323" y="1769"/>
                </a:lnTo>
                <a:cubicBezTo>
                  <a:pt x="5791" y="2292"/>
                  <a:pt x="5372" y="3054"/>
                  <a:pt x="4755" y="3054"/>
                </a:cubicBezTo>
                <a:cubicBezTo>
                  <a:pt x="4663" y="3054"/>
                  <a:pt x="4568" y="3038"/>
                  <a:pt x="4470" y="3001"/>
                </a:cubicBezTo>
                <a:cubicBezTo>
                  <a:pt x="3728" y="2717"/>
                  <a:pt x="3854" y="1611"/>
                  <a:pt x="4644" y="1501"/>
                </a:cubicBezTo>
                <a:cubicBezTo>
                  <a:pt x="4691" y="995"/>
                  <a:pt x="4707" y="522"/>
                  <a:pt x="4707" y="0"/>
                </a:cubicBezTo>
                <a:lnTo>
                  <a:pt x="2970" y="0"/>
                </a:lnTo>
                <a:cubicBezTo>
                  <a:pt x="2970" y="664"/>
                  <a:pt x="3033" y="1343"/>
                  <a:pt x="2970" y="1990"/>
                </a:cubicBezTo>
                <a:cubicBezTo>
                  <a:pt x="3172" y="2534"/>
                  <a:pt x="2746" y="3038"/>
                  <a:pt x="2252" y="3038"/>
                </a:cubicBezTo>
                <a:cubicBezTo>
                  <a:pt x="2129" y="3038"/>
                  <a:pt x="2003" y="3007"/>
                  <a:pt x="1880" y="2938"/>
                </a:cubicBezTo>
                <a:cubicBezTo>
                  <a:pt x="1248" y="2590"/>
                  <a:pt x="1391" y="1643"/>
                  <a:pt x="2101" y="1517"/>
                </a:cubicBezTo>
                <a:cubicBezTo>
                  <a:pt x="2212" y="1043"/>
                  <a:pt x="2275" y="522"/>
                  <a:pt x="24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38100" dir="5400000" algn="bl" rotWithShape="0">
              <a:srgbClr val="783F04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" name="Google Shape;75;p3"/>
          <p:cNvGrpSpPr/>
          <p:nvPr/>
        </p:nvGrpSpPr>
        <p:grpSpPr>
          <a:xfrm rot="-1013395" flipH="1">
            <a:off x="1643515" y="1372580"/>
            <a:ext cx="2037451" cy="2057037"/>
            <a:chOff x="1626000" y="605300"/>
            <a:chExt cx="4068375" cy="4132125"/>
          </a:xfrm>
        </p:grpSpPr>
        <p:sp>
          <p:nvSpPr>
            <p:cNvPr id="76" name="Google Shape;76;p3"/>
            <p:cNvSpPr/>
            <p:nvPr/>
          </p:nvSpPr>
          <p:spPr>
            <a:xfrm>
              <a:off x="1626000" y="605300"/>
              <a:ext cx="4068375" cy="4132125"/>
            </a:xfrm>
            <a:custGeom>
              <a:avLst/>
              <a:gdLst/>
              <a:ahLst/>
              <a:cxnLst/>
              <a:rect l="l" t="t" r="r" b="b"/>
              <a:pathLst>
                <a:path w="162735" h="165285" extrusionOk="0">
                  <a:moveTo>
                    <a:pt x="145650" y="0"/>
                  </a:moveTo>
                  <a:lnTo>
                    <a:pt x="0" y="19635"/>
                  </a:lnTo>
                  <a:lnTo>
                    <a:pt x="19583" y="165284"/>
                  </a:lnTo>
                  <a:lnTo>
                    <a:pt x="136368" y="149526"/>
                  </a:lnTo>
                  <a:lnTo>
                    <a:pt x="162734" y="126985"/>
                  </a:lnTo>
                  <a:lnTo>
                    <a:pt x="1456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5036475" y="3767150"/>
              <a:ext cx="657900" cy="576300"/>
            </a:xfrm>
            <a:custGeom>
              <a:avLst/>
              <a:gdLst/>
              <a:ahLst/>
              <a:cxnLst/>
              <a:rect l="l" t="t" r="r" b="b"/>
              <a:pathLst>
                <a:path w="26316" h="23052" extrusionOk="0">
                  <a:moveTo>
                    <a:pt x="16626" y="10965"/>
                  </a:moveTo>
                  <a:cubicBezTo>
                    <a:pt x="24377" y="3010"/>
                    <a:pt x="26315" y="511"/>
                    <a:pt x="26315" y="511"/>
                  </a:cubicBezTo>
                  <a:cubicBezTo>
                    <a:pt x="26315" y="511"/>
                    <a:pt x="20756" y="3469"/>
                    <a:pt x="10812" y="1"/>
                  </a:cubicBezTo>
                  <a:cubicBezTo>
                    <a:pt x="10812" y="1"/>
                    <a:pt x="8823" y="16728"/>
                    <a:pt x="0" y="23052"/>
                  </a:cubicBezTo>
                  <a:cubicBezTo>
                    <a:pt x="6120" y="19941"/>
                    <a:pt x="11730" y="15861"/>
                    <a:pt x="16626" y="10965"/>
                  </a:cubicBezTo>
                  <a:close/>
                </a:path>
              </a:pathLst>
            </a:custGeom>
            <a:solidFill>
              <a:srgbClr val="FFC5CB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3"/>
          <p:cNvSpPr txBox="1">
            <a:spLocks noGrp="1"/>
          </p:cNvSpPr>
          <p:nvPr>
            <p:ph type="ctrTitle"/>
          </p:nvPr>
        </p:nvSpPr>
        <p:spPr>
          <a:xfrm rot="162489">
            <a:off x="3535386" y="1274087"/>
            <a:ext cx="3466772" cy="16737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subTitle" idx="1"/>
          </p:nvPr>
        </p:nvSpPr>
        <p:spPr>
          <a:xfrm rot="162502">
            <a:off x="3781288" y="3328670"/>
            <a:ext cx="2825256" cy="7217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3"/>
          <p:cNvSpPr txBox="1">
            <a:spLocks noGrp="1"/>
          </p:cNvSpPr>
          <p:nvPr>
            <p:ph type="title" idx="2" hasCustomPrompt="1"/>
          </p:nvPr>
        </p:nvSpPr>
        <p:spPr>
          <a:xfrm rot="-532199">
            <a:off x="2066030" y="1940967"/>
            <a:ext cx="1192663" cy="920009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81" name="Google Shape;81;p3"/>
          <p:cNvSpPr/>
          <p:nvPr/>
        </p:nvSpPr>
        <p:spPr>
          <a:xfrm rot="4642448">
            <a:off x="3025611" y="1176296"/>
            <a:ext cx="693464" cy="725188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"/>
          <p:cNvSpPr/>
          <p:nvPr/>
        </p:nvSpPr>
        <p:spPr>
          <a:xfrm rot="-2537103">
            <a:off x="1371902" y="2008619"/>
            <a:ext cx="693456" cy="725220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4"/>
          <p:cNvGrpSpPr/>
          <p:nvPr/>
        </p:nvGrpSpPr>
        <p:grpSpPr>
          <a:xfrm>
            <a:off x="603841" y="344530"/>
            <a:ext cx="7936317" cy="4454443"/>
            <a:chOff x="238125" y="847975"/>
            <a:chExt cx="7143400" cy="4009400"/>
          </a:xfrm>
        </p:grpSpPr>
        <p:sp>
          <p:nvSpPr>
            <p:cNvPr id="85" name="Google Shape;85;p4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1752600" y="1487950"/>
            <a:ext cx="5638800" cy="27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 Thin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7"/>
          <p:cNvGrpSpPr/>
          <p:nvPr/>
        </p:nvGrpSpPr>
        <p:grpSpPr>
          <a:xfrm>
            <a:off x="603841" y="344530"/>
            <a:ext cx="7936317" cy="4454443"/>
            <a:chOff x="238125" y="847975"/>
            <a:chExt cx="7143400" cy="4009400"/>
          </a:xfrm>
        </p:grpSpPr>
        <p:sp>
          <p:nvSpPr>
            <p:cNvPr id="189" name="Google Shape;189;p7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19;p7"/>
          <p:cNvSpPr txBox="1">
            <a:spLocks noGrp="1"/>
          </p:cNvSpPr>
          <p:nvPr>
            <p:ph type="subTitle" idx="1"/>
          </p:nvPr>
        </p:nvSpPr>
        <p:spPr>
          <a:xfrm flipH="1">
            <a:off x="1065575" y="1210375"/>
            <a:ext cx="7013100" cy="35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220" name="Google Shape;220;p7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13"/>
          <p:cNvGrpSpPr/>
          <p:nvPr/>
        </p:nvGrpSpPr>
        <p:grpSpPr>
          <a:xfrm>
            <a:off x="603841" y="344530"/>
            <a:ext cx="7936317" cy="4454443"/>
            <a:chOff x="238125" y="847975"/>
            <a:chExt cx="7143400" cy="4009400"/>
          </a:xfrm>
        </p:grpSpPr>
        <p:sp>
          <p:nvSpPr>
            <p:cNvPr id="237" name="Google Shape;237;p13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3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3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3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3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3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3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3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3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" name="Google Shape;267;p13"/>
          <p:cNvSpPr txBox="1">
            <a:spLocks noGrp="1"/>
          </p:cNvSpPr>
          <p:nvPr>
            <p:ph type="title" hasCustomPrompt="1"/>
          </p:nvPr>
        </p:nvSpPr>
        <p:spPr>
          <a:xfrm flipH="1">
            <a:off x="6452199" y="1840365"/>
            <a:ext cx="1209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500" b="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8" name="Google Shape;268;p13"/>
          <p:cNvSpPr txBox="1">
            <a:spLocks noGrp="1"/>
          </p:cNvSpPr>
          <p:nvPr>
            <p:ph type="subTitle" idx="1"/>
          </p:nvPr>
        </p:nvSpPr>
        <p:spPr>
          <a:xfrm flipH="1">
            <a:off x="1015950" y="3455700"/>
            <a:ext cx="2138100" cy="9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subTitle" idx="2"/>
          </p:nvPr>
        </p:nvSpPr>
        <p:spPr>
          <a:xfrm>
            <a:off x="5987950" y="3480349"/>
            <a:ext cx="2138100" cy="9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3"/>
          </p:nvPr>
        </p:nvSpPr>
        <p:spPr>
          <a:xfrm flipH="1">
            <a:off x="3502939" y="3455700"/>
            <a:ext cx="2138100" cy="9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subTitle" idx="4"/>
          </p:nvPr>
        </p:nvSpPr>
        <p:spPr>
          <a:xfrm flipH="1">
            <a:off x="1015963" y="3041175"/>
            <a:ext cx="2138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0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subTitle" idx="5"/>
          </p:nvPr>
        </p:nvSpPr>
        <p:spPr>
          <a:xfrm>
            <a:off x="5987925" y="3041175"/>
            <a:ext cx="2138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0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6"/>
          </p:nvPr>
        </p:nvSpPr>
        <p:spPr>
          <a:xfrm flipH="1">
            <a:off x="3502950" y="3041175"/>
            <a:ext cx="2138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0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7" hasCustomPrompt="1"/>
          </p:nvPr>
        </p:nvSpPr>
        <p:spPr>
          <a:xfrm rot="477559">
            <a:off x="3910109" y="1840413"/>
            <a:ext cx="1323752" cy="57768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45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5" name="Google Shape;275;p13"/>
          <p:cNvSpPr txBox="1">
            <a:spLocks noGrp="1"/>
          </p:cNvSpPr>
          <p:nvPr>
            <p:ph type="title" idx="8" hasCustomPrompt="1"/>
          </p:nvPr>
        </p:nvSpPr>
        <p:spPr>
          <a:xfrm rot="-498617">
            <a:off x="1545286" y="1840312"/>
            <a:ext cx="1079333" cy="57785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4500" b="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6" name="Google Shape;276;p13"/>
          <p:cNvSpPr txBox="1">
            <a:spLocks noGrp="1"/>
          </p:cNvSpPr>
          <p:nvPr>
            <p:ph type="title" idx="9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3" name="Google Shape;403;p19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404" name="Google Shape;404;p19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9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9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9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9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9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9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9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9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9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9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9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9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9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9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9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9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9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9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9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9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9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9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9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9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9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9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9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4" name="Google Shape;434;p19"/>
          <p:cNvSpPr txBox="1">
            <a:spLocks noGrp="1"/>
          </p:cNvSpPr>
          <p:nvPr>
            <p:ph type="ctrTitle"/>
          </p:nvPr>
        </p:nvSpPr>
        <p:spPr>
          <a:xfrm flipH="1">
            <a:off x="1324526" y="1711303"/>
            <a:ext cx="1560600" cy="51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35" name="Google Shape;435;p19"/>
          <p:cNvSpPr txBox="1">
            <a:spLocks noGrp="1"/>
          </p:cNvSpPr>
          <p:nvPr>
            <p:ph type="subTitle" idx="1"/>
          </p:nvPr>
        </p:nvSpPr>
        <p:spPr>
          <a:xfrm flipH="1">
            <a:off x="1047486" y="2078184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36" name="Google Shape;436;p19"/>
          <p:cNvSpPr txBox="1">
            <a:spLocks noGrp="1"/>
          </p:cNvSpPr>
          <p:nvPr>
            <p:ph type="ctrTitle" idx="2"/>
          </p:nvPr>
        </p:nvSpPr>
        <p:spPr>
          <a:xfrm flipH="1">
            <a:off x="3632989" y="1711300"/>
            <a:ext cx="1878000" cy="51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37" name="Google Shape;437;p19"/>
          <p:cNvSpPr txBox="1">
            <a:spLocks noGrp="1"/>
          </p:cNvSpPr>
          <p:nvPr>
            <p:ph type="subTitle" idx="3"/>
          </p:nvPr>
        </p:nvSpPr>
        <p:spPr>
          <a:xfrm flipH="1">
            <a:off x="3514659" y="2078184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38" name="Google Shape;438;p19"/>
          <p:cNvSpPr txBox="1">
            <a:spLocks noGrp="1"/>
          </p:cNvSpPr>
          <p:nvPr>
            <p:ph type="ctrTitle" idx="4"/>
          </p:nvPr>
        </p:nvSpPr>
        <p:spPr>
          <a:xfrm flipH="1">
            <a:off x="6252500" y="1711303"/>
            <a:ext cx="1560600" cy="51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39" name="Google Shape;439;p19"/>
          <p:cNvSpPr txBox="1">
            <a:spLocks noGrp="1"/>
          </p:cNvSpPr>
          <p:nvPr>
            <p:ph type="subTitle" idx="5"/>
          </p:nvPr>
        </p:nvSpPr>
        <p:spPr>
          <a:xfrm flipH="1">
            <a:off x="5975457" y="2078184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40" name="Google Shape;440;p19"/>
          <p:cNvSpPr txBox="1">
            <a:spLocks noGrp="1"/>
          </p:cNvSpPr>
          <p:nvPr>
            <p:ph type="ctrTitle" idx="6"/>
          </p:nvPr>
        </p:nvSpPr>
        <p:spPr>
          <a:xfrm flipH="1">
            <a:off x="1324526" y="3322674"/>
            <a:ext cx="1560600" cy="51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41" name="Google Shape;441;p19"/>
          <p:cNvSpPr txBox="1">
            <a:spLocks noGrp="1"/>
          </p:cNvSpPr>
          <p:nvPr>
            <p:ph type="subTitle" idx="7"/>
          </p:nvPr>
        </p:nvSpPr>
        <p:spPr>
          <a:xfrm flipH="1">
            <a:off x="1047486" y="3694364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42" name="Google Shape;442;p19"/>
          <p:cNvSpPr txBox="1">
            <a:spLocks noGrp="1"/>
          </p:cNvSpPr>
          <p:nvPr>
            <p:ph type="ctrTitle" idx="8"/>
          </p:nvPr>
        </p:nvSpPr>
        <p:spPr>
          <a:xfrm flipH="1">
            <a:off x="3791700" y="3322674"/>
            <a:ext cx="1560600" cy="51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43" name="Google Shape;443;p19"/>
          <p:cNvSpPr txBox="1">
            <a:spLocks noGrp="1"/>
          </p:cNvSpPr>
          <p:nvPr>
            <p:ph type="subTitle" idx="9"/>
          </p:nvPr>
        </p:nvSpPr>
        <p:spPr>
          <a:xfrm flipH="1">
            <a:off x="3514659" y="3694364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44" name="Google Shape;444;p19"/>
          <p:cNvSpPr txBox="1">
            <a:spLocks noGrp="1"/>
          </p:cNvSpPr>
          <p:nvPr>
            <p:ph type="ctrTitle" idx="13"/>
          </p:nvPr>
        </p:nvSpPr>
        <p:spPr>
          <a:xfrm flipH="1">
            <a:off x="6252500" y="3322674"/>
            <a:ext cx="1560600" cy="51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45" name="Google Shape;445;p19"/>
          <p:cNvSpPr txBox="1">
            <a:spLocks noGrp="1"/>
          </p:cNvSpPr>
          <p:nvPr>
            <p:ph type="subTitle" idx="14"/>
          </p:nvPr>
        </p:nvSpPr>
        <p:spPr>
          <a:xfrm flipH="1">
            <a:off x="5975457" y="3694364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46" name="Google Shape;446;p19"/>
          <p:cNvSpPr txBox="1">
            <a:spLocks noGrp="1"/>
          </p:cNvSpPr>
          <p:nvPr>
            <p:ph type="title" idx="15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and text">
  <p:cSld name="SECTION_HEADER_1"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3" name="Google Shape;673;p27"/>
          <p:cNvGrpSpPr/>
          <p:nvPr/>
        </p:nvGrpSpPr>
        <p:grpSpPr>
          <a:xfrm rot="243592">
            <a:off x="1092807" y="853714"/>
            <a:ext cx="6898576" cy="3556674"/>
            <a:chOff x="2016900" y="1269275"/>
            <a:chExt cx="6591250" cy="2916825"/>
          </a:xfrm>
        </p:grpSpPr>
        <p:sp>
          <p:nvSpPr>
            <p:cNvPr id="674" name="Google Shape;674;p27"/>
            <p:cNvSpPr/>
            <p:nvPr/>
          </p:nvSpPr>
          <p:spPr>
            <a:xfrm>
              <a:off x="2028525" y="1278000"/>
              <a:ext cx="6579625" cy="2908100"/>
            </a:xfrm>
            <a:custGeom>
              <a:avLst/>
              <a:gdLst/>
              <a:ahLst/>
              <a:cxnLst/>
              <a:rect l="l" t="t" r="r" b="b"/>
              <a:pathLst>
                <a:path w="263185" h="116324" extrusionOk="0">
                  <a:moveTo>
                    <a:pt x="1" y="0"/>
                  </a:moveTo>
                  <a:lnTo>
                    <a:pt x="1" y="116324"/>
                  </a:lnTo>
                  <a:lnTo>
                    <a:pt x="263184" y="116324"/>
                  </a:lnTo>
                  <a:lnTo>
                    <a:pt x="2631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0013" dist="19050" dir="5400000" algn="bl" rotWithShape="0">
                <a:srgbClr val="783F0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7"/>
            <p:cNvSpPr/>
            <p:nvPr/>
          </p:nvSpPr>
          <p:spPr>
            <a:xfrm>
              <a:off x="2016900" y="17302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7"/>
            <p:cNvSpPr/>
            <p:nvPr/>
          </p:nvSpPr>
          <p:spPr>
            <a:xfrm>
              <a:off x="2016900" y="18756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7"/>
            <p:cNvSpPr/>
            <p:nvPr/>
          </p:nvSpPr>
          <p:spPr>
            <a:xfrm>
              <a:off x="2016900" y="21620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7"/>
            <p:cNvSpPr/>
            <p:nvPr/>
          </p:nvSpPr>
          <p:spPr>
            <a:xfrm>
              <a:off x="2016900" y="23074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7"/>
            <p:cNvSpPr/>
            <p:nvPr/>
          </p:nvSpPr>
          <p:spPr>
            <a:xfrm>
              <a:off x="2016900" y="25953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2016900" y="27407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2016900" y="30272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2016900" y="31726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2016900" y="34605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2016900" y="3605925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0"/>
                  </a:moveTo>
                  <a:lnTo>
                    <a:pt x="263649" y="0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2016900" y="38923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2016900" y="4037775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0"/>
                  </a:moveTo>
                  <a:lnTo>
                    <a:pt x="263649" y="0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2892250" y="1269275"/>
              <a:ext cx="25" cy="2916825"/>
            </a:xfrm>
            <a:custGeom>
              <a:avLst/>
              <a:gdLst/>
              <a:ahLst/>
              <a:cxnLst/>
              <a:rect l="l" t="t" r="r" b="b"/>
              <a:pathLst>
                <a:path w="1" h="116673" fill="none" extrusionOk="0">
                  <a:moveTo>
                    <a:pt x="0" y="0"/>
                  </a:moveTo>
                  <a:lnTo>
                    <a:pt x="0" y="116673"/>
                  </a:lnTo>
                </a:path>
              </a:pathLst>
            </a:custGeom>
            <a:solidFill>
              <a:srgbClr val="E72D53"/>
            </a:solidFill>
            <a:ln w="18900" cap="flat" cmpd="sng">
              <a:solidFill>
                <a:srgbClr val="E72D53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8" name="Google Shape;688;p27"/>
          <p:cNvSpPr txBox="1">
            <a:spLocks noGrp="1"/>
          </p:cNvSpPr>
          <p:nvPr>
            <p:ph type="title"/>
          </p:nvPr>
        </p:nvSpPr>
        <p:spPr>
          <a:xfrm rot="-261720">
            <a:off x="1158379" y="948962"/>
            <a:ext cx="2335064" cy="13304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9" name="Google Shape;689;p27"/>
          <p:cNvSpPr txBox="1">
            <a:spLocks noGrp="1"/>
          </p:cNvSpPr>
          <p:nvPr>
            <p:ph type="subTitle" idx="1"/>
          </p:nvPr>
        </p:nvSpPr>
        <p:spPr>
          <a:xfrm rot="251627" flipH="1">
            <a:off x="3954550" y="1653916"/>
            <a:ext cx="2875700" cy="20129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helsea Market"/>
              <a:buNone/>
              <a:defRPr sz="30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helsea Market"/>
              <a:buNone/>
              <a:defRPr sz="30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helsea Market"/>
              <a:buNone/>
              <a:defRPr sz="30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helsea Market"/>
              <a:buNone/>
              <a:defRPr sz="30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helsea Market"/>
              <a:buNone/>
              <a:defRPr sz="30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helsea Market"/>
              <a:buNone/>
              <a:defRPr sz="30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helsea Market"/>
              <a:buNone/>
              <a:defRPr sz="30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helsea Market"/>
              <a:buNone/>
              <a:defRPr sz="30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helsea Market"/>
              <a:buNone/>
              <a:defRPr sz="30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ignika Negative Light"/>
              <a:buChar char="●"/>
              <a:defRPr sz="18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Char char="○"/>
              <a:defRPr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■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●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○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■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●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○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Signika Negative Light"/>
              <a:buChar char="■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9" r:id="rId5"/>
    <p:sldLayoutId id="2147483665" r:id="rId6"/>
    <p:sldLayoutId id="2147483673" r:id="rId7"/>
    <p:sldLayoutId id="2147483674" r:id="rId8"/>
    <p:sldLayoutId id="214748367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32"/>
          <p:cNvSpPr txBox="1">
            <a:spLocks noGrp="1"/>
          </p:cNvSpPr>
          <p:nvPr>
            <p:ph type="ctrTitle"/>
          </p:nvPr>
        </p:nvSpPr>
        <p:spPr>
          <a:xfrm rot="950">
            <a:off x="1461036" y="1666899"/>
            <a:ext cx="5293481" cy="1480584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spcFirstLastPara="1" wrap="square" lIns="91425" tIns="91425" rIns="91425" bIns="91425" anchor="b" anchorCtr="0">
            <a:noAutofit/>
            <a:scene3d>
              <a:camera prst="isometricOffAxis1Right"/>
              <a:lightRig rig="threePt" dir="t"/>
            </a:scene3d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O</a:t>
            </a:r>
            <a:r>
              <a:rPr lang="en" sz="66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rdering number</a:t>
            </a:r>
            <a:endParaRPr sz="66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00B0F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grpSp>
        <p:nvGrpSpPr>
          <p:cNvPr id="702" name="Google Shape;702;p32"/>
          <p:cNvGrpSpPr/>
          <p:nvPr/>
        </p:nvGrpSpPr>
        <p:grpSpPr>
          <a:xfrm>
            <a:off x="6738608" y="542575"/>
            <a:ext cx="1801551" cy="1807551"/>
            <a:chOff x="6966933" y="849500"/>
            <a:chExt cx="1801551" cy="1807551"/>
          </a:xfrm>
        </p:grpSpPr>
        <p:grpSp>
          <p:nvGrpSpPr>
            <p:cNvPr id="703" name="Google Shape;703;p32"/>
            <p:cNvGrpSpPr/>
            <p:nvPr/>
          </p:nvGrpSpPr>
          <p:grpSpPr>
            <a:xfrm rot="475911">
              <a:off x="7069452" y="952018"/>
              <a:ext cx="1596514" cy="1596514"/>
              <a:chOff x="1189525" y="238125"/>
              <a:chExt cx="5208300" cy="5208300"/>
            </a:xfrm>
          </p:grpSpPr>
          <p:sp>
            <p:nvSpPr>
              <p:cNvPr id="704" name="Google Shape;704;p32"/>
              <p:cNvSpPr/>
              <p:nvPr/>
            </p:nvSpPr>
            <p:spPr>
              <a:xfrm>
                <a:off x="1189525" y="238125"/>
                <a:ext cx="5208300" cy="5208300"/>
              </a:xfrm>
              <a:custGeom>
                <a:avLst/>
                <a:gdLst/>
                <a:ahLst/>
                <a:cxnLst/>
                <a:rect l="l" t="t" r="r" b="b"/>
                <a:pathLst>
                  <a:path w="208332" h="208332" extrusionOk="0">
                    <a:moveTo>
                      <a:pt x="208332" y="0"/>
                    </a:moveTo>
                    <a:lnTo>
                      <a:pt x="208332" y="170651"/>
                    </a:lnTo>
                    <a:cubicBezTo>
                      <a:pt x="208332" y="170912"/>
                      <a:pt x="208332" y="171086"/>
                      <a:pt x="208332" y="171260"/>
                    </a:cubicBezTo>
                    <a:cubicBezTo>
                      <a:pt x="208245" y="171695"/>
                      <a:pt x="208158" y="172043"/>
                      <a:pt x="208071" y="172391"/>
                    </a:cubicBezTo>
                    <a:cubicBezTo>
                      <a:pt x="207984" y="172565"/>
                      <a:pt x="207984" y="172740"/>
                      <a:pt x="207897" y="172914"/>
                    </a:cubicBezTo>
                    <a:cubicBezTo>
                      <a:pt x="207897" y="173001"/>
                      <a:pt x="207810" y="173175"/>
                      <a:pt x="207723" y="173349"/>
                    </a:cubicBezTo>
                    <a:cubicBezTo>
                      <a:pt x="207635" y="173523"/>
                      <a:pt x="207548" y="173697"/>
                      <a:pt x="207461" y="173871"/>
                    </a:cubicBezTo>
                    <a:cubicBezTo>
                      <a:pt x="207287" y="174219"/>
                      <a:pt x="207113" y="174480"/>
                      <a:pt x="206852" y="174741"/>
                    </a:cubicBezTo>
                    <a:cubicBezTo>
                      <a:pt x="206765" y="174915"/>
                      <a:pt x="206678" y="175002"/>
                      <a:pt x="206591" y="175176"/>
                    </a:cubicBezTo>
                    <a:cubicBezTo>
                      <a:pt x="206330" y="175350"/>
                      <a:pt x="206156" y="175611"/>
                      <a:pt x="205895" y="175785"/>
                    </a:cubicBezTo>
                    <a:cubicBezTo>
                      <a:pt x="205808" y="175872"/>
                      <a:pt x="205721" y="175959"/>
                      <a:pt x="205547" y="176046"/>
                    </a:cubicBezTo>
                    <a:cubicBezTo>
                      <a:pt x="205460" y="176133"/>
                      <a:pt x="205373" y="176220"/>
                      <a:pt x="205199" y="176307"/>
                    </a:cubicBezTo>
                    <a:lnTo>
                      <a:pt x="204851" y="176569"/>
                    </a:lnTo>
                    <a:cubicBezTo>
                      <a:pt x="204416" y="176743"/>
                      <a:pt x="204068" y="176917"/>
                      <a:pt x="203632" y="177091"/>
                    </a:cubicBezTo>
                    <a:cubicBezTo>
                      <a:pt x="203458" y="177091"/>
                      <a:pt x="203371" y="177178"/>
                      <a:pt x="203197" y="177178"/>
                    </a:cubicBezTo>
                    <a:lnTo>
                      <a:pt x="202849" y="177265"/>
                    </a:lnTo>
                    <a:cubicBezTo>
                      <a:pt x="202675" y="177265"/>
                      <a:pt x="202588" y="177265"/>
                      <a:pt x="202414" y="177265"/>
                    </a:cubicBezTo>
                    <a:cubicBezTo>
                      <a:pt x="202327" y="177265"/>
                      <a:pt x="202240" y="177265"/>
                      <a:pt x="202153" y="177265"/>
                    </a:cubicBezTo>
                    <a:lnTo>
                      <a:pt x="201892" y="177265"/>
                    </a:lnTo>
                    <a:lnTo>
                      <a:pt x="201283" y="177265"/>
                    </a:lnTo>
                    <a:cubicBezTo>
                      <a:pt x="200848" y="177265"/>
                      <a:pt x="200500" y="177178"/>
                      <a:pt x="200065" y="177091"/>
                    </a:cubicBezTo>
                    <a:cubicBezTo>
                      <a:pt x="199978" y="177004"/>
                      <a:pt x="199890" y="177004"/>
                      <a:pt x="199716" y="176917"/>
                    </a:cubicBezTo>
                    <a:cubicBezTo>
                      <a:pt x="194147" y="175089"/>
                      <a:pt x="189187" y="166996"/>
                      <a:pt x="189187" y="166996"/>
                    </a:cubicBezTo>
                    <a:cubicBezTo>
                      <a:pt x="189187" y="166996"/>
                      <a:pt x="120178" y="208332"/>
                      <a:pt x="37594" y="208332"/>
                    </a:cubicBezTo>
                    <a:lnTo>
                      <a:pt x="0" y="2083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49E"/>
              </a:solidFill>
              <a:ln>
                <a:noFill/>
              </a:ln>
              <a:effectLst>
                <a:outerShdw blurRad="100013" dist="19050" dir="5400000" algn="bl" rotWithShape="0">
                  <a:srgbClr val="999999">
                    <a:alpha val="4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2"/>
              <p:cNvSpPr/>
              <p:nvPr/>
            </p:nvSpPr>
            <p:spPr>
              <a:xfrm>
                <a:off x="6221575" y="4671900"/>
                <a:ext cx="218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72" h="1" extrusionOk="0">
                    <a:moveTo>
                      <a:pt x="871" y="1"/>
                    </a:moveTo>
                    <a:cubicBezTo>
                      <a:pt x="784" y="1"/>
                      <a:pt x="697" y="1"/>
                      <a:pt x="610" y="1"/>
                    </a:cubicBezTo>
                    <a:cubicBezTo>
                      <a:pt x="349" y="1"/>
                      <a:pt x="175" y="1"/>
                      <a:pt x="1" y="1"/>
                    </a:cubicBezTo>
                    <a:lnTo>
                      <a:pt x="610" y="1"/>
                    </a:lnTo>
                    <a:close/>
                  </a:path>
                </a:pathLst>
              </a:custGeom>
              <a:solidFill>
                <a:srgbClr val="F0DC7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2"/>
              <p:cNvSpPr/>
              <p:nvPr/>
            </p:nvSpPr>
            <p:spPr>
              <a:xfrm>
                <a:off x="1189525" y="238125"/>
                <a:ext cx="5208300" cy="965950"/>
              </a:xfrm>
              <a:custGeom>
                <a:avLst/>
                <a:gdLst/>
                <a:ahLst/>
                <a:cxnLst/>
                <a:rect l="l" t="t" r="r" b="b"/>
                <a:pathLst>
                  <a:path w="208332" h="38638" extrusionOk="0">
                    <a:moveTo>
                      <a:pt x="0" y="0"/>
                    </a:moveTo>
                    <a:lnTo>
                      <a:pt x="208332" y="0"/>
                    </a:lnTo>
                    <a:lnTo>
                      <a:pt x="208332" y="38638"/>
                    </a:lnTo>
                    <a:lnTo>
                      <a:pt x="0" y="38638"/>
                    </a:lnTo>
                    <a:close/>
                  </a:path>
                </a:pathLst>
              </a:custGeom>
              <a:gradFill>
                <a:gsLst>
                  <a:gs pos="0">
                    <a:srgbClr val="FFE49E"/>
                  </a:gs>
                  <a:gs pos="100000">
                    <a:srgbClr val="DAC489">
                      <a:alpha val="3098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2"/>
              <p:cNvSpPr/>
              <p:nvPr/>
            </p:nvSpPr>
            <p:spPr>
              <a:xfrm>
                <a:off x="2129350" y="4406475"/>
                <a:ext cx="4268475" cy="1039950"/>
              </a:xfrm>
              <a:custGeom>
                <a:avLst/>
                <a:gdLst/>
                <a:ahLst/>
                <a:cxnLst/>
                <a:rect l="l" t="t" r="r" b="b"/>
                <a:pathLst>
                  <a:path w="170739" h="41598" extrusionOk="0">
                    <a:moveTo>
                      <a:pt x="170739" y="3917"/>
                    </a:moveTo>
                    <a:lnTo>
                      <a:pt x="170739" y="8877"/>
                    </a:lnTo>
                    <a:cubicBezTo>
                      <a:pt x="170042" y="20973"/>
                      <a:pt x="153073" y="25760"/>
                      <a:pt x="133928" y="30894"/>
                    </a:cubicBezTo>
                    <a:cubicBezTo>
                      <a:pt x="115392" y="35854"/>
                      <a:pt x="63179" y="41598"/>
                      <a:pt x="44121" y="41598"/>
                    </a:cubicBezTo>
                    <a:lnTo>
                      <a:pt x="1" y="41598"/>
                    </a:lnTo>
                    <a:cubicBezTo>
                      <a:pt x="82585" y="41598"/>
                      <a:pt x="151594" y="1"/>
                      <a:pt x="151594" y="1"/>
                    </a:cubicBezTo>
                    <a:cubicBezTo>
                      <a:pt x="151594" y="1"/>
                      <a:pt x="156554" y="8442"/>
                      <a:pt x="162123" y="10183"/>
                    </a:cubicBezTo>
                    <a:cubicBezTo>
                      <a:pt x="162297" y="10270"/>
                      <a:pt x="162385" y="10270"/>
                      <a:pt x="162472" y="10357"/>
                    </a:cubicBezTo>
                    <a:cubicBezTo>
                      <a:pt x="162733" y="10357"/>
                      <a:pt x="162907" y="10444"/>
                      <a:pt x="163081" y="10444"/>
                    </a:cubicBezTo>
                    <a:cubicBezTo>
                      <a:pt x="163342" y="10531"/>
                      <a:pt x="163516" y="10531"/>
                      <a:pt x="163690" y="10531"/>
                    </a:cubicBezTo>
                    <a:cubicBezTo>
                      <a:pt x="163864" y="10531"/>
                      <a:pt x="164038" y="10531"/>
                      <a:pt x="164212" y="10531"/>
                    </a:cubicBezTo>
                    <a:lnTo>
                      <a:pt x="164560" y="10531"/>
                    </a:lnTo>
                    <a:cubicBezTo>
                      <a:pt x="164647" y="10531"/>
                      <a:pt x="164734" y="10531"/>
                      <a:pt x="164821" y="10531"/>
                    </a:cubicBezTo>
                    <a:cubicBezTo>
                      <a:pt x="164995" y="10531"/>
                      <a:pt x="165082" y="10531"/>
                      <a:pt x="165256" y="10531"/>
                    </a:cubicBezTo>
                    <a:lnTo>
                      <a:pt x="165604" y="10444"/>
                    </a:lnTo>
                    <a:cubicBezTo>
                      <a:pt x="165778" y="10444"/>
                      <a:pt x="165865" y="10444"/>
                      <a:pt x="166039" y="10357"/>
                    </a:cubicBezTo>
                    <a:cubicBezTo>
                      <a:pt x="166475" y="10270"/>
                      <a:pt x="166823" y="10096"/>
                      <a:pt x="167258" y="9835"/>
                    </a:cubicBezTo>
                    <a:cubicBezTo>
                      <a:pt x="167345" y="9747"/>
                      <a:pt x="167519" y="9660"/>
                      <a:pt x="167606" y="9573"/>
                    </a:cubicBezTo>
                    <a:cubicBezTo>
                      <a:pt x="167780" y="9573"/>
                      <a:pt x="167867" y="9486"/>
                      <a:pt x="167954" y="9312"/>
                    </a:cubicBezTo>
                    <a:cubicBezTo>
                      <a:pt x="168128" y="9225"/>
                      <a:pt x="168215" y="9138"/>
                      <a:pt x="168302" y="9051"/>
                    </a:cubicBezTo>
                    <a:cubicBezTo>
                      <a:pt x="168563" y="8877"/>
                      <a:pt x="168737" y="8616"/>
                      <a:pt x="168998" y="8442"/>
                    </a:cubicBezTo>
                    <a:cubicBezTo>
                      <a:pt x="169085" y="8268"/>
                      <a:pt x="169172" y="8181"/>
                      <a:pt x="169259" y="8007"/>
                    </a:cubicBezTo>
                    <a:cubicBezTo>
                      <a:pt x="169520" y="7746"/>
                      <a:pt x="169694" y="7485"/>
                      <a:pt x="169868" y="7137"/>
                    </a:cubicBezTo>
                    <a:cubicBezTo>
                      <a:pt x="169955" y="6963"/>
                      <a:pt x="170042" y="6789"/>
                      <a:pt x="170130" y="6615"/>
                    </a:cubicBezTo>
                    <a:cubicBezTo>
                      <a:pt x="170217" y="6441"/>
                      <a:pt x="170217" y="6267"/>
                      <a:pt x="170304" y="6180"/>
                    </a:cubicBezTo>
                    <a:cubicBezTo>
                      <a:pt x="170391" y="6006"/>
                      <a:pt x="170391" y="5831"/>
                      <a:pt x="170478" y="5657"/>
                    </a:cubicBezTo>
                    <a:cubicBezTo>
                      <a:pt x="170565" y="5309"/>
                      <a:pt x="170652" y="4961"/>
                      <a:pt x="170739" y="4526"/>
                    </a:cubicBezTo>
                    <a:cubicBezTo>
                      <a:pt x="170739" y="4352"/>
                      <a:pt x="170739" y="4178"/>
                      <a:pt x="170739" y="3917"/>
                    </a:cubicBezTo>
                    <a:close/>
                  </a:path>
                </a:pathLst>
              </a:custGeom>
              <a:solidFill>
                <a:srgbClr val="FFE49E"/>
              </a:solidFill>
              <a:ln>
                <a:noFill/>
              </a:ln>
              <a:effectLst>
                <a:outerShdw blurRad="57150" dist="19050" dir="5400000" algn="bl" rotWithShape="0">
                  <a:srgbClr val="783F04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8" name="Google Shape;708;p32"/>
            <p:cNvSpPr/>
            <p:nvPr/>
          </p:nvSpPr>
          <p:spPr>
            <a:xfrm rot="475911">
              <a:off x="7268000" y="2249519"/>
              <a:ext cx="1308427" cy="318779"/>
            </a:xfrm>
            <a:custGeom>
              <a:avLst/>
              <a:gdLst/>
              <a:ahLst/>
              <a:cxnLst/>
              <a:rect l="l" t="t" r="r" b="b"/>
              <a:pathLst>
                <a:path w="170739" h="41598" extrusionOk="0">
                  <a:moveTo>
                    <a:pt x="170739" y="3917"/>
                  </a:moveTo>
                  <a:lnTo>
                    <a:pt x="170739" y="8877"/>
                  </a:lnTo>
                  <a:cubicBezTo>
                    <a:pt x="170042" y="20973"/>
                    <a:pt x="153073" y="25760"/>
                    <a:pt x="133928" y="30894"/>
                  </a:cubicBezTo>
                  <a:cubicBezTo>
                    <a:pt x="115392" y="35854"/>
                    <a:pt x="63179" y="41598"/>
                    <a:pt x="44121" y="41598"/>
                  </a:cubicBezTo>
                  <a:lnTo>
                    <a:pt x="1" y="41598"/>
                  </a:lnTo>
                  <a:cubicBezTo>
                    <a:pt x="82585" y="41598"/>
                    <a:pt x="151594" y="1"/>
                    <a:pt x="151594" y="1"/>
                  </a:cubicBezTo>
                  <a:cubicBezTo>
                    <a:pt x="151594" y="1"/>
                    <a:pt x="156554" y="8442"/>
                    <a:pt x="162123" y="10183"/>
                  </a:cubicBezTo>
                  <a:cubicBezTo>
                    <a:pt x="162297" y="10270"/>
                    <a:pt x="162385" y="10270"/>
                    <a:pt x="162472" y="10357"/>
                  </a:cubicBezTo>
                  <a:cubicBezTo>
                    <a:pt x="162733" y="10357"/>
                    <a:pt x="162907" y="10444"/>
                    <a:pt x="163081" y="10444"/>
                  </a:cubicBezTo>
                  <a:cubicBezTo>
                    <a:pt x="163342" y="10531"/>
                    <a:pt x="163516" y="10531"/>
                    <a:pt x="163690" y="10531"/>
                  </a:cubicBezTo>
                  <a:cubicBezTo>
                    <a:pt x="163864" y="10531"/>
                    <a:pt x="164038" y="10531"/>
                    <a:pt x="164212" y="10531"/>
                  </a:cubicBezTo>
                  <a:lnTo>
                    <a:pt x="164560" y="10531"/>
                  </a:lnTo>
                  <a:cubicBezTo>
                    <a:pt x="164647" y="10531"/>
                    <a:pt x="164734" y="10531"/>
                    <a:pt x="164821" y="10531"/>
                  </a:cubicBezTo>
                  <a:cubicBezTo>
                    <a:pt x="164995" y="10531"/>
                    <a:pt x="165082" y="10531"/>
                    <a:pt x="165256" y="10531"/>
                  </a:cubicBezTo>
                  <a:lnTo>
                    <a:pt x="165604" y="10444"/>
                  </a:lnTo>
                  <a:cubicBezTo>
                    <a:pt x="165778" y="10444"/>
                    <a:pt x="165865" y="10444"/>
                    <a:pt x="166039" y="10357"/>
                  </a:cubicBezTo>
                  <a:cubicBezTo>
                    <a:pt x="166475" y="10270"/>
                    <a:pt x="166823" y="10096"/>
                    <a:pt x="167258" y="9835"/>
                  </a:cubicBezTo>
                  <a:cubicBezTo>
                    <a:pt x="167345" y="9747"/>
                    <a:pt x="167519" y="9660"/>
                    <a:pt x="167606" y="9573"/>
                  </a:cubicBezTo>
                  <a:cubicBezTo>
                    <a:pt x="167780" y="9573"/>
                    <a:pt x="167867" y="9486"/>
                    <a:pt x="167954" y="9312"/>
                  </a:cubicBezTo>
                  <a:cubicBezTo>
                    <a:pt x="168128" y="9225"/>
                    <a:pt x="168215" y="9138"/>
                    <a:pt x="168302" y="9051"/>
                  </a:cubicBezTo>
                  <a:cubicBezTo>
                    <a:pt x="168563" y="8877"/>
                    <a:pt x="168737" y="8616"/>
                    <a:pt x="168998" y="8442"/>
                  </a:cubicBezTo>
                  <a:cubicBezTo>
                    <a:pt x="169085" y="8268"/>
                    <a:pt x="169172" y="8181"/>
                    <a:pt x="169259" y="8007"/>
                  </a:cubicBezTo>
                  <a:cubicBezTo>
                    <a:pt x="169520" y="7746"/>
                    <a:pt x="169694" y="7485"/>
                    <a:pt x="169868" y="7137"/>
                  </a:cubicBezTo>
                  <a:cubicBezTo>
                    <a:pt x="169955" y="6963"/>
                    <a:pt x="170042" y="6789"/>
                    <a:pt x="170130" y="6615"/>
                  </a:cubicBezTo>
                  <a:cubicBezTo>
                    <a:pt x="170217" y="6441"/>
                    <a:pt x="170217" y="6267"/>
                    <a:pt x="170304" y="6180"/>
                  </a:cubicBezTo>
                  <a:cubicBezTo>
                    <a:pt x="170391" y="6006"/>
                    <a:pt x="170391" y="5831"/>
                    <a:pt x="170478" y="5657"/>
                  </a:cubicBezTo>
                  <a:cubicBezTo>
                    <a:pt x="170565" y="5309"/>
                    <a:pt x="170652" y="4961"/>
                    <a:pt x="170739" y="4526"/>
                  </a:cubicBezTo>
                  <a:cubicBezTo>
                    <a:pt x="170739" y="4352"/>
                    <a:pt x="170739" y="4178"/>
                    <a:pt x="170739" y="3917"/>
                  </a:cubicBezTo>
                  <a:close/>
                </a:path>
              </a:pathLst>
            </a:custGeom>
            <a:solidFill>
              <a:srgbClr val="F7D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9" name="Google Shape;709;p32"/>
          <p:cNvSpPr/>
          <p:nvPr/>
        </p:nvSpPr>
        <p:spPr>
          <a:xfrm rot="5920567">
            <a:off x="7640148" y="284064"/>
            <a:ext cx="295463" cy="760102"/>
          </a:xfrm>
          <a:custGeom>
            <a:avLst/>
            <a:gdLst/>
            <a:ahLst/>
            <a:cxnLst/>
            <a:rect l="l" t="t" r="r" b="b"/>
            <a:pathLst>
              <a:path w="45249" h="87700" extrusionOk="0">
                <a:moveTo>
                  <a:pt x="676" y="1"/>
                </a:moveTo>
                <a:lnTo>
                  <a:pt x="193" y="290"/>
                </a:lnTo>
                <a:lnTo>
                  <a:pt x="1" y="387"/>
                </a:lnTo>
                <a:lnTo>
                  <a:pt x="3088" y="82489"/>
                </a:lnTo>
                <a:lnTo>
                  <a:pt x="3667" y="82972"/>
                </a:lnTo>
                <a:lnTo>
                  <a:pt x="4149" y="82586"/>
                </a:lnTo>
                <a:lnTo>
                  <a:pt x="4631" y="82296"/>
                </a:lnTo>
                <a:lnTo>
                  <a:pt x="5114" y="82682"/>
                </a:lnTo>
                <a:lnTo>
                  <a:pt x="5693" y="83165"/>
                </a:lnTo>
                <a:lnTo>
                  <a:pt x="6175" y="82875"/>
                </a:lnTo>
                <a:lnTo>
                  <a:pt x="6657" y="82489"/>
                </a:lnTo>
                <a:lnTo>
                  <a:pt x="7236" y="82972"/>
                </a:lnTo>
                <a:lnTo>
                  <a:pt x="7719" y="83358"/>
                </a:lnTo>
                <a:lnTo>
                  <a:pt x="8201" y="83068"/>
                </a:lnTo>
                <a:lnTo>
                  <a:pt x="8683" y="82779"/>
                </a:lnTo>
                <a:lnTo>
                  <a:pt x="9262" y="83165"/>
                </a:lnTo>
                <a:lnTo>
                  <a:pt x="9745" y="83647"/>
                </a:lnTo>
                <a:lnTo>
                  <a:pt x="10227" y="83358"/>
                </a:lnTo>
                <a:lnTo>
                  <a:pt x="10806" y="82972"/>
                </a:lnTo>
                <a:lnTo>
                  <a:pt x="11288" y="83454"/>
                </a:lnTo>
                <a:lnTo>
                  <a:pt x="11771" y="83840"/>
                </a:lnTo>
                <a:lnTo>
                  <a:pt x="11867" y="83840"/>
                </a:lnTo>
                <a:lnTo>
                  <a:pt x="12350" y="83550"/>
                </a:lnTo>
                <a:lnTo>
                  <a:pt x="12832" y="83261"/>
                </a:lnTo>
                <a:lnTo>
                  <a:pt x="13314" y="83647"/>
                </a:lnTo>
                <a:lnTo>
                  <a:pt x="13797" y="84129"/>
                </a:lnTo>
                <a:lnTo>
                  <a:pt x="13893" y="84129"/>
                </a:lnTo>
                <a:lnTo>
                  <a:pt x="14376" y="83743"/>
                </a:lnTo>
                <a:lnTo>
                  <a:pt x="14858" y="83454"/>
                </a:lnTo>
                <a:lnTo>
                  <a:pt x="15340" y="83936"/>
                </a:lnTo>
                <a:lnTo>
                  <a:pt x="15919" y="84322"/>
                </a:lnTo>
                <a:lnTo>
                  <a:pt x="16402" y="84033"/>
                </a:lnTo>
                <a:lnTo>
                  <a:pt x="16884" y="83743"/>
                </a:lnTo>
                <a:lnTo>
                  <a:pt x="17366" y="84129"/>
                </a:lnTo>
                <a:lnTo>
                  <a:pt x="17945" y="84612"/>
                </a:lnTo>
                <a:lnTo>
                  <a:pt x="18428" y="84226"/>
                </a:lnTo>
                <a:lnTo>
                  <a:pt x="18910" y="83936"/>
                </a:lnTo>
                <a:lnTo>
                  <a:pt x="19392" y="84322"/>
                </a:lnTo>
                <a:lnTo>
                  <a:pt x="19971" y="84805"/>
                </a:lnTo>
                <a:lnTo>
                  <a:pt x="20454" y="84515"/>
                </a:lnTo>
                <a:lnTo>
                  <a:pt x="20936" y="84226"/>
                </a:lnTo>
                <a:lnTo>
                  <a:pt x="21515" y="84612"/>
                </a:lnTo>
                <a:lnTo>
                  <a:pt x="21997" y="85094"/>
                </a:lnTo>
                <a:lnTo>
                  <a:pt x="22480" y="84708"/>
                </a:lnTo>
                <a:lnTo>
                  <a:pt x="22962" y="84419"/>
                </a:lnTo>
                <a:lnTo>
                  <a:pt x="23541" y="84901"/>
                </a:lnTo>
                <a:lnTo>
                  <a:pt x="24023" y="85287"/>
                </a:lnTo>
                <a:lnTo>
                  <a:pt x="24120" y="85287"/>
                </a:lnTo>
                <a:lnTo>
                  <a:pt x="24602" y="84998"/>
                </a:lnTo>
                <a:lnTo>
                  <a:pt x="25085" y="84612"/>
                </a:lnTo>
                <a:lnTo>
                  <a:pt x="25567" y="85094"/>
                </a:lnTo>
                <a:lnTo>
                  <a:pt x="26049" y="85576"/>
                </a:lnTo>
                <a:lnTo>
                  <a:pt x="26146" y="85576"/>
                </a:lnTo>
                <a:lnTo>
                  <a:pt x="26628" y="85191"/>
                </a:lnTo>
                <a:lnTo>
                  <a:pt x="27111" y="84901"/>
                </a:lnTo>
                <a:lnTo>
                  <a:pt x="27593" y="85287"/>
                </a:lnTo>
                <a:lnTo>
                  <a:pt x="28075" y="85769"/>
                </a:lnTo>
                <a:lnTo>
                  <a:pt x="28172" y="85769"/>
                </a:lnTo>
                <a:lnTo>
                  <a:pt x="28654" y="85480"/>
                </a:lnTo>
                <a:lnTo>
                  <a:pt x="29137" y="85094"/>
                </a:lnTo>
                <a:lnTo>
                  <a:pt x="29619" y="85576"/>
                </a:lnTo>
                <a:lnTo>
                  <a:pt x="30198" y="85962"/>
                </a:lnTo>
                <a:lnTo>
                  <a:pt x="30680" y="85673"/>
                </a:lnTo>
                <a:lnTo>
                  <a:pt x="31163" y="85384"/>
                </a:lnTo>
                <a:lnTo>
                  <a:pt x="31645" y="85769"/>
                </a:lnTo>
                <a:lnTo>
                  <a:pt x="32224" y="86252"/>
                </a:lnTo>
                <a:lnTo>
                  <a:pt x="32706" y="85962"/>
                </a:lnTo>
                <a:lnTo>
                  <a:pt x="33189" y="85576"/>
                </a:lnTo>
                <a:lnTo>
                  <a:pt x="33768" y="86059"/>
                </a:lnTo>
                <a:lnTo>
                  <a:pt x="34250" y="86445"/>
                </a:lnTo>
                <a:lnTo>
                  <a:pt x="34732" y="86155"/>
                </a:lnTo>
                <a:lnTo>
                  <a:pt x="35215" y="85866"/>
                </a:lnTo>
                <a:lnTo>
                  <a:pt x="35794" y="86252"/>
                </a:lnTo>
                <a:lnTo>
                  <a:pt x="36276" y="86734"/>
                </a:lnTo>
                <a:lnTo>
                  <a:pt x="36855" y="86445"/>
                </a:lnTo>
                <a:lnTo>
                  <a:pt x="37337" y="86059"/>
                </a:lnTo>
                <a:lnTo>
                  <a:pt x="37820" y="86541"/>
                </a:lnTo>
                <a:lnTo>
                  <a:pt x="38302" y="86927"/>
                </a:lnTo>
                <a:lnTo>
                  <a:pt x="38398" y="86927"/>
                </a:lnTo>
                <a:lnTo>
                  <a:pt x="38881" y="86638"/>
                </a:lnTo>
                <a:lnTo>
                  <a:pt x="39363" y="86348"/>
                </a:lnTo>
                <a:lnTo>
                  <a:pt x="39846" y="86734"/>
                </a:lnTo>
                <a:lnTo>
                  <a:pt x="40328" y="87217"/>
                </a:lnTo>
                <a:lnTo>
                  <a:pt x="40424" y="87217"/>
                </a:lnTo>
                <a:lnTo>
                  <a:pt x="40907" y="86831"/>
                </a:lnTo>
                <a:lnTo>
                  <a:pt x="41389" y="86541"/>
                </a:lnTo>
                <a:lnTo>
                  <a:pt x="41872" y="87024"/>
                </a:lnTo>
                <a:lnTo>
                  <a:pt x="42450" y="87410"/>
                </a:lnTo>
                <a:lnTo>
                  <a:pt x="42933" y="87120"/>
                </a:lnTo>
                <a:lnTo>
                  <a:pt x="43415" y="86734"/>
                </a:lnTo>
                <a:lnTo>
                  <a:pt x="43898" y="87217"/>
                </a:lnTo>
                <a:lnTo>
                  <a:pt x="44477" y="87603"/>
                </a:lnTo>
                <a:lnTo>
                  <a:pt x="44477" y="87699"/>
                </a:lnTo>
                <a:lnTo>
                  <a:pt x="44959" y="87313"/>
                </a:lnTo>
                <a:lnTo>
                  <a:pt x="45248" y="87120"/>
                </a:lnTo>
                <a:lnTo>
                  <a:pt x="42258" y="5403"/>
                </a:lnTo>
                <a:lnTo>
                  <a:pt x="41968" y="5210"/>
                </a:lnTo>
                <a:lnTo>
                  <a:pt x="41486" y="4728"/>
                </a:lnTo>
                <a:lnTo>
                  <a:pt x="41003" y="5017"/>
                </a:lnTo>
                <a:lnTo>
                  <a:pt x="40521" y="5403"/>
                </a:lnTo>
                <a:lnTo>
                  <a:pt x="39942" y="4921"/>
                </a:lnTo>
                <a:lnTo>
                  <a:pt x="39460" y="4535"/>
                </a:lnTo>
                <a:lnTo>
                  <a:pt x="38977" y="4824"/>
                </a:lnTo>
                <a:lnTo>
                  <a:pt x="38398" y="5114"/>
                </a:lnTo>
                <a:lnTo>
                  <a:pt x="37916" y="4728"/>
                </a:lnTo>
                <a:lnTo>
                  <a:pt x="37434" y="4246"/>
                </a:lnTo>
                <a:lnTo>
                  <a:pt x="37337" y="4246"/>
                </a:lnTo>
                <a:lnTo>
                  <a:pt x="36855" y="4632"/>
                </a:lnTo>
                <a:lnTo>
                  <a:pt x="36372" y="4921"/>
                </a:lnTo>
                <a:lnTo>
                  <a:pt x="35890" y="4439"/>
                </a:lnTo>
                <a:lnTo>
                  <a:pt x="35408" y="4053"/>
                </a:lnTo>
                <a:lnTo>
                  <a:pt x="35311" y="4053"/>
                </a:lnTo>
                <a:lnTo>
                  <a:pt x="34829" y="4342"/>
                </a:lnTo>
                <a:lnTo>
                  <a:pt x="34346" y="4632"/>
                </a:lnTo>
                <a:lnTo>
                  <a:pt x="33864" y="4246"/>
                </a:lnTo>
                <a:lnTo>
                  <a:pt x="33382" y="3763"/>
                </a:lnTo>
                <a:lnTo>
                  <a:pt x="33285" y="3763"/>
                </a:lnTo>
                <a:lnTo>
                  <a:pt x="32803" y="4149"/>
                </a:lnTo>
                <a:lnTo>
                  <a:pt x="32320" y="4439"/>
                </a:lnTo>
                <a:lnTo>
                  <a:pt x="31838" y="3956"/>
                </a:lnTo>
                <a:lnTo>
                  <a:pt x="31259" y="3570"/>
                </a:lnTo>
                <a:lnTo>
                  <a:pt x="30777" y="3860"/>
                </a:lnTo>
                <a:lnTo>
                  <a:pt x="30294" y="4149"/>
                </a:lnTo>
                <a:lnTo>
                  <a:pt x="29812" y="3763"/>
                </a:lnTo>
                <a:lnTo>
                  <a:pt x="29233" y="3281"/>
                </a:lnTo>
                <a:lnTo>
                  <a:pt x="28751" y="3667"/>
                </a:lnTo>
                <a:lnTo>
                  <a:pt x="28268" y="3956"/>
                </a:lnTo>
                <a:lnTo>
                  <a:pt x="27689" y="3474"/>
                </a:lnTo>
                <a:lnTo>
                  <a:pt x="27207" y="3088"/>
                </a:lnTo>
                <a:lnTo>
                  <a:pt x="26725" y="3377"/>
                </a:lnTo>
                <a:lnTo>
                  <a:pt x="26242" y="3763"/>
                </a:lnTo>
                <a:lnTo>
                  <a:pt x="25663" y="3281"/>
                </a:lnTo>
                <a:lnTo>
                  <a:pt x="25181" y="2895"/>
                </a:lnTo>
                <a:lnTo>
                  <a:pt x="25085" y="2798"/>
                </a:lnTo>
                <a:lnTo>
                  <a:pt x="24602" y="3184"/>
                </a:lnTo>
                <a:lnTo>
                  <a:pt x="24120" y="3474"/>
                </a:lnTo>
                <a:lnTo>
                  <a:pt x="23637" y="3088"/>
                </a:lnTo>
                <a:lnTo>
                  <a:pt x="23155" y="2605"/>
                </a:lnTo>
                <a:lnTo>
                  <a:pt x="23059" y="2605"/>
                </a:lnTo>
                <a:lnTo>
                  <a:pt x="22576" y="2895"/>
                </a:lnTo>
                <a:lnTo>
                  <a:pt x="22094" y="3281"/>
                </a:lnTo>
                <a:lnTo>
                  <a:pt x="21611" y="2798"/>
                </a:lnTo>
                <a:lnTo>
                  <a:pt x="21129" y="2413"/>
                </a:lnTo>
                <a:lnTo>
                  <a:pt x="21033" y="2413"/>
                </a:lnTo>
                <a:lnTo>
                  <a:pt x="20550" y="2702"/>
                </a:lnTo>
                <a:lnTo>
                  <a:pt x="20068" y="2991"/>
                </a:lnTo>
                <a:lnTo>
                  <a:pt x="19585" y="2605"/>
                </a:lnTo>
                <a:lnTo>
                  <a:pt x="19007" y="2123"/>
                </a:lnTo>
                <a:lnTo>
                  <a:pt x="18524" y="2413"/>
                </a:lnTo>
                <a:lnTo>
                  <a:pt x="18042" y="2798"/>
                </a:lnTo>
                <a:lnTo>
                  <a:pt x="17559" y="2316"/>
                </a:lnTo>
                <a:lnTo>
                  <a:pt x="16981" y="1930"/>
                </a:lnTo>
                <a:lnTo>
                  <a:pt x="16498" y="2220"/>
                </a:lnTo>
                <a:lnTo>
                  <a:pt x="16016" y="2509"/>
                </a:lnTo>
                <a:lnTo>
                  <a:pt x="15437" y="2123"/>
                </a:lnTo>
                <a:lnTo>
                  <a:pt x="14955" y="1641"/>
                </a:lnTo>
                <a:lnTo>
                  <a:pt x="14472" y="2027"/>
                </a:lnTo>
                <a:lnTo>
                  <a:pt x="13990" y="2316"/>
                </a:lnTo>
                <a:lnTo>
                  <a:pt x="13411" y="1834"/>
                </a:lnTo>
                <a:lnTo>
                  <a:pt x="12928" y="1448"/>
                </a:lnTo>
                <a:lnTo>
                  <a:pt x="12350" y="1737"/>
                </a:lnTo>
                <a:lnTo>
                  <a:pt x="11867" y="2027"/>
                </a:lnTo>
                <a:lnTo>
                  <a:pt x="11385" y="1641"/>
                </a:lnTo>
                <a:lnTo>
                  <a:pt x="10902" y="1158"/>
                </a:lnTo>
                <a:lnTo>
                  <a:pt x="10806" y="1158"/>
                </a:lnTo>
                <a:lnTo>
                  <a:pt x="10324" y="1448"/>
                </a:lnTo>
                <a:lnTo>
                  <a:pt x="9841" y="1834"/>
                </a:lnTo>
                <a:lnTo>
                  <a:pt x="9359" y="1351"/>
                </a:lnTo>
                <a:lnTo>
                  <a:pt x="8876" y="965"/>
                </a:lnTo>
                <a:lnTo>
                  <a:pt x="8780" y="965"/>
                </a:lnTo>
                <a:lnTo>
                  <a:pt x="8298" y="1255"/>
                </a:lnTo>
                <a:lnTo>
                  <a:pt x="7815" y="1544"/>
                </a:lnTo>
                <a:lnTo>
                  <a:pt x="7333" y="1158"/>
                </a:lnTo>
                <a:lnTo>
                  <a:pt x="6754" y="676"/>
                </a:lnTo>
                <a:lnTo>
                  <a:pt x="6272" y="1062"/>
                </a:lnTo>
                <a:lnTo>
                  <a:pt x="5789" y="1351"/>
                </a:lnTo>
                <a:lnTo>
                  <a:pt x="5307" y="869"/>
                </a:lnTo>
                <a:lnTo>
                  <a:pt x="4728" y="483"/>
                </a:lnTo>
                <a:lnTo>
                  <a:pt x="4246" y="772"/>
                </a:lnTo>
                <a:lnTo>
                  <a:pt x="3763" y="1158"/>
                </a:lnTo>
                <a:lnTo>
                  <a:pt x="3184" y="676"/>
                </a:lnTo>
                <a:lnTo>
                  <a:pt x="2702" y="290"/>
                </a:lnTo>
                <a:lnTo>
                  <a:pt x="2702" y="194"/>
                </a:lnTo>
                <a:lnTo>
                  <a:pt x="2220" y="579"/>
                </a:lnTo>
                <a:lnTo>
                  <a:pt x="1737" y="869"/>
                </a:lnTo>
                <a:lnTo>
                  <a:pt x="1158" y="483"/>
                </a:lnTo>
                <a:lnTo>
                  <a:pt x="676" y="1"/>
                </a:lnTo>
                <a:close/>
              </a:path>
            </a:pathLst>
          </a:custGeom>
          <a:solidFill>
            <a:srgbClr val="FFFFFF">
              <a:alpha val="6927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32"/>
          <p:cNvSpPr/>
          <p:nvPr/>
        </p:nvSpPr>
        <p:spPr>
          <a:xfrm>
            <a:off x="7087425" y="1039925"/>
            <a:ext cx="970549" cy="916227"/>
          </a:xfrm>
          <a:custGeom>
            <a:avLst/>
            <a:gdLst/>
            <a:ahLst/>
            <a:cxnLst/>
            <a:rect l="l" t="t" r="r" b="b"/>
            <a:pathLst>
              <a:path w="65445" h="61782" extrusionOk="0">
                <a:moveTo>
                  <a:pt x="33201" y="1250"/>
                </a:moveTo>
                <a:lnTo>
                  <a:pt x="33808" y="2605"/>
                </a:lnTo>
                <a:cubicBezTo>
                  <a:pt x="33552" y="2301"/>
                  <a:pt x="33271" y="1974"/>
                  <a:pt x="32968" y="1671"/>
                </a:cubicBezTo>
                <a:lnTo>
                  <a:pt x="33201" y="1250"/>
                </a:lnTo>
                <a:close/>
                <a:moveTo>
                  <a:pt x="34205" y="2651"/>
                </a:moveTo>
                <a:lnTo>
                  <a:pt x="34205" y="2651"/>
                </a:lnTo>
                <a:cubicBezTo>
                  <a:pt x="34859" y="3772"/>
                  <a:pt x="35489" y="4939"/>
                  <a:pt x="36050" y="6107"/>
                </a:cubicBezTo>
                <a:cubicBezTo>
                  <a:pt x="35653" y="5313"/>
                  <a:pt x="35209" y="4519"/>
                  <a:pt x="34696" y="3772"/>
                </a:cubicBezTo>
                <a:lnTo>
                  <a:pt x="34205" y="2651"/>
                </a:lnTo>
                <a:close/>
                <a:moveTo>
                  <a:pt x="36166" y="6317"/>
                </a:moveTo>
                <a:cubicBezTo>
                  <a:pt x="37100" y="8325"/>
                  <a:pt x="37964" y="10380"/>
                  <a:pt x="38711" y="12481"/>
                </a:cubicBezTo>
                <a:cubicBezTo>
                  <a:pt x="38805" y="12738"/>
                  <a:pt x="38898" y="12995"/>
                  <a:pt x="38992" y="13228"/>
                </a:cubicBezTo>
                <a:lnTo>
                  <a:pt x="37707" y="10426"/>
                </a:lnTo>
                <a:cubicBezTo>
                  <a:pt x="37427" y="9516"/>
                  <a:pt x="37124" y="8605"/>
                  <a:pt x="36774" y="7718"/>
                </a:cubicBezTo>
                <a:cubicBezTo>
                  <a:pt x="36563" y="7228"/>
                  <a:pt x="36377" y="6784"/>
                  <a:pt x="36166" y="6317"/>
                </a:cubicBezTo>
                <a:close/>
                <a:moveTo>
                  <a:pt x="33341" y="573"/>
                </a:moveTo>
                <a:cubicBezTo>
                  <a:pt x="35606" y="3469"/>
                  <a:pt x="37497" y="6644"/>
                  <a:pt x="38945" y="10029"/>
                </a:cubicBezTo>
                <a:cubicBezTo>
                  <a:pt x="40182" y="12995"/>
                  <a:pt x="41093" y="16053"/>
                  <a:pt x="41677" y="19205"/>
                </a:cubicBezTo>
                <a:lnTo>
                  <a:pt x="40673" y="16987"/>
                </a:lnTo>
                <a:cubicBezTo>
                  <a:pt x="40509" y="16497"/>
                  <a:pt x="40346" y="16007"/>
                  <a:pt x="40182" y="15516"/>
                </a:cubicBezTo>
                <a:cubicBezTo>
                  <a:pt x="39575" y="13672"/>
                  <a:pt x="38922" y="11851"/>
                  <a:pt x="38221" y="10053"/>
                </a:cubicBezTo>
                <a:cubicBezTo>
                  <a:pt x="36937" y="6737"/>
                  <a:pt x="35303" y="3585"/>
                  <a:pt x="33318" y="620"/>
                </a:cubicBezTo>
                <a:cubicBezTo>
                  <a:pt x="33318" y="597"/>
                  <a:pt x="33341" y="573"/>
                  <a:pt x="33341" y="573"/>
                </a:cubicBezTo>
                <a:close/>
                <a:moveTo>
                  <a:pt x="42260" y="19859"/>
                </a:moveTo>
                <a:lnTo>
                  <a:pt x="42260" y="19859"/>
                </a:lnTo>
                <a:cubicBezTo>
                  <a:pt x="42774" y="19999"/>
                  <a:pt x="43311" y="20116"/>
                  <a:pt x="43848" y="20209"/>
                </a:cubicBezTo>
                <a:lnTo>
                  <a:pt x="43848" y="20233"/>
                </a:lnTo>
                <a:cubicBezTo>
                  <a:pt x="43334" y="20233"/>
                  <a:pt x="42821" y="20256"/>
                  <a:pt x="42307" y="20256"/>
                </a:cubicBezTo>
                <a:cubicBezTo>
                  <a:pt x="42307" y="20139"/>
                  <a:pt x="42260" y="19999"/>
                  <a:pt x="42260" y="19859"/>
                </a:cubicBezTo>
                <a:close/>
                <a:moveTo>
                  <a:pt x="41630" y="19929"/>
                </a:moveTo>
                <a:lnTo>
                  <a:pt x="41630" y="19929"/>
                </a:lnTo>
                <a:cubicBezTo>
                  <a:pt x="41677" y="20046"/>
                  <a:pt x="41747" y="20162"/>
                  <a:pt x="41793" y="20279"/>
                </a:cubicBezTo>
                <a:lnTo>
                  <a:pt x="41723" y="20303"/>
                </a:lnTo>
                <a:cubicBezTo>
                  <a:pt x="41677" y="20162"/>
                  <a:pt x="41653" y="20046"/>
                  <a:pt x="41630" y="19929"/>
                </a:cubicBezTo>
                <a:close/>
                <a:moveTo>
                  <a:pt x="38385" y="12761"/>
                </a:moveTo>
                <a:lnTo>
                  <a:pt x="38385" y="12761"/>
                </a:lnTo>
                <a:cubicBezTo>
                  <a:pt x="38968" y="14069"/>
                  <a:pt x="39575" y="15376"/>
                  <a:pt x="40159" y="16684"/>
                </a:cubicBezTo>
                <a:lnTo>
                  <a:pt x="40859" y="18785"/>
                </a:lnTo>
                <a:cubicBezTo>
                  <a:pt x="40906" y="18972"/>
                  <a:pt x="40976" y="19159"/>
                  <a:pt x="41023" y="19322"/>
                </a:cubicBezTo>
                <a:lnTo>
                  <a:pt x="40906" y="19322"/>
                </a:lnTo>
                <a:cubicBezTo>
                  <a:pt x="40900" y="19320"/>
                  <a:pt x="40894" y="19319"/>
                  <a:pt x="40888" y="19319"/>
                </a:cubicBezTo>
                <a:cubicBezTo>
                  <a:pt x="40829" y="19319"/>
                  <a:pt x="40798" y="19417"/>
                  <a:pt x="40883" y="19439"/>
                </a:cubicBezTo>
                <a:lnTo>
                  <a:pt x="41093" y="19509"/>
                </a:lnTo>
                <a:cubicBezTo>
                  <a:pt x="41163" y="19766"/>
                  <a:pt x="41256" y="20046"/>
                  <a:pt x="41350" y="20303"/>
                </a:cubicBezTo>
                <a:cubicBezTo>
                  <a:pt x="41116" y="20326"/>
                  <a:pt x="40859" y="20326"/>
                  <a:pt x="40626" y="20349"/>
                </a:cubicBezTo>
                <a:cubicBezTo>
                  <a:pt x="40579" y="20256"/>
                  <a:pt x="40533" y="20162"/>
                  <a:pt x="40486" y="20046"/>
                </a:cubicBezTo>
                <a:cubicBezTo>
                  <a:pt x="40276" y="19462"/>
                  <a:pt x="40089" y="18878"/>
                  <a:pt x="39902" y="18271"/>
                </a:cubicBezTo>
                <a:cubicBezTo>
                  <a:pt x="39529" y="17057"/>
                  <a:pt x="39202" y="15843"/>
                  <a:pt x="38875" y="14629"/>
                </a:cubicBezTo>
                <a:cubicBezTo>
                  <a:pt x="38711" y="13999"/>
                  <a:pt x="38548" y="13368"/>
                  <a:pt x="38385" y="12761"/>
                </a:cubicBezTo>
                <a:close/>
                <a:moveTo>
                  <a:pt x="47521" y="19654"/>
                </a:moveTo>
                <a:cubicBezTo>
                  <a:pt x="49456" y="19654"/>
                  <a:pt x="51392" y="19713"/>
                  <a:pt x="53327" y="19836"/>
                </a:cubicBezTo>
                <a:lnTo>
                  <a:pt x="53327" y="19859"/>
                </a:lnTo>
                <a:cubicBezTo>
                  <a:pt x="55195" y="19976"/>
                  <a:pt x="57016" y="20162"/>
                  <a:pt x="58861" y="20396"/>
                </a:cubicBezTo>
                <a:cubicBezTo>
                  <a:pt x="59468" y="20466"/>
                  <a:pt x="60075" y="20559"/>
                  <a:pt x="60682" y="20653"/>
                </a:cubicBezTo>
                <a:cubicBezTo>
                  <a:pt x="57787" y="20396"/>
                  <a:pt x="54845" y="20419"/>
                  <a:pt x="51973" y="20349"/>
                </a:cubicBezTo>
                <a:cubicBezTo>
                  <a:pt x="50292" y="20326"/>
                  <a:pt x="48564" y="20256"/>
                  <a:pt x="46860" y="20233"/>
                </a:cubicBezTo>
                <a:cubicBezTo>
                  <a:pt x="45693" y="20116"/>
                  <a:pt x="44525" y="19952"/>
                  <a:pt x="43381" y="19742"/>
                </a:cubicBezTo>
                <a:cubicBezTo>
                  <a:pt x="44761" y="19684"/>
                  <a:pt x="46141" y="19654"/>
                  <a:pt x="47521" y="19654"/>
                </a:cubicBezTo>
                <a:close/>
                <a:moveTo>
                  <a:pt x="40766" y="20536"/>
                </a:moveTo>
                <a:lnTo>
                  <a:pt x="41420" y="20559"/>
                </a:lnTo>
                <a:cubicBezTo>
                  <a:pt x="41467" y="20723"/>
                  <a:pt x="41513" y="20910"/>
                  <a:pt x="41560" y="21073"/>
                </a:cubicBezTo>
                <a:cubicBezTo>
                  <a:pt x="41233" y="20980"/>
                  <a:pt x="40953" y="20816"/>
                  <a:pt x="40766" y="20536"/>
                </a:cubicBezTo>
                <a:close/>
                <a:moveTo>
                  <a:pt x="41933" y="20583"/>
                </a:moveTo>
                <a:lnTo>
                  <a:pt x="41980" y="20699"/>
                </a:lnTo>
                <a:lnTo>
                  <a:pt x="42004" y="20910"/>
                </a:lnTo>
                <a:cubicBezTo>
                  <a:pt x="42027" y="20980"/>
                  <a:pt x="42074" y="21026"/>
                  <a:pt x="42120" y="21026"/>
                </a:cubicBezTo>
                <a:cubicBezTo>
                  <a:pt x="42074" y="21050"/>
                  <a:pt x="42027" y="21096"/>
                  <a:pt x="42027" y="21166"/>
                </a:cubicBezTo>
                <a:lnTo>
                  <a:pt x="41980" y="21166"/>
                </a:lnTo>
                <a:cubicBezTo>
                  <a:pt x="41910" y="20980"/>
                  <a:pt x="41840" y="20770"/>
                  <a:pt x="41793" y="20583"/>
                </a:cubicBezTo>
                <a:close/>
                <a:moveTo>
                  <a:pt x="46440" y="20583"/>
                </a:moveTo>
                <a:cubicBezTo>
                  <a:pt x="48448" y="20793"/>
                  <a:pt x="50502" y="20840"/>
                  <a:pt x="52440" y="20910"/>
                </a:cubicBezTo>
                <a:cubicBezTo>
                  <a:pt x="53911" y="20980"/>
                  <a:pt x="55382" y="21003"/>
                  <a:pt x="56876" y="21073"/>
                </a:cubicBezTo>
                <a:cubicBezTo>
                  <a:pt x="52253" y="21096"/>
                  <a:pt x="47630" y="21143"/>
                  <a:pt x="43007" y="21190"/>
                </a:cubicBezTo>
                <a:lnTo>
                  <a:pt x="42447" y="21190"/>
                </a:lnTo>
                <a:lnTo>
                  <a:pt x="42377" y="21096"/>
                </a:lnTo>
                <a:lnTo>
                  <a:pt x="42330" y="21073"/>
                </a:lnTo>
                <a:cubicBezTo>
                  <a:pt x="42424" y="21003"/>
                  <a:pt x="42447" y="20910"/>
                  <a:pt x="42400" y="20816"/>
                </a:cubicBezTo>
                <a:lnTo>
                  <a:pt x="42400" y="20816"/>
                </a:lnTo>
                <a:lnTo>
                  <a:pt x="42424" y="20840"/>
                </a:lnTo>
                <a:lnTo>
                  <a:pt x="42354" y="20699"/>
                </a:lnTo>
                <a:lnTo>
                  <a:pt x="42354" y="20583"/>
                </a:lnTo>
                <a:close/>
                <a:moveTo>
                  <a:pt x="62923" y="20956"/>
                </a:moveTo>
                <a:cubicBezTo>
                  <a:pt x="63437" y="21003"/>
                  <a:pt x="63997" y="21096"/>
                  <a:pt x="64348" y="21353"/>
                </a:cubicBezTo>
                <a:cubicBezTo>
                  <a:pt x="63997" y="21307"/>
                  <a:pt x="63647" y="21237"/>
                  <a:pt x="63297" y="21190"/>
                </a:cubicBezTo>
                <a:cubicBezTo>
                  <a:pt x="63180" y="21096"/>
                  <a:pt x="63063" y="21003"/>
                  <a:pt x="62923" y="20956"/>
                </a:cubicBezTo>
                <a:close/>
                <a:moveTo>
                  <a:pt x="32804" y="550"/>
                </a:moveTo>
                <a:lnTo>
                  <a:pt x="32851" y="597"/>
                </a:lnTo>
                <a:cubicBezTo>
                  <a:pt x="29022" y="7765"/>
                  <a:pt x="25310" y="14979"/>
                  <a:pt x="21877" y="22334"/>
                </a:cubicBezTo>
                <a:cubicBezTo>
                  <a:pt x="21761" y="22311"/>
                  <a:pt x="21667" y="22287"/>
                  <a:pt x="21574" y="22264"/>
                </a:cubicBezTo>
                <a:cubicBezTo>
                  <a:pt x="22414" y="20746"/>
                  <a:pt x="23138" y="19159"/>
                  <a:pt x="23909" y="17594"/>
                </a:cubicBezTo>
                <a:lnTo>
                  <a:pt x="23885" y="17594"/>
                </a:lnTo>
                <a:cubicBezTo>
                  <a:pt x="24843" y="15633"/>
                  <a:pt x="25823" y="13695"/>
                  <a:pt x="26827" y="11780"/>
                </a:cubicBezTo>
                <a:cubicBezTo>
                  <a:pt x="28765" y="8021"/>
                  <a:pt x="30750" y="4262"/>
                  <a:pt x="32804" y="550"/>
                </a:cubicBezTo>
                <a:close/>
                <a:moveTo>
                  <a:pt x="63507" y="21633"/>
                </a:moveTo>
                <a:cubicBezTo>
                  <a:pt x="63741" y="21657"/>
                  <a:pt x="63997" y="21703"/>
                  <a:pt x="64254" y="21727"/>
                </a:cubicBezTo>
                <a:cubicBezTo>
                  <a:pt x="63951" y="21960"/>
                  <a:pt x="63647" y="22194"/>
                  <a:pt x="63344" y="22404"/>
                </a:cubicBezTo>
                <a:cubicBezTo>
                  <a:pt x="63390" y="22311"/>
                  <a:pt x="63437" y="22194"/>
                  <a:pt x="63460" y="22077"/>
                </a:cubicBezTo>
                <a:cubicBezTo>
                  <a:pt x="63507" y="21937"/>
                  <a:pt x="63507" y="21774"/>
                  <a:pt x="63507" y="21633"/>
                </a:cubicBezTo>
                <a:close/>
                <a:moveTo>
                  <a:pt x="29139" y="8558"/>
                </a:moveTo>
                <a:lnTo>
                  <a:pt x="29139" y="8558"/>
                </a:lnTo>
                <a:cubicBezTo>
                  <a:pt x="27294" y="12388"/>
                  <a:pt x="25566" y="16263"/>
                  <a:pt x="23932" y="20209"/>
                </a:cubicBezTo>
                <a:cubicBezTo>
                  <a:pt x="23629" y="20956"/>
                  <a:pt x="23395" y="21867"/>
                  <a:pt x="22975" y="22567"/>
                </a:cubicBezTo>
                <a:cubicBezTo>
                  <a:pt x="22951" y="22614"/>
                  <a:pt x="22928" y="22637"/>
                  <a:pt x="22905" y="22684"/>
                </a:cubicBezTo>
                <a:cubicBezTo>
                  <a:pt x="22881" y="22637"/>
                  <a:pt x="22835" y="22614"/>
                  <a:pt x="22811" y="22591"/>
                </a:cubicBezTo>
                <a:cubicBezTo>
                  <a:pt x="22578" y="22521"/>
                  <a:pt x="22368" y="22451"/>
                  <a:pt x="22134" y="22404"/>
                </a:cubicBezTo>
                <a:cubicBezTo>
                  <a:pt x="24469" y="17781"/>
                  <a:pt x="26804" y="13158"/>
                  <a:pt x="29139" y="8558"/>
                </a:cubicBezTo>
                <a:close/>
                <a:moveTo>
                  <a:pt x="6881" y="22365"/>
                </a:moveTo>
                <a:cubicBezTo>
                  <a:pt x="9140" y="22365"/>
                  <a:pt x="11396" y="22530"/>
                  <a:pt x="13636" y="22848"/>
                </a:cubicBezTo>
                <a:cubicBezTo>
                  <a:pt x="11931" y="22824"/>
                  <a:pt x="10227" y="22813"/>
                  <a:pt x="8522" y="22813"/>
                </a:cubicBezTo>
                <a:cubicBezTo>
                  <a:pt x="6818" y="22813"/>
                  <a:pt x="5114" y="22824"/>
                  <a:pt x="3409" y="22848"/>
                </a:cubicBezTo>
                <a:lnTo>
                  <a:pt x="3362" y="22801"/>
                </a:lnTo>
                <a:cubicBezTo>
                  <a:pt x="4133" y="22614"/>
                  <a:pt x="4903" y="22474"/>
                  <a:pt x="5674" y="22381"/>
                </a:cubicBezTo>
                <a:cubicBezTo>
                  <a:pt x="6076" y="22370"/>
                  <a:pt x="6478" y="22365"/>
                  <a:pt x="6881" y="22365"/>
                </a:cubicBezTo>
                <a:close/>
                <a:moveTo>
                  <a:pt x="12188" y="21797"/>
                </a:moveTo>
                <a:cubicBezTo>
                  <a:pt x="13939" y="21797"/>
                  <a:pt x="15690" y="21914"/>
                  <a:pt x="17418" y="22100"/>
                </a:cubicBezTo>
                <a:cubicBezTo>
                  <a:pt x="18655" y="22217"/>
                  <a:pt x="19893" y="22474"/>
                  <a:pt x="21130" y="22684"/>
                </a:cubicBezTo>
                <a:lnTo>
                  <a:pt x="21060" y="22848"/>
                </a:lnTo>
                <a:lnTo>
                  <a:pt x="20944" y="22848"/>
                </a:lnTo>
                <a:cubicBezTo>
                  <a:pt x="20407" y="22801"/>
                  <a:pt x="19870" y="22754"/>
                  <a:pt x="19333" y="22684"/>
                </a:cubicBezTo>
                <a:cubicBezTo>
                  <a:pt x="18212" y="22544"/>
                  <a:pt x="17068" y="22404"/>
                  <a:pt x="15947" y="22264"/>
                </a:cubicBezTo>
                <a:cubicBezTo>
                  <a:pt x="14243" y="22077"/>
                  <a:pt x="12538" y="21890"/>
                  <a:pt x="10857" y="21820"/>
                </a:cubicBezTo>
                <a:cubicBezTo>
                  <a:pt x="11301" y="21797"/>
                  <a:pt x="11744" y="21797"/>
                  <a:pt x="12188" y="21797"/>
                </a:cubicBezTo>
                <a:close/>
                <a:moveTo>
                  <a:pt x="21364" y="22707"/>
                </a:moveTo>
                <a:lnTo>
                  <a:pt x="21691" y="22754"/>
                </a:lnTo>
                <a:cubicBezTo>
                  <a:pt x="21691" y="22777"/>
                  <a:pt x="21667" y="22801"/>
                  <a:pt x="21667" y="22824"/>
                </a:cubicBezTo>
                <a:cubicBezTo>
                  <a:pt x="21667" y="22848"/>
                  <a:pt x="21667" y="22871"/>
                  <a:pt x="21667" y="22871"/>
                </a:cubicBezTo>
                <a:lnTo>
                  <a:pt x="21270" y="22871"/>
                </a:lnTo>
                <a:lnTo>
                  <a:pt x="21364" y="22707"/>
                </a:lnTo>
                <a:close/>
                <a:moveTo>
                  <a:pt x="9993" y="22124"/>
                </a:moveTo>
                <a:lnTo>
                  <a:pt x="9993" y="22124"/>
                </a:lnTo>
                <a:cubicBezTo>
                  <a:pt x="10857" y="22147"/>
                  <a:pt x="11698" y="22194"/>
                  <a:pt x="12538" y="22264"/>
                </a:cubicBezTo>
                <a:cubicBezTo>
                  <a:pt x="13075" y="22311"/>
                  <a:pt x="16811" y="22661"/>
                  <a:pt x="19496" y="22988"/>
                </a:cubicBezTo>
                <a:lnTo>
                  <a:pt x="18095" y="22941"/>
                </a:lnTo>
                <a:cubicBezTo>
                  <a:pt x="15620" y="22661"/>
                  <a:pt x="13122" y="22404"/>
                  <a:pt x="10647" y="22194"/>
                </a:cubicBezTo>
                <a:lnTo>
                  <a:pt x="9993" y="22124"/>
                </a:lnTo>
                <a:close/>
                <a:moveTo>
                  <a:pt x="21948" y="22777"/>
                </a:moveTo>
                <a:cubicBezTo>
                  <a:pt x="22204" y="22848"/>
                  <a:pt x="22461" y="22871"/>
                  <a:pt x="22718" y="22894"/>
                </a:cubicBezTo>
                <a:cubicBezTo>
                  <a:pt x="22601" y="22988"/>
                  <a:pt x="22461" y="23058"/>
                  <a:pt x="22321" y="23058"/>
                </a:cubicBezTo>
                <a:cubicBezTo>
                  <a:pt x="22251" y="23011"/>
                  <a:pt x="22204" y="22988"/>
                  <a:pt x="22158" y="22964"/>
                </a:cubicBezTo>
                <a:cubicBezTo>
                  <a:pt x="22064" y="22941"/>
                  <a:pt x="21971" y="22918"/>
                  <a:pt x="21877" y="22894"/>
                </a:cubicBezTo>
                <a:lnTo>
                  <a:pt x="21948" y="22777"/>
                </a:lnTo>
                <a:close/>
                <a:moveTo>
                  <a:pt x="2895" y="22567"/>
                </a:moveTo>
                <a:cubicBezTo>
                  <a:pt x="2849" y="22637"/>
                  <a:pt x="2849" y="22731"/>
                  <a:pt x="2895" y="22801"/>
                </a:cubicBezTo>
                <a:cubicBezTo>
                  <a:pt x="4226" y="24248"/>
                  <a:pt x="5580" y="25649"/>
                  <a:pt x="7005" y="27004"/>
                </a:cubicBezTo>
                <a:lnTo>
                  <a:pt x="1705" y="22777"/>
                </a:lnTo>
                <a:cubicBezTo>
                  <a:pt x="2055" y="22731"/>
                  <a:pt x="2382" y="22661"/>
                  <a:pt x="2732" y="22591"/>
                </a:cubicBezTo>
                <a:lnTo>
                  <a:pt x="2895" y="22567"/>
                </a:lnTo>
                <a:close/>
                <a:moveTo>
                  <a:pt x="64745" y="21844"/>
                </a:moveTo>
                <a:lnTo>
                  <a:pt x="64745" y="21844"/>
                </a:lnTo>
                <a:cubicBezTo>
                  <a:pt x="64791" y="21984"/>
                  <a:pt x="64698" y="22077"/>
                  <a:pt x="64464" y="22170"/>
                </a:cubicBezTo>
                <a:lnTo>
                  <a:pt x="64464" y="22147"/>
                </a:lnTo>
                <a:lnTo>
                  <a:pt x="63881" y="22614"/>
                </a:lnTo>
                <a:lnTo>
                  <a:pt x="62690" y="23548"/>
                </a:lnTo>
                <a:lnTo>
                  <a:pt x="60308" y="25392"/>
                </a:lnTo>
                <a:lnTo>
                  <a:pt x="55826" y="28848"/>
                </a:lnTo>
                <a:cubicBezTo>
                  <a:pt x="54238" y="30109"/>
                  <a:pt x="52580" y="31323"/>
                  <a:pt x="50969" y="32584"/>
                </a:cubicBezTo>
                <a:cubicBezTo>
                  <a:pt x="51716" y="31907"/>
                  <a:pt x="52440" y="31230"/>
                  <a:pt x="53211" y="30576"/>
                </a:cubicBezTo>
                <a:cubicBezTo>
                  <a:pt x="53608" y="30249"/>
                  <a:pt x="54004" y="29922"/>
                  <a:pt x="54378" y="29595"/>
                </a:cubicBezTo>
                <a:cubicBezTo>
                  <a:pt x="57834" y="27027"/>
                  <a:pt x="61289" y="24412"/>
                  <a:pt x="64745" y="21844"/>
                </a:cubicBezTo>
                <a:close/>
                <a:moveTo>
                  <a:pt x="1191" y="22871"/>
                </a:moveTo>
                <a:cubicBezTo>
                  <a:pt x="4460" y="25486"/>
                  <a:pt x="7729" y="28078"/>
                  <a:pt x="11021" y="30693"/>
                </a:cubicBezTo>
                <a:lnTo>
                  <a:pt x="11534" y="31089"/>
                </a:lnTo>
                <a:cubicBezTo>
                  <a:pt x="12888" y="32233"/>
                  <a:pt x="14289" y="33331"/>
                  <a:pt x="15714" y="34405"/>
                </a:cubicBezTo>
                <a:lnTo>
                  <a:pt x="15900" y="34568"/>
                </a:lnTo>
                <a:lnTo>
                  <a:pt x="16624" y="35152"/>
                </a:lnTo>
                <a:cubicBezTo>
                  <a:pt x="10857" y="31720"/>
                  <a:pt x="5487" y="27634"/>
                  <a:pt x="677" y="22988"/>
                </a:cubicBezTo>
                <a:cubicBezTo>
                  <a:pt x="841" y="22941"/>
                  <a:pt x="1004" y="22918"/>
                  <a:pt x="1191" y="22871"/>
                </a:cubicBezTo>
                <a:close/>
                <a:moveTo>
                  <a:pt x="61779" y="21400"/>
                </a:moveTo>
                <a:cubicBezTo>
                  <a:pt x="62176" y="21447"/>
                  <a:pt x="62550" y="21493"/>
                  <a:pt x="62947" y="21540"/>
                </a:cubicBezTo>
                <a:cubicBezTo>
                  <a:pt x="63414" y="22077"/>
                  <a:pt x="62830" y="22661"/>
                  <a:pt x="62386" y="23058"/>
                </a:cubicBezTo>
                <a:cubicBezTo>
                  <a:pt x="62083" y="23314"/>
                  <a:pt x="61756" y="23571"/>
                  <a:pt x="61429" y="23805"/>
                </a:cubicBezTo>
                <a:lnTo>
                  <a:pt x="60308" y="24622"/>
                </a:lnTo>
                <a:cubicBezTo>
                  <a:pt x="59515" y="25206"/>
                  <a:pt x="58697" y="25743"/>
                  <a:pt x="57950" y="26326"/>
                </a:cubicBezTo>
                <a:cubicBezTo>
                  <a:pt x="57763" y="26466"/>
                  <a:pt x="57600" y="26607"/>
                  <a:pt x="57437" y="26747"/>
                </a:cubicBezTo>
                <a:cubicBezTo>
                  <a:pt x="53537" y="29595"/>
                  <a:pt x="49638" y="32444"/>
                  <a:pt x="45809" y="35386"/>
                </a:cubicBezTo>
                <a:cubicBezTo>
                  <a:pt x="45786" y="35409"/>
                  <a:pt x="45786" y="35432"/>
                  <a:pt x="45763" y="35456"/>
                </a:cubicBezTo>
                <a:lnTo>
                  <a:pt x="45669" y="35292"/>
                </a:lnTo>
                <a:cubicBezTo>
                  <a:pt x="45833" y="35175"/>
                  <a:pt x="45996" y="35082"/>
                  <a:pt x="46113" y="34965"/>
                </a:cubicBezTo>
                <a:lnTo>
                  <a:pt x="54962" y="27821"/>
                </a:lnTo>
                <a:lnTo>
                  <a:pt x="59374" y="24248"/>
                </a:lnTo>
                <a:cubicBezTo>
                  <a:pt x="60332" y="23455"/>
                  <a:pt x="61546" y="22684"/>
                  <a:pt x="61779" y="21400"/>
                </a:cubicBezTo>
                <a:close/>
                <a:moveTo>
                  <a:pt x="50292" y="32607"/>
                </a:moveTo>
                <a:cubicBezTo>
                  <a:pt x="48938" y="33821"/>
                  <a:pt x="47630" y="35059"/>
                  <a:pt x="46370" y="36343"/>
                </a:cubicBezTo>
                <a:lnTo>
                  <a:pt x="45926" y="35712"/>
                </a:lnTo>
                <a:cubicBezTo>
                  <a:pt x="45973" y="35712"/>
                  <a:pt x="45996" y="35712"/>
                  <a:pt x="46043" y="35689"/>
                </a:cubicBezTo>
                <a:cubicBezTo>
                  <a:pt x="47467" y="34685"/>
                  <a:pt x="48891" y="33658"/>
                  <a:pt x="50292" y="32607"/>
                </a:cubicBezTo>
                <a:close/>
                <a:moveTo>
                  <a:pt x="45366" y="35549"/>
                </a:moveTo>
                <a:cubicBezTo>
                  <a:pt x="45366" y="35596"/>
                  <a:pt x="45366" y="35642"/>
                  <a:pt x="45412" y="35689"/>
                </a:cubicBezTo>
                <a:lnTo>
                  <a:pt x="45412" y="35712"/>
                </a:lnTo>
                <a:cubicBezTo>
                  <a:pt x="45622" y="36039"/>
                  <a:pt x="45833" y="36366"/>
                  <a:pt x="46066" y="36716"/>
                </a:cubicBezTo>
                <a:cubicBezTo>
                  <a:pt x="45973" y="36786"/>
                  <a:pt x="45879" y="36880"/>
                  <a:pt x="45786" y="36973"/>
                </a:cubicBezTo>
                <a:cubicBezTo>
                  <a:pt x="45552" y="36693"/>
                  <a:pt x="45179" y="36226"/>
                  <a:pt x="45179" y="36016"/>
                </a:cubicBezTo>
                <a:cubicBezTo>
                  <a:pt x="45179" y="35852"/>
                  <a:pt x="45249" y="35689"/>
                  <a:pt x="45366" y="35549"/>
                </a:cubicBezTo>
                <a:close/>
                <a:moveTo>
                  <a:pt x="31800" y="43301"/>
                </a:moveTo>
                <a:lnTo>
                  <a:pt x="32501" y="43674"/>
                </a:lnTo>
                <a:lnTo>
                  <a:pt x="31824" y="44281"/>
                </a:lnTo>
                <a:lnTo>
                  <a:pt x="31123" y="44048"/>
                </a:lnTo>
                <a:cubicBezTo>
                  <a:pt x="31333" y="43791"/>
                  <a:pt x="31567" y="43557"/>
                  <a:pt x="31800" y="43301"/>
                </a:cubicBezTo>
                <a:close/>
                <a:moveTo>
                  <a:pt x="32233" y="42746"/>
                </a:moveTo>
                <a:cubicBezTo>
                  <a:pt x="32717" y="42746"/>
                  <a:pt x="33741" y="43621"/>
                  <a:pt x="34065" y="43838"/>
                </a:cubicBezTo>
                <a:cubicBezTo>
                  <a:pt x="34789" y="44305"/>
                  <a:pt x="35489" y="44771"/>
                  <a:pt x="36213" y="45215"/>
                </a:cubicBezTo>
                <a:lnTo>
                  <a:pt x="36423" y="45355"/>
                </a:lnTo>
                <a:cubicBezTo>
                  <a:pt x="34929" y="44608"/>
                  <a:pt x="33435" y="43861"/>
                  <a:pt x="31917" y="43137"/>
                </a:cubicBezTo>
                <a:cubicBezTo>
                  <a:pt x="31917" y="43090"/>
                  <a:pt x="31894" y="43044"/>
                  <a:pt x="31870" y="43020"/>
                </a:cubicBezTo>
                <a:cubicBezTo>
                  <a:pt x="31917" y="42904"/>
                  <a:pt x="32011" y="42834"/>
                  <a:pt x="32127" y="42764"/>
                </a:cubicBezTo>
                <a:cubicBezTo>
                  <a:pt x="32159" y="42751"/>
                  <a:pt x="32194" y="42746"/>
                  <a:pt x="32233" y="42746"/>
                </a:cubicBezTo>
                <a:close/>
                <a:moveTo>
                  <a:pt x="46230" y="36973"/>
                </a:moveTo>
                <a:lnTo>
                  <a:pt x="46253" y="37020"/>
                </a:lnTo>
                <a:cubicBezTo>
                  <a:pt x="47304" y="38724"/>
                  <a:pt x="48378" y="40429"/>
                  <a:pt x="49405" y="42156"/>
                </a:cubicBezTo>
                <a:lnTo>
                  <a:pt x="49382" y="42133"/>
                </a:lnTo>
                <a:lnTo>
                  <a:pt x="49382" y="42133"/>
                </a:lnTo>
                <a:cubicBezTo>
                  <a:pt x="50105" y="43394"/>
                  <a:pt x="50829" y="44678"/>
                  <a:pt x="51506" y="45986"/>
                </a:cubicBezTo>
                <a:lnTo>
                  <a:pt x="51366" y="45775"/>
                </a:lnTo>
                <a:lnTo>
                  <a:pt x="49685" y="43277"/>
                </a:lnTo>
                <a:cubicBezTo>
                  <a:pt x="48915" y="41900"/>
                  <a:pt x="48097" y="40545"/>
                  <a:pt x="47257" y="39215"/>
                </a:cubicBezTo>
                <a:cubicBezTo>
                  <a:pt x="46837" y="38538"/>
                  <a:pt x="46393" y="37884"/>
                  <a:pt x="45973" y="37207"/>
                </a:cubicBezTo>
                <a:lnTo>
                  <a:pt x="46230" y="36973"/>
                </a:lnTo>
                <a:close/>
                <a:moveTo>
                  <a:pt x="32734" y="43791"/>
                </a:moveTo>
                <a:cubicBezTo>
                  <a:pt x="34415" y="44678"/>
                  <a:pt x="36096" y="45542"/>
                  <a:pt x="37778" y="46406"/>
                </a:cubicBezTo>
                <a:cubicBezTo>
                  <a:pt x="36026" y="45729"/>
                  <a:pt x="34252" y="45098"/>
                  <a:pt x="32477" y="44491"/>
                </a:cubicBezTo>
                <a:cubicBezTo>
                  <a:pt x="32571" y="44375"/>
                  <a:pt x="32454" y="44234"/>
                  <a:pt x="32291" y="44234"/>
                </a:cubicBezTo>
                <a:lnTo>
                  <a:pt x="32734" y="43791"/>
                </a:lnTo>
                <a:close/>
                <a:moveTo>
                  <a:pt x="30960" y="44281"/>
                </a:moveTo>
                <a:lnTo>
                  <a:pt x="31590" y="44515"/>
                </a:lnTo>
                <a:lnTo>
                  <a:pt x="31053" y="45028"/>
                </a:lnTo>
                <a:lnTo>
                  <a:pt x="30843" y="44912"/>
                </a:lnTo>
                <a:cubicBezTo>
                  <a:pt x="30826" y="44906"/>
                  <a:pt x="30810" y="44903"/>
                  <a:pt x="30794" y="44903"/>
                </a:cubicBezTo>
                <a:cubicBezTo>
                  <a:pt x="30683" y="44903"/>
                  <a:pt x="30624" y="45037"/>
                  <a:pt x="30726" y="45098"/>
                </a:cubicBezTo>
                <a:lnTo>
                  <a:pt x="30866" y="45168"/>
                </a:lnTo>
                <a:cubicBezTo>
                  <a:pt x="29886" y="46079"/>
                  <a:pt x="28882" y="46990"/>
                  <a:pt x="27901" y="47923"/>
                </a:cubicBezTo>
                <a:cubicBezTo>
                  <a:pt x="28368" y="47386"/>
                  <a:pt x="28835" y="46849"/>
                  <a:pt x="29279" y="46312"/>
                </a:cubicBezTo>
                <a:cubicBezTo>
                  <a:pt x="29792" y="45729"/>
                  <a:pt x="30283" y="45122"/>
                  <a:pt x="30773" y="44515"/>
                </a:cubicBezTo>
                <a:lnTo>
                  <a:pt x="30960" y="44281"/>
                </a:lnTo>
                <a:close/>
                <a:moveTo>
                  <a:pt x="19146" y="37183"/>
                </a:moveTo>
                <a:cubicBezTo>
                  <a:pt x="19309" y="37277"/>
                  <a:pt x="19449" y="37393"/>
                  <a:pt x="19589" y="37510"/>
                </a:cubicBezTo>
                <a:cubicBezTo>
                  <a:pt x="19543" y="37627"/>
                  <a:pt x="19636" y="37767"/>
                  <a:pt x="19776" y="37767"/>
                </a:cubicBezTo>
                <a:cubicBezTo>
                  <a:pt x="19496" y="38934"/>
                  <a:pt x="19192" y="40078"/>
                  <a:pt x="18866" y="41223"/>
                </a:cubicBezTo>
                <a:cubicBezTo>
                  <a:pt x="18702" y="41736"/>
                  <a:pt x="18539" y="42273"/>
                  <a:pt x="18375" y="42787"/>
                </a:cubicBezTo>
                <a:cubicBezTo>
                  <a:pt x="17698" y="44842"/>
                  <a:pt x="17068" y="46896"/>
                  <a:pt x="16414" y="48974"/>
                </a:cubicBezTo>
                <a:cubicBezTo>
                  <a:pt x="16227" y="49628"/>
                  <a:pt x="16017" y="50282"/>
                  <a:pt x="15830" y="50935"/>
                </a:cubicBezTo>
                <a:lnTo>
                  <a:pt x="15620" y="51566"/>
                </a:lnTo>
                <a:lnTo>
                  <a:pt x="15620" y="51566"/>
                </a:lnTo>
                <a:cubicBezTo>
                  <a:pt x="15854" y="50632"/>
                  <a:pt x="16087" y="49698"/>
                  <a:pt x="16344" y="48787"/>
                </a:cubicBezTo>
                <a:cubicBezTo>
                  <a:pt x="16858" y="46779"/>
                  <a:pt x="17371" y="44795"/>
                  <a:pt x="17862" y="42787"/>
                </a:cubicBezTo>
                <a:cubicBezTo>
                  <a:pt x="18329" y="40966"/>
                  <a:pt x="18936" y="39051"/>
                  <a:pt x="19146" y="37183"/>
                </a:cubicBezTo>
                <a:close/>
                <a:moveTo>
                  <a:pt x="51459" y="46499"/>
                </a:moveTo>
                <a:cubicBezTo>
                  <a:pt x="51833" y="47036"/>
                  <a:pt x="52230" y="47573"/>
                  <a:pt x="52604" y="48110"/>
                </a:cubicBezTo>
                <a:cubicBezTo>
                  <a:pt x="53234" y="49348"/>
                  <a:pt x="53818" y="50562"/>
                  <a:pt x="54378" y="51799"/>
                </a:cubicBezTo>
                <a:cubicBezTo>
                  <a:pt x="54682" y="52476"/>
                  <a:pt x="54985" y="53177"/>
                  <a:pt x="55289" y="53854"/>
                </a:cubicBezTo>
                <a:cubicBezTo>
                  <a:pt x="55312" y="54017"/>
                  <a:pt x="55335" y="54204"/>
                  <a:pt x="55359" y="54368"/>
                </a:cubicBezTo>
                <a:cubicBezTo>
                  <a:pt x="54658" y="54017"/>
                  <a:pt x="53958" y="53667"/>
                  <a:pt x="53281" y="53317"/>
                </a:cubicBezTo>
                <a:lnTo>
                  <a:pt x="53281" y="53317"/>
                </a:lnTo>
                <a:cubicBezTo>
                  <a:pt x="53724" y="53434"/>
                  <a:pt x="54168" y="53550"/>
                  <a:pt x="54635" y="53644"/>
                </a:cubicBezTo>
                <a:cubicBezTo>
                  <a:pt x="54645" y="53646"/>
                  <a:pt x="54655" y="53646"/>
                  <a:pt x="54666" y="53646"/>
                </a:cubicBezTo>
                <a:cubicBezTo>
                  <a:pt x="54791" y="53646"/>
                  <a:pt x="54886" y="53517"/>
                  <a:pt x="54822" y="53387"/>
                </a:cubicBezTo>
                <a:cubicBezTo>
                  <a:pt x="53771" y="51052"/>
                  <a:pt x="52650" y="48764"/>
                  <a:pt x="51459" y="46499"/>
                </a:cubicBezTo>
                <a:close/>
                <a:moveTo>
                  <a:pt x="55896" y="54157"/>
                </a:moveTo>
                <a:cubicBezTo>
                  <a:pt x="56012" y="54368"/>
                  <a:pt x="56129" y="54601"/>
                  <a:pt x="56223" y="54835"/>
                </a:cubicBezTo>
                <a:lnTo>
                  <a:pt x="56129" y="54788"/>
                </a:lnTo>
                <a:cubicBezTo>
                  <a:pt x="56059" y="54554"/>
                  <a:pt x="55966" y="54344"/>
                  <a:pt x="55896" y="54157"/>
                </a:cubicBezTo>
                <a:close/>
                <a:moveTo>
                  <a:pt x="50456" y="52476"/>
                </a:moveTo>
                <a:lnTo>
                  <a:pt x="50782" y="52593"/>
                </a:lnTo>
                <a:cubicBezTo>
                  <a:pt x="52323" y="53317"/>
                  <a:pt x="53864" y="54064"/>
                  <a:pt x="55382" y="54835"/>
                </a:cubicBezTo>
                <a:cubicBezTo>
                  <a:pt x="55382" y="54881"/>
                  <a:pt x="55382" y="54951"/>
                  <a:pt x="55382" y="54975"/>
                </a:cubicBezTo>
                <a:cubicBezTo>
                  <a:pt x="53748" y="54157"/>
                  <a:pt x="52090" y="53317"/>
                  <a:pt x="50456" y="52476"/>
                </a:cubicBezTo>
                <a:close/>
                <a:moveTo>
                  <a:pt x="31217" y="45355"/>
                </a:moveTo>
                <a:lnTo>
                  <a:pt x="31217" y="45355"/>
                </a:lnTo>
                <a:cubicBezTo>
                  <a:pt x="30119" y="46546"/>
                  <a:pt x="29092" y="47807"/>
                  <a:pt x="27948" y="48974"/>
                </a:cubicBezTo>
                <a:cubicBezTo>
                  <a:pt x="26477" y="50468"/>
                  <a:pt x="24936" y="51916"/>
                  <a:pt x="23325" y="53270"/>
                </a:cubicBezTo>
                <a:cubicBezTo>
                  <a:pt x="22344" y="54111"/>
                  <a:pt x="21340" y="54905"/>
                  <a:pt x="20290" y="55675"/>
                </a:cubicBezTo>
                <a:cubicBezTo>
                  <a:pt x="24002" y="52313"/>
                  <a:pt x="27668" y="48904"/>
                  <a:pt x="31217" y="45355"/>
                </a:cubicBezTo>
                <a:close/>
                <a:moveTo>
                  <a:pt x="32267" y="44771"/>
                </a:moveTo>
                <a:cubicBezTo>
                  <a:pt x="35559" y="46056"/>
                  <a:pt x="38852" y="47363"/>
                  <a:pt x="42074" y="48717"/>
                </a:cubicBezTo>
                <a:cubicBezTo>
                  <a:pt x="42891" y="49161"/>
                  <a:pt x="43708" y="49581"/>
                  <a:pt x="44548" y="50001"/>
                </a:cubicBezTo>
                <a:cubicBezTo>
                  <a:pt x="45482" y="50445"/>
                  <a:pt x="46393" y="50889"/>
                  <a:pt x="47350" y="51286"/>
                </a:cubicBezTo>
                <a:cubicBezTo>
                  <a:pt x="50059" y="52640"/>
                  <a:pt x="52767" y="54017"/>
                  <a:pt x="55475" y="55395"/>
                </a:cubicBezTo>
                <a:cubicBezTo>
                  <a:pt x="55499" y="55418"/>
                  <a:pt x="55522" y="55418"/>
                  <a:pt x="55545" y="55418"/>
                </a:cubicBezTo>
                <a:cubicBezTo>
                  <a:pt x="55312" y="56002"/>
                  <a:pt x="55452" y="55932"/>
                  <a:pt x="54962" y="55979"/>
                </a:cubicBezTo>
                <a:cubicBezTo>
                  <a:pt x="54752" y="55955"/>
                  <a:pt x="54541" y="55932"/>
                  <a:pt x="54331" y="55862"/>
                </a:cubicBezTo>
                <a:cubicBezTo>
                  <a:pt x="52767" y="55418"/>
                  <a:pt x="51203" y="54484"/>
                  <a:pt x="49732" y="53807"/>
                </a:cubicBezTo>
                <a:cubicBezTo>
                  <a:pt x="46767" y="52476"/>
                  <a:pt x="43801" y="51099"/>
                  <a:pt x="40859" y="49721"/>
                </a:cubicBezTo>
                <a:cubicBezTo>
                  <a:pt x="37824" y="48297"/>
                  <a:pt x="34836" y="46826"/>
                  <a:pt x="31824" y="45379"/>
                </a:cubicBezTo>
                <a:cubicBezTo>
                  <a:pt x="31964" y="45192"/>
                  <a:pt x="32104" y="44982"/>
                  <a:pt x="32267" y="44771"/>
                </a:cubicBezTo>
                <a:close/>
                <a:moveTo>
                  <a:pt x="32828" y="1974"/>
                </a:moveTo>
                <a:cubicBezTo>
                  <a:pt x="33411" y="2581"/>
                  <a:pt x="33948" y="3235"/>
                  <a:pt x="34415" y="3935"/>
                </a:cubicBezTo>
                <a:cubicBezTo>
                  <a:pt x="35396" y="6154"/>
                  <a:pt x="36400" y="8372"/>
                  <a:pt x="37404" y="10590"/>
                </a:cubicBezTo>
                <a:cubicBezTo>
                  <a:pt x="37497" y="10870"/>
                  <a:pt x="37591" y="11173"/>
                  <a:pt x="37661" y="11454"/>
                </a:cubicBezTo>
                <a:cubicBezTo>
                  <a:pt x="38174" y="13181"/>
                  <a:pt x="38595" y="14932"/>
                  <a:pt x="39085" y="16684"/>
                </a:cubicBezTo>
                <a:cubicBezTo>
                  <a:pt x="39318" y="17524"/>
                  <a:pt x="39552" y="18341"/>
                  <a:pt x="39832" y="19182"/>
                </a:cubicBezTo>
                <a:cubicBezTo>
                  <a:pt x="39949" y="19532"/>
                  <a:pt x="40066" y="19952"/>
                  <a:pt x="40229" y="20349"/>
                </a:cubicBezTo>
                <a:lnTo>
                  <a:pt x="40159" y="20349"/>
                </a:lnTo>
                <a:cubicBezTo>
                  <a:pt x="40066" y="20349"/>
                  <a:pt x="40066" y="20466"/>
                  <a:pt x="40159" y="20489"/>
                </a:cubicBezTo>
                <a:lnTo>
                  <a:pt x="40299" y="20489"/>
                </a:lnTo>
                <a:cubicBezTo>
                  <a:pt x="40520" y="21086"/>
                  <a:pt x="41097" y="21474"/>
                  <a:pt x="41752" y="21474"/>
                </a:cubicBezTo>
                <a:cubicBezTo>
                  <a:pt x="41789" y="21474"/>
                  <a:pt x="41826" y="21472"/>
                  <a:pt x="41863" y="21470"/>
                </a:cubicBezTo>
                <a:cubicBezTo>
                  <a:pt x="41922" y="21528"/>
                  <a:pt x="42004" y="21558"/>
                  <a:pt x="42085" y="21558"/>
                </a:cubicBezTo>
                <a:cubicBezTo>
                  <a:pt x="42167" y="21558"/>
                  <a:pt x="42249" y="21528"/>
                  <a:pt x="42307" y="21470"/>
                </a:cubicBezTo>
                <a:lnTo>
                  <a:pt x="42611" y="21470"/>
                </a:lnTo>
                <a:cubicBezTo>
                  <a:pt x="43848" y="21470"/>
                  <a:pt x="45085" y="21447"/>
                  <a:pt x="46346" y="21447"/>
                </a:cubicBezTo>
                <a:lnTo>
                  <a:pt x="53444" y="21400"/>
                </a:lnTo>
                <a:lnTo>
                  <a:pt x="60542" y="21330"/>
                </a:lnTo>
                <a:cubicBezTo>
                  <a:pt x="60659" y="21318"/>
                  <a:pt x="60781" y="21312"/>
                  <a:pt x="60907" y="21312"/>
                </a:cubicBezTo>
                <a:cubicBezTo>
                  <a:pt x="61032" y="21312"/>
                  <a:pt x="61161" y="21318"/>
                  <a:pt x="61289" y="21330"/>
                </a:cubicBezTo>
                <a:cubicBezTo>
                  <a:pt x="61546" y="21563"/>
                  <a:pt x="61312" y="21867"/>
                  <a:pt x="61172" y="22077"/>
                </a:cubicBezTo>
                <a:cubicBezTo>
                  <a:pt x="60869" y="22521"/>
                  <a:pt x="60472" y="22918"/>
                  <a:pt x="60028" y="23244"/>
                </a:cubicBezTo>
                <a:cubicBezTo>
                  <a:pt x="59094" y="24015"/>
                  <a:pt x="58160" y="24762"/>
                  <a:pt x="57226" y="25509"/>
                </a:cubicBezTo>
                <a:cubicBezTo>
                  <a:pt x="53047" y="28918"/>
                  <a:pt x="48868" y="32304"/>
                  <a:pt x="44712" y="35689"/>
                </a:cubicBezTo>
                <a:cubicBezTo>
                  <a:pt x="44665" y="35689"/>
                  <a:pt x="44665" y="35736"/>
                  <a:pt x="44665" y="35759"/>
                </a:cubicBezTo>
                <a:cubicBezTo>
                  <a:pt x="44572" y="35642"/>
                  <a:pt x="44502" y="35526"/>
                  <a:pt x="44432" y="35409"/>
                </a:cubicBezTo>
                <a:cubicBezTo>
                  <a:pt x="44391" y="35354"/>
                  <a:pt x="44334" y="35331"/>
                  <a:pt x="44277" y="35331"/>
                </a:cubicBezTo>
                <a:cubicBezTo>
                  <a:pt x="44140" y="35331"/>
                  <a:pt x="44006" y="35464"/>
                  <a:pt x="44105" y="35596"/>
                </a:cubicBezTo>
                <a:cubicBezTo>
                  <a:pt x="45879" y="38234"/>
                  <a:pt x="47654" y="40849"/>
                  <a:pt x="49405" y="43487"/>
                </a:cubicBezTo>
                <a:cubicBezTo>
                  <a:pt x="51226" y="46663"/>
                  <a:pt x="52884" y="49908"/>
                  <a:pt x="54401" y="53247"/>
                </a:cubicBezTo>
                <a:cubicBezTo>
                  <a:pt x="53444" y="53037"/>
                  <a:pt x="52510" y="52780"/>
                  <a:pt x="51576" y="52476"/>
                </a:cubicBezTo>
                <a:cubicBezTo>
                  <a:pt x="48237" y="50842"/>
                  <a:pt x="44829" y="49278"/>
                  <a:pt x="41396" y="47853"/>
                </a:cubicBezTo>
                <a:lnTo>
                  <a:pt x="40136" y="47223"/>
                </a:lnTo>
                <a:cubicBezTo>
                  <a:pt x="37451" y="45659"/>
                  <a:pt x="34859" y="43954"/>
                  <a:pt x="32244" y="42273"/>
                </a:cubicBezTo>
                <a:cubicBezTo>
                  <a:pt x="32221" y="42258"/>
                  <a:pt x="32195" y="42250"/>
                  <a:pt x="32169" y="42250"/>
                </a:cubicBezTo>
                <a:cubicBezTo>
                  <a:pt x="32117" y="42250"/>
                  <a:pt x="32065" y="42281"/>
                  <a:pt x="32034" y="42343"/>
                </a:cubicBezTo>
                <a:lnTo>
                  <a:pt x="31567" y="42950"/>
                </a:lnTo>
                <a:lnTo>
                  <a:pt x="31333" y="42834"/>
                </a:lnTo>
                <a:cubicBezTo>
                  <a:pt x="31319" y="42828"/>
                  <a:pt x="31305" y="42825"/>
                  <a:pt x="31292" y="42825"/>
                </a:cubicBezTo>
                <a:cubicBezTo>
                  <a:pt x="31197" y="42825"/>
                  <a:pt x="31138" y="42956"/>
                  <a:pt x="31240" y="42997"/>
                </a:cubicBezTo>
                <a:lnTo>
                  <a:pt x="31450" y="43114"/>
                </a:lnTo>
                <a:cubicBezTo>
                  <a:pt x="31077" y="43581"/>
                  <a:pt x="30703" y="44071"/>
                  <a:pt x="30306" y="44538"/>
                </a:cubicBezTo>
                <a:cubicBezTo>
                  <a:pt x="25800" y="49278"/>
                  <a:pt x="21037" y="53761"/>
                  <a:pt x="16017" y="57963"/>
                </a:cubicBezTo>
                <a:cubicBezTo>
                  <a:pt x="17885" y="51029"/>
                  <a:pt x="19753" y="44094"/>
                  <a:pt x="21621" y="37160"/>
                </a:cubicBezTo>
                <a:cubicBezTo>
                  <a:pt x="21644" y="37090"/>
                  <a:pt x="21621" y="37020"/>
                  <a:pt x="21551" y="36973"/>
                </a:cubicBezTo>
                <a:cubicBezTo>
                  <a:pt x="15480" y="32537"/>
                  <a:pt x="9550" y="27937"/>
                  <a:pt x="3759" y="23128"/>
                </a:cubicBezTo>
                <a:cubicBezTo>
                  <a:pt x="5127" y="23113"/>
                  <a:pt x="6492" y="23105"/>
                  <a:pt x="7857" y="23105"/>
                </a:cubicBezTo>
                <a:cubicBezTo>
                  <a:pt x="10802" y="23105"/>
                  <a:pt x="13742" y="23141"/>
                  <a:pt x="16694" y="23221"/>
                </a:cubicBezTo>
                <a:cubicBezTo>
                  <a:pt x="18235" y="23408"/>
                  <a:pt x="19753" y="23595"/>
                  <a:pt x="21270" y="23735"/>
                </a:cubicBezTo>
                <a:cubicBezTo>
                  <a:pt x="21457" y="23735"/>
                  <a:pt x="21527" y="23455"/>
                  <a:pt x="21387" y="23361"/>
                </a:cubicBezTo>
                <a:lnTo>
                  <a:pt x="21387" y="23361"/>
                </a:lnTo>
                <a:lnTo>
                  <a:pt x="21924" y="23385"/>
                </a:lnTo>
                <a:lnTo>
                  <a:pt x="21924" y="23408"/>
                </a:lnTo>
                <a:lnTo>
                  <a:pt x="21924" y="23501"/>
                </a:lnTo>
                <a:cubicBezTo>
                  <a:pt x="21924" y="23571"/>
                  <a:pt x="21948" y="23665"/>
                  <a:pt x="22018" y="23688"/>
                </a:cubicBezTo>
                <a:cubicBezTo>
                  <a:pt x="22117" y="23748"/>
                  <a:pt x="22207" y="23773"/>
                  <a:pt x="22284" y="23773"/>
                </a:cubicBezTo>
                <a:cubicBezTo>
                  <a:pt x="22478" y="23773"/>
                  <a:pt x="22588" y="23609"/>
                  <a:pt x="22555" y="23408"/>
                </a:cubicBezTo>
                <a:lnTo>
                  <a:pt x="22905" y="23408"/>
                </a:lnTo>
                <a:cubicBezTo>
                  <a:pt x="22975" y="23408"/>
                  <a:pt x="23022" y="23361"/>
                  <a:pt x="23045" y="23291"/>
                </a:cubicBezTo>
                <a:cubicBezTo>
                  <a:pt x="25450" y="17244"/>
                  <a:pt x="28111" y="11267"/>
                  <a:pt x="31030" y="5453"/>
                </a:cubicBezTo>
                <a:lnTo>
                  <a:pt x="31030" y="5453"/>
                </a:lnTo>
                <a:cubicBezTo>
                  <a:pt x="29092" y="10706"/>
                  <a:pt x="27154" y="15960"/>
                  <a:pt x="25240" y="21237"/>
                </a:cubicBezTo>
                <a:cubicBezTo>
                  <a:pt x="25211" y="21307"/>
                  <a:pt x="25269" y="21361"/>
                  <a:pt x="25334" y="21361"/>
                </a:cubicBezTo>
                <a:cubicBezTo>
                  <a:pt x="25377" y="21361"/>
                  <a:pt x="25422" y="21338"/>
                  <a:pt x="25450" y="21283"/>
                </a:cubicBezTo>
                <a:cubicBezTo>
                  <a:pt x="27714" y="15236"/>
                  <a:pt x="29956" y="9189"/>
                  <a:pt x="32221" y="3142"/>
                </a:cubicBezTo>
                <a:cubicBezTo>
                  <a:pt x="32407" y="2745"/>
                  <a:pt x="32618" y="2371"/>
                  <a:pt x="32828" y="1974"/>
                </a:cubicBezTo>
                <a:close/>
                <a:moveTo>
                  <a:pt x="27084" y="48297"/>
                </a:moveTo>
                <a:lnTo>
                  <a:pt x="27084" y="48297"/>
                </a:lnTo>
                <a:cubicBezTo>
                  <a:pt x="25987" y="49511"/>
                  <a:pt x="24866" y="50679"/>
                  <a:pt x="23699" y="51823"/>
                </a:cubicBezTo>
                <a:lnTo>
                  <a:pt x="20126" y="55161"/>
                </a:lnTo>
                <a:cubicBezTo>
                  <a:pt x="18725" y="56399"/>
                  <a:pt x="17278" y="57590"/>
                  <a:pt x="15807" y="58734"/>
                </a:cubicBezTo>
                <a:lnTo>
                  <a:pt x="15807" y="58734"/>
                </a:lnTo>
                <a:lnTo>
                  <a:pt x="15854" y="58594"/>
                </a:lnTo>
                <a:cubicBezTo>
                  <a:pt x="19753" y="55348"/>
                  <a:pt x="23512" y="51916"/>
                  <a:pt x="27084" y="48297"/>
                </a:cubicBezTo>
                <a:close/>
                <a:moveTo>
                  <a:pt x="5440" y="24949"/>
                </a:moveTo>
                <a:cubicBezTo>
                  <a:pt x="7612" y="26723"/>
                  <a:pt x="9807" y="28474"/>
                  <a:pt x="12025" y="30202"/>
                </a:cubicBezTo>
                <a:cubicBezTo>
                  <a:pt x="13472" y="31346"/>
                  <a:pt x="14920" y="32467"/>
                  <a:pt x="16391" y="33564"/>
                </a:cubicBezTo>
                <a:cubicBezTo>
                  <a:pt x="17068" y="34078"/>
                  <a:pt x="17745" y="34592"/>
                  <a:pt x="18445" y="35105"/>
                </a:cubicBezTo>
                <a:cubicBezTo>
                  <a:pt x="19192" y="35642"/>
                  <a:pt x="20126" y="36156"/>
                  <a:pt x="20780" y="36833"/>
                </a:cubicBezTo>
                <a:cubicBezTo>
                  <a:pt x="21270" y="37323"/>
                  <a:pt x="21200" y="37510"/>
                  <a:pt x="21014" y="38164"/>
                </a:cubicBezTo>
                <a:cubicBezTo>
                  <a:pt x="20897" y="38654"/>
                  <a:pt x="20757" y="39121"/>
                  <a:pt x="20640" y="39612"/>
                </a:cubicBezTo>
                <a:lnTo>
                  <a:pt x="19940" y="42133"/>
                </a:lnTo>
                <a:cubicBezTo>
                  <a:pt x="19426" y="44071"/>
                  <a:pt x="18912" y="45986"/>
                  <a:pt x="18399" y="47923"/>
                </a:cubicBezTo>
                <a:cubicBezTo>
                  <a:pt x="17441" y="51379"/>
                  <a:pt x="16507" y="54858"/>
                  <a:pt x="15573" y="58337"/>
                </a:cubicBezTo>
                <a:cubicBezTo>
                  <a:pt x="15363" y="58524"/>
                  <a:pt x="15130" y="58710"/>
                  <a:pt x="14920" y="58874"/>
                </a:cubicBezTo>
                <a:cubicBezTo>
                  <a:pt x="14079" y="57193"/>
                  <a:pt x="14943" y="55161"/>
                  <a:pt x="15433" y="53504"/>
                </a:cubicBezTo>
                <a:cubicBezTo>
                  <a:pt x="15573" y="53060"/>
                  <a:pt x="15690" y="52593"/>
                  <a:pt x="15830" y="52150"/>
                </a:cubicBezTo>
                <a:cubicBezTo>
                  <a:pt x="16181" y="51192"/>
                  <a:pt x="16531" y="50212"/>
                  <a:pt x="16858" y="49231"/>
                </a:cubicBezTo>
                <a:cubicBezTo>
                  <a:pt x="17675" y="46826"/>
                  <a:pt x="18422" y="44421"/>
                  <a:pt x="19099" y="41970"/>
                </a:cubicBezTo>
                <a:cubicBezTo>
                  <a:pt x="19543" y="40662"/>
                  <a:pt x="19986" y="39355"/>
                  <a:pt x="20360" y="38024"/>
                </a:cubicBezTo>
                <a:cubicBezTo>
                  <a:pt x="20477" y="38117"/>
                  <a:pt x="20593" y="38187"/>
                  <a:pt x="20710" y="38257"/>
                </a:cubicBezTo>
                <a:cubicBezTo>
                  <a:pt x="20728" y="38266"/>
                  <a:pt x="20744" y="38270"/>
                  <a:pt x="20759" y="38270"/>
                </a:cubicBezTo>
                <a:cubicBezTo>
                  <a:pt x="20825" y="38270"/>
                  <a:pt x="20860" y="38198"/>
                  <a:pt x="20803" y="38141"/>
                </a:cubicBezTo>
                <a:lnTo>
                  <a:pt x="20430" y="37767"/>
                </a:lnTo>
                <a:cubicBezTo>
                  <a:pt x="20430" y="37720"/>
                  <a:pt x="20453" y="37697"/>
                  <a:pt x="20453" y="37650"/>
                </a:cubicBezTo>
                <a:lnTo>
                  <a:pt x="20617" y="37744"/>
                </a:lnTo>
                <a:cubicBezTo>
                  <a:pt x="20637" y="37756"/>
                  <a:pt x="20656" y="37761"/>
                  <a:pt x="20673" y="37761"/>
                </a:cubicBezTo>
                <a:cubicBezTo>
                  <a:pt x="20759" y="37761"/>
                  <a:pt x="20807" y="37638"/>
                  <a:pt x="20710" y="37580"/>
                </a:cubicBezTo>
                <a:lnTo>
                  <a:pt x="20617" y="37510"/>
                </a:lnTo>
                <a:cubicBezTo>
                  <a:pt x="20617" y="37440"/>
                  <a:pt x="20593" y="37393"/>
                  <a:pt x="20547" y="37370"/>
                </a:cubicBezTo>
                <a:lnTo>
                  <a:pt x="20687" y="36903"/>
                </a:lnTo>
                <a:cubicBezTo>
                  <a:pt x="20730" y="36787"/>
                  <a:pt x="20629" y="36698"/>
                  <a:pt x="20530" y="36698"/>
                </a:cubicBezTo>
                <a:cubicBezTo>
                  <a:pt x="20469" y="36698"/>
                  <a:pt x="20410" y="36730"/>
                  <a:pt x="20383" y="36810"/>
                </a:cubicBezTo>
                <a:cubicBezTo>
                  <a:pt x="20348" y="36740"/>
                  <a:pt x="20284" y="36705"/>
                  <a:pt x="20217" y="36705"/>
                </a:cubicBezTo>
                <a:cubicBezTo>
                  <a:pt x="20150" y="36705"/>
                  <a:pt x="20080" y="36740"/>
                  <a:pt x="20033" y="36810"/>
                </a:cubicBezTo>
                <a:lnTo>
                  <a:pt x="19893" y="36997"/>
                </a:lnTo>
                <a:cubicBezTo>
                  <a:pt x="14733" y="33401"/>
                  <a:pt x="9900" y="29385"/>
                  <a:pt x="5440" y="24949"/>
                </a:cubicBezTo>
                <a:close/>
                <a:moveTo>
                  <a:pt x="14336" y="56282"/>
                </a:moveTo>
                <a:lnTo>
                  <a:pt x="14336" y="56282"/>
                </a:lnTo>
                <a:cubicBezTo>
                  <a:pt x="14149" y="57286"/>
                  <a:pt x="14149" y="58313"/>
                  <a:pt x="14710" y="59271"/>
                </a:cubicBezTo>
                <a:cubicBezTo>
                  <a:pt x="14736" y="59323"/>
                  <a:pt x="14791" y="59354"/>
                  <a:pt x="14852" y="59354"/>
                </a:cubicBezTo>
                <a:cubicBezTo>
                  <a:pt x="14899" y="59354"/>
                  <a:pt x="14949" y="59335"/>
                  <a:pt x="14990" y="59294"/>
                </a:cubicBezTo>
                <a:lnTo>
                  <a:pt x="15410" y="58944"/>
                </a:lnTo>
                <a:lnTo>
                  <a:pt x="15387" y="59084"/>
                </a:lnTo>
                <a:cubicBezTo>
                  <a:pt x="14710" y="59481"/>
                  <a:pt x="14056" y="59878"/>
                  <a:pt x="13402" y="60275"/>
                </a:cubicBezTo>
                <a:cubicBezTo>
                  <a:pt x="13379" y="60041"/>
                  <a:pt x="13379" y="59831"/>
                  <a:pt x="13402" y="59598"/>
                </a:cubicBezTo>
                <a:cubicBezTo>
                  <a:pt x="13706" y="58500"/>
                  <a:pt x="14009" y="57379"/>
                  <a:pt x="14336" y="56282"/>
                </a:cubicBezTo>
                <a:close/>
                <a:moveTo>
                  <a:pt x="15387" y="59528"/>
                </a:moveTo>
                <a:lnTo>
                  <a:pt x="15387" y="59528"/>
                </a:lnTo>
                <a:cubicBezTo>
                  <a:pt x="14780" y="60088"/>
                  <a:pt x="14173" y="60648"/>
                  <a:pt x="13542" y="61185"/>
                </a:cubicBezTo>
                <a:cubicBezTo>
                  <a:pt x="13496" y="61022"/>
                  <a:pt x="13472" y="60858"/>
                  <a:pt x="13449" y="60695"/>
                </a:cubicBezTo>
                <a:cubicBezTo>
                  <a:pt x="14103" y="60321"/>
                  <a:pt x="14733" y="59924"/>
                  <a:pt x="15387" y="59528"/>
                </a:cubicBezTo>
                <a:close/>
                <a:moveTo>
                  <a:pt x="33318" y="0"/>
                </a:moveTo>
                <a:cubicBezTo>
                  <a:pt x="33255" y="0"/>
                  <a:pt x="33194" y="31"/>
                  <a:pt x="33155" y="83"/>
                </a:cubicBezTo>
                <a:cubicBezTo>
                  <a:pt x="33131" y="153"/>
                  <a:pt x="33085" y="200"/>
                  <a:pt x="33061" y="246"/>
                </a:cubicBezTo>
                <a:cubicBezTo>
                  <a:pt x="33038" y="200"/>
                  <a:pt x="33015" y="176"/>
                  <a:pt x="32968" y="130"/>
                </a:cubicBezTo>
                <a:cubicBezTo>
                  <a:pt x="32933" y="71"/>
                  <a:pt x="32874" y="42"/>
                  <a:pt x="32816" y="42"/>
                </a:cubicBezTo>
                <a:cubicBezTo>
                  <a:pt x="32758" y="42"/>
                  <a:pt x="32699" y="71"/>
                  <a:pt x="32664" y="130"/>
                </a:cubicBezTo>
                <a:cubicBezTo>
                  <a:pt x="30540" y="3982"/>
                  <a:pt x="28485" y="7881"/>
                  <a:pt x="26477" y="11804"/>
                </a:cubicBezTo>
                <a:cubicBezTo>
                  <a:pt x="25496" y="13742"/>
                  <a:pt x="24516" y="15680"/>
                  <a:pt x="23559" y="17618"/>
                </a:cubicBezTo>
                <a:cubicBezTo>
                  <a:pt x="22811" y="19135"/>
                  <a:pt x="22018" y="20676"/>
                  <a:pt x="21340" y="22240"/>
                </a:cubicBezTo>
                <a:cubicBezTo>
                  <a:pt x="20033" y="21984"/>
                  <a:pt x="18702" y="21844"/>
                  <a:pt x="17418" y="21703"/>
                </a:cubicBezTo>
                <a:cubicBezTo>
                  <a:pt x="15620" y="21517"/>
                  <a:pt x="13822" y="21423"/>
                  <a:pt x="12025" y="21400"/>
                </a:cubicBezTo>
                <a:cubicBezTo>
                  <a:pt x="8943" y="21400"/>
                  <a:pt x="5861" y="21657"/>
                  <a:pt x="2825" y="22194"/>
                </a:cubicBezTo>
                <a:cubicBezTo>
                  <a:pt x="1938" y="22311"/>
                  <a:pt x="1074" y="22474"/>
                  <a:pt x="210" y="22684"/>
                </a:cubicBezTo>
                <a:cubicBezTo>
                  <a:pt x="47" y="22731"/>
                  <a:pt x="0" y="22918"/>
                  <a:pt x="117" y="23034"/>
                </a:cubicBezTo>
                <a:cubicBezTo>
                  <a:pt x="5487" y="28381"/>
                  <a:pt x="11628" y="32934"/>
                  <a:pt x="18305" y="36506"/>
                </a:cubicBezTo>
                <a:cubicBezTo>
                  <a:pt x="18562" y="36716"/>
                  <a:pt x="18796" y="36903"/>
                  <a:pt x="19052" y="37090"/>
                </a:cubicBezTo>
                <a:cubicBezTo>
                  <a:pt x="18352" y="38958"/>
                  <a:pt x="18002" y="40989"/>
                  <a:pt x="17488" y="42904"/>
                </a:cubicBezTo>
                <a:cubicBezTo>
                  <a:pt x="16974" y="44888"/>
                  <a:pt x="16461" y="46896"/>
                  <a:pt x="15947" y="48881"/>
                </a:cubicBezTo>
                <a:cubicBezTo>
                  <a:pt x="15363" y="51099"/>
                  <a:pt x="14756" y="53317"/>
                  <a:pt x="14126" y="55512"/>
                </a:cubicBezTo>
                <a:cubicBezTo>
                  <a:pt x="14079" y="55675"/>
                  <a:pt x="14009" y="55839"/>
                  <a:pt x="13939" y="56002"/>
                </a:cubicBezTo>
                <a:cubicBezTo>
                  <a:pt x="13472" y="57193"/>
                  <a:pt x="13029" y="58430"/>
                  <a:pt x="12958" y="59668"/>
                </a:cubicBezTo>
                <a:cubicBezTo>
                  <a:pt x="12865" y="60041"/>
                  <a:pt x="12748" y="60415"/>
                  <a:pt x="12655" y="60788"/>
                </a:cubicBezTo>
                <a:cubicBezTo>
                  <a:pt x="12619" y="60915"/>
                  <a:pt x="12724" y="61028"/>
                  <a:pt x="12849" y="61028"/>
                </a:cubicBezTo>
                <a:cubicBezTo>
                  <a:pt x="12885" y="61028"/>
                  <a:pt x="12922" y="61019"/>
                  <a:pt x="12958" y="60998"/>
                </a:cubicBezTo>
                <a:lnTo>
                  <a:pt x="13075" y="60928"/>
                </a:lnTo>
                <a:cubicBezTo>
                  <a:pt x="13122" y="61162"/>
                  <a:pt x="13169" y="61395"/>
                  <a:pt x="13262" y="61629"/>
                </a:cubicBezTo>
                <a:cubicBezTo>
                  <a:pt x="13292" y="61720"/>
                  <a:pt x="13382" y="61781"/>
                  <a:pt x="13473" y="61781"/>
                </a:cubicBezTo>
                <a:cubicBezTo>
                  <a:pt x="13522" y="61781"/>
                  <a:pt x="13571" y="61763"/>
                  <a:pt x="13612" y="61722"/>
                </a:cubicBezTo>
                <a:cubicBezTo>
                  <a:pt x="14966" y="60485"/>
                  <a:pt x="16344" y="59271"/>
                  <a:pt x="17722" y="58057"/>
                </a:cubicBezTo>
                <a:cubicBezTo>
                  <a:pt x="19706" y="56702"/>
                  <a:pt x="21644" y="55231"/>
                  <a:pt x="23488" y="53690"/>
                </a:cubicBezTo>
                <a:cubicBezTo>
                  <a:pt x="25146" y="52290"/>
                  <a:pt x="26734" y="50819"/>
                  <a:pt x="28251" y="49278"/>
                </a:cubicBezTo>
                <a:cubicBezTo>
                  <a:pt x="29466" y="48110"/>
                  <a:pt x="30586" y="46873"/>
                  <a:pt x="31660" y="45589"/>
                </a:cubicBezTo>
                <a:cubicBezTo>
                  <a:pt x="38034" y="48904"/>
                  <a:pt x="44548" y="51916"/>
                  <a:pt x="51063" y="54858"/>
                </a:cubicBezTo>
                <a:cubicBezTo>
                  <a:pt x="51540" y="55081"/>
                  <a:pt x="53870" y="56344"/>
                  <a:pt x="55240" y="56344"/>
                </a:cubicBezTo>
                <a:cubicBezTo>
                  <a:pt x="55882" y="56344"/>
                  <a:pt x="56313" y="56067"/>
                  <a:pt x="56246" y="55278"/>
                </a:cubicBezTo>
                <a:lnTo>
                  <a:pt x="56246" y="55278"/>
                </a:lnTo>
                <a:lnTo>
                  <a:pt x="56573" y="55465"/>
                </a:lnTo>
                <a:cubicBezTo>
                  <a:pt x="56607" y="55482"/>
                  <a:pt x="56641" y="55490"/>
                  <a:pt x="56674" y="55490"/>
                </a:cubicBezTo>
                <a:cubicBezTo>
                  <a:pt x="56819" y="55490"/>
                  <a:pt x="56929" y="55337"/>
                  <a:pt x="56853" y="55185"/>
                </a:cubicBezTo>
                <a:cubicBezTo>
                  <a:pt x="53794" y="48881"/>
                  <a:pt x="50456" y="42553"/>
                  <a:pt x="46580" y="36693"/>
                </a:cubicBezTo>
                <a:cubicBezTo>
                  <a:pt x="47023" y="36273"/>
                  <a:pt x="47490" y="35852"/>
                  <a:pt x="47934" y="35432"/>
                </a:cubicBezTo>
                <a:cubicBezTo>
                  <a:pt x="50712" y="33448"/>
                  <a:pt x="53374" y="31253"/>
                  <a:pt x="56082" y="29175"/>
                </a:cubicBezTo>
                <a:cubicBezTo>
                  <a:pt x="59164" y="26817"/>
                  <a:pt x="62246" y="24435"/>
                  <a:pt x="65328" y="22054"/>
                </a:cubicBezTo>
                <a:cubicBezTo>
                  <a:pt x="65422" y="22007"/>
                  <a:pt x="65445" y="21890"/>
                  <a:pt x="65422" y="21797"/>
                </a:cubicBezTo>
                <a:cubicBezTo>
                  <a:pt x="65305" y="21353"/>
                  <a:pt x="64955" y="21003"/>
                  <a:pt x="64511" y="20886"/>
                </a:cubicBezTo>
                <a:cubicBezTo>
                  <a:pt x="63577" y="20536"/>
                  <a:pt x="62456" y="20466"/>
                  <a:pt x="61476" y="20326"/>
                </a:cubicBezTo>
                <a:cubicBezTo>
                  <a:pt x="59398" y="19999"/>
                  <a:pt x="57297" y="19719"/>
                  <a:pt x="55172" y="19555"/>
                </a:cubicBezTo>
                <a:cubicBezTo>
                  <a:pt x="52567" y="19316"/>
                  <a:pt x="49954" y="19204"/>
                  <a:pt x="47342" y="19204"/>
                </a:cubicBezTo>
                <a:cubicBezTo>
                  <a:pt x="45623" y="19204"/>
                  <a:pt x="43905" y="19253"/>
                  <a:pt x="42190" y="19345"/>
                </a:cubicBezTo>
                <a:cubicBezTo>
                  <a:pt x="41140" y="12341"/>
                  <a:pt x="37801" y="5523"/>
                  <a:pt x="33458" y="60"/>
                </a:cubicBezTo>
                <a:cubicBezTo>
                  <a:pt x="33417" y="19"/>
                  <a:pt x="33367" y="0"/>
                  <a:pt x="33318" y="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1" name="Google Shape;711;p32"/>
          <p:cNvGrpSpPr/>
          <p:nvPr/>
        </p:nvGrpSpPr>
        <p:grpSpPr>
          <a:xfrm flipH="1">
            <a:off x="1174604" y="542569"/>
            <a:ext cx="446283" cy="535571"/>
            <a:chOff x="2279900" y="1356008"/>
            <a:chExt cx="355973" cy="427192"/>
          </a:xfrm>
        </p:grpSpPr>
        <p:sp>
          <p:nvSpPr>
            <p:cNvPr id="712" name="Google Shape;712;p32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ADADAD">
                    <a:alpha val="30980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3" name="Google Shape;713;p32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714" name="Google Shape;714;p32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2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2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28575" dist="9525" dir="6480000" algn="bl" rotWithShape="0">
                  <a:srgbClr val="990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17" name="Google Shape;717;p32"/>
          <p:cNvSpPr/>
          <p:nvPr/>
        </p:nvSpPr>
        <p:spPr>
          <a:xfrm>
            <a:off x="3495725" y="2809551"/>
            <a:ext cx="2276866" cy="106198"/>
          </a:xfrm>
          <a:custGeom>
            <a:avLst/>
            <a:gdLst/>
            <a:ahLst/>
            <a:cxnLst/>
            <a:rect l="l" t="t" r="r" b="b"/>
            <a:pathLst>
              <a:path w="31057" h="2191" extrusionOk="0">
                <a:moveTo>
                  <a:pt x="30648" y="1"/>
                </a:moveTo>
                <a:cubicBezTo>
                  <a:pt x="30584" y="1"/>
                  <a:pt x="30518" y="27"/>
                  <a:pt x="30461" y="90"/>
                </a:cubicBezTo>
                <a:cubicBezTo>
                  <a:pt x="30173" y="399"/>
                  <a:pt x="29626" y="888"/>
                  <a:pt x="29155" y="888"/>
                </a:cubicBezTo>
                <a:cubicBezTo>
                  <a:pt x="28947" y="888"/>
                  <a:pt x="28755" y="793"/>
                  <a:pt x="28606" y="546"/>
                </a:cubicBezTo>
                <a:cubicBezTo>
                  <a:pt x="28556" y="458"/>
                  <a:pt x="28450" y="405"/>
                  <a:pt x="28346" y="405"/>
                </a:cubicBezTo>
                <a:cubicBezTo>
                  <a:pt x="28253" y="405"/>
                  <a:pt x="28163" y="448"/>
                  <a:pt x="28119" y="546"/>
                </a:cubicBezTo>
                <a:cubicBezTo>
                  <a:pt x="28026" y="594"/>
                  <a:pt x="27937" y="619"/>
                  <a:pt x="27856" y="619"/>
                </a:cubicBezTo>
                <a:cubicBezTo>
                  <a:pt x="27728" y="619"/>
                  <a:pt x="27616" y="558"/>
                  <a:pt x="27528" y="432"/>
                </a:cubicBezTo>
                <a:cubicBezTo>
                  <a:pt x="27476" y="380"/>
                  <a:pt x="27406" y="354"/>
                  <a:pt x="27336" y="354"/>
                </a:cubicBezTo>
                <a:cubicBezTo>
                  <a:pt x="27266" y="354"/>
                  <a:pt x="27196" y="380"/>
                  <a:pt x="27144" y="432"/>
                </a:cubicBezTo>
                <a:cubicBezTo>
                  <a:pt x="26733" y="770"/>
                  <a:pt x="26324" y="899"/>
                  <a:pt x="25906" y="899"/>
                </a:cubicBezTo>
                <a:cubicBezTo>
                  <a:pt x="25492" y="899"/>
                  <a:pt x="25069" y="773"/>
                  <a:pt x="24626" y="597"/>
                </a:cubicBezTo>
                <a:cubicBezTo>
                  <a:pt x="24526" y="547"/>
                  <a:pt x="24420" y="523"/>
                  <a:pt x="24315" y="523"/>
                </a:cubicBezTo>
                <a:cubicBezTo>
                  <a:pt x="24181" y="523"/>
                  <a:pt x="24048" y="563"/>
                  <a:pt x="23931" y="639"/>
                </a:cubicBezTo>
                <a:cubicBezTo>
                  <a:pt x="23786" y="722"/>
                  <a:pt x="23703" y="898"/>
                  <a:pt x="23558" y="970"/>
                </a:cubicBezTo>
                <a:cubicBezTo>
                  <a:pt x="23471" y="1017"/>
                  <a:pt x="23380" y="1038"/>
                  <a:pt x="23291" y="1038"/>
                </a:cubicBezTo>
                <a:cubicBezTo>
                  <a:pt x="23045" y="1038"/>
                  <a:pt x="22815" y="875"/>
                  <a:pt x="22709" y="639"/>
                </a:cubicBezTo>
                <a:cubicBezTo>
                  <a:pt x="22675" y="568"/>
                  <a:pt x="22617" y="539"/>
                  <a:pt x="22556" y="539"/>
                </a:cubicBezTo>
                <a:cubicBezTo>
                  <a:pt x="22448" y="539"/>
                  <a:pt x="22332" y="630"/>
                  <a:pt x="22325" y="742"/>
                </a:cubicBezTo>
                <a:cubicBezTo>
                  <a:pt x="22304" y="972"/>
                  <a:pt x="22167" y="1051"/>
                  <a:pt x="21984" y="1051"/>
                </a:cubicBezTo>
                <a:cubicBezTo>
                  <a:pt x="21620" y="1051"/>
                  <a:pt x="21074" y="739"/>
                  <a:pt x="20895" y="670"/>
                </a:cubicBezTo>
                <a:cubicBezTo>
                  <a:pt x="20682" y="572"/>
                  <a:pt x="20454" y="520"/>
                  <a:pt x="20224" y="520"/>
                </a:cubicBezTo>
                <a:cubicBezTo>
                  <a:pt x="20185" y="520"/>
                  <a:pt x="20146" y="522"/>
                  <a:pt x="20107" y="525"/>
                </a:cubicBezTo>
                <a:cubicBezTo>
                  <a:pt x="19931" y="535"/>
                  <a:pt x="19765" y="608"/>
                  <a:pt x="19630" y="722"/>
                </a:cubicBezTo>
                <a:cubicBezTo>
                  <a:pt x="19475" y="856"/>
                  <a:pt x="19382" y="1074"/>
                  <a:pt x="19185" y="1136"/>
                </a:cubicBezTo>
                <a:cubicBezTo>
                  <a:pt x="19134" y="1154"/>
                  <a:pt x="19083" y="1163"/>
                  <a:pt x="19032" y="1163"/>
                </a:cubicBezTo>
                <a:cubicBezTo>
                  <a:pt x="18790" y="1163"/>
                  <a:pt x="18557" y="975"/>
                  <a:pt x="18480" y="753"/>
                </a:cubicBezTo>
                <a:cubicBezTo>
                  <a:pt x="18457" y="666"/>
                  <a:pt x="18382" y="618"/>
                  <a:pt x="18304" y="618"/>
                </a:cubicBezTo>
                <a:cubicBezTo>
                  <a:pt x="18242" y="618"/>
                  <a:pt x="18179" y="648"/>
                  <a:pt x="18138" y="711"/>
                </a:cubicBezTo>
                <a:cubicBezTo>
                  <a:pt x="18022" y="939"/>
                  <a:pt x="17782" y="1046"/>
                  <a:pt x="17536" y="1046"/>
                </a:cubicBezTo>
                <a:cubicBezTo>
                  <a:pt x="17279" y="1046"/>
                  <a:pt x="17017" y="929"/>
                  <a:pt x="16884" y="711"/>
                </a:cubicBezTo>
                <a:cubicBezTo>
                  <a:pt x="16837" y="634"/>
                  <a:pt x="16760" y="595"/>
                  <a:pt x="16682" y="595"/>
                </a:cubicBezTo>
                <a:cubicBezTo>
                  <a:pt x="16604" y="595"/>
                  <a:pt x="16526" y="634"/>
                  <a:pt x="16480" y="711"/>
                </a:cubicBezTo>
                <a:cubicBezTo>
                  <a:pt x="16217" y="1094"/>
                  <a:pt x="15799" y="1290"/>
                  <a:pt x="15380" y="1290"/>
                </a:cubicBezTo>
                <a:cubicBezTo>
                  <a:pt x="15005" y="1290"/>
                  <a:pt x="14630" y="1133"/>
                  <a:pt x="14366" y="815"/>
                </a:cubicBezTo>
                <a:cubicBezTo>
                  <a:pt x="14324" y="732"/>
                  <a:pt x="14283" y="670"/>
                  <a:pt x="14210" y="618"/>
                </a:cubicBezTo>
                <a:cubicBezTo>
                  <a:pt x="14166" y="579"/>
                  <a:pt x="14115" y="563"/>
                  <a:pt x="14064" y="563"/>
                </a:cubicBezTo>
                <a:cubicBezTo>
                  <a:pt x="13911" y="563"/>
                  <a:pt x="13767" y="716"/>
                  <a:pt x="13868" y="888"/>
                </a:cubicBezTo>
                <a:cubicBezTo>
                  <a:pt x="13878" y="898"/>
                  <a:pt x="13889" y="919"/>
                  <a:pt x="13899" y="929"/>
                </a:cubicBezTo>
                <a:cubicBezTo>
                  <a:pt x="13791" y="1144"/>
                  <a:pt x="13669" y="1250"/>
                  <a:pt x="13531" y="1250"/>
                </a:cubicBezTo>
                <a:cubicBezTo>
                  <a:pt x="13470" y="1250"/>
                  <a:pt x="13406" y="1230"/>
                  <a:pt x="13339" y="1188"/>
                </a:cubicBezTo>
                <a:cubicBezTo>
                  <a:pt x="13225" y="1147"/>
                  <a:pt x="13111" y="1095"/>
                  <a:pt x="13008" y="1033"/>
                </a:cubicBezTo>
                <a:cubicBezTo>
                  <a:pt x="12873" y="981"/>
                  <a:pt x="12738" y="939"/>
                  <a:pt x="12604" y="898"/>
                </a:cubicBezTo>
                <a:cubicBezTo>
                  <a:pt x="12586" y="894"/>
                  <a:pt x="12569" y="892"/>
                  <a:pt x="12553" y="892"/>
                </a:cubicBezTo>
                <a:cubicBezTo>
                  <a:pt x="12492" y="892"/>
                  <a:pt x="12440" y="921"/>
                  <a:pt x="12407" y="970"/>
                </a:cubicBezTo>
                <a:cubicBezTo>
                  <a:pt x="12171" y="1341"/>
                  <a:pt x="11798" y="1553"/>
                  <a:pt x="11432" y="1553"/>
                </a:cubicBezTo>
                <a:cubicBezTo>
                  <a:pt x="11122" y="1553"/>
                  <a:pt x="10817" y="1401"/>
                  <a:pt x="10603" y="1064"/>
                </a:cubicBezTo>
                <a:cubicBezTo>
                  <a:pt x="10568" y="998"/>
                  <a:pt x="10501" y="964"/>
                  <a:pt x="10435" y="964"/>
                </a:cubicBezTo>
                <a:cubicBezTo>
                  <a:pt x="10387" y="964"/>
                  <a:pt x="10338" y="983"/>
                  <a:pt x="10303" y="1022"/>
                </a:cubicBezTo>
                <a:cubicBezTo>
                  <a:pt x="10084" y="1303"/>
                  <a:pt x="9743" y="1437"/>
                  <a:pt x="9400" y="1437"/>
                </a:cubicBezTo>
                <a:cubicBezTo>
                  <a:pt x="8997" y="1437"/>
                  <a:pt x="8593" y="1251"/>
                  <a:pt x="8386" y="898"/>
                </a:cubicBezTo>
                <a:cubicBezTo>
                  <a:pt x="8339" y="825"/>
                  <a:pt x="8266" y="789"/>
                  <a:pt x="8194" y="789"/>
                </a:cubicBezTo>
                <a:cubicBezTo>
                  <a:pt x="8121" y="789"/>
                  <a:pt x="8049" y="825"/>
                  <a:pt x="8002" y="898"/>
                </a:cubicBezTo>
                <a:cubicBezTo>
                  <a:pt x="7756" y="1261"/>
                  <a:pt x="7361" y="1446"/>
                  <a:pt x="6962" y="1446"/>
                </a:cubicBezTo>
                <a:cubicBezTo>
                  <a:pt x="6620" y="1446"/>
                  <a:pt x="6276" y="1310"/>
                  <a:pt x="6023" y="1033"/>
                </a:cubicBezTo>
                <a:cubicBezTo>
                  <a:pt x="5979" y="994"/>
                  <a:pt x="5923" y="975"/>
                  <a:pt x="5868" y="975"/>
                </a:cubicBezTo>
                <a:cubicBezTo>
                  <a:pt x="5790" y="975"/>
                  <a:pt x="5712" y="1012"/>
                  <a:pt x="5670" y="1085"/>
                </a:cubicBezTo>
                <a:cubicBezTo>
                  <a:pt x="5436" y="1397"/>
                  <a:pt x="5082" y="1556"/>
                  <a:pt x="4728" y="1556"/>
                </a:cubicBezTo>
                <a:cubicBezTo>
                  <a:pt x="4423" y="1556"/>
                  <a:pt x="4118" y="1438"/>
                  <a:pt x="3888" y="1199"/>
                </a:cubicBezTo>
                <a:cubicBezTo>
                  <a:pt x="3843" y="1154"/>
                  <a:pt x="3786" y="1132"/>
                  <a:pt x="3731" y="1132"/>
                </a:cubicBezTo>
                <a:cubicBezTo>
                  <a:pt x="3658" y="1132"/>
                  <a:pt x="3587" y="1169"/>
                  <a:pt x="3546" y="1240"/>
                </a:cubicBezTo>
                <a:cubicBezTo>
                  <a:pt x="3395" y="1590"/>
                  <a:pt x="3099" y="1772"/>
                  <a:pt x="2801" y="1772"/>
                </a:cubicBezTo>
                <a:cubicBezTo>
                  <a:pt x="2526" y="1772"/>
                  <a:pt x="2249" y="1616"/>
                  <a:pt x="2084" y="1292"/>
                </a:cubicBezTo>
                <a:cubicBezTo>
                  <a:pt x="2050" y="1227"/>
                  <a:pt x="1994" y="1200"/>
                  <a:pt x="1936" y="1200"/>
                </a:cubicBezTo>
                <a:cubicBezTo>
                  <a:pt x="1854" y="1200"/>
                  <a:pt x="1768" y="1254"/>
                  <a:pt x="1732" y="1333"/>
                </a:cubicBezTo>
                <a:cubicBezTo>
                  <a:pt x="1593" y="1690"/>
                  <a:pt x="1312" y="1858"/>
                  <a:pt x="1028" y="1858"/>
                </a:cubicBezTo>
                <a:cubicBezTo>
                  <a:pt x="718" y="1858"/>
                  <a:pt x="406" y="1659"/>
                  <a:pt x="270" y="1292"/>
                </a:cubicBezTo>
                <a:cubicBezTo>
                  <a:pt x="250" y="1230"/>
                  <a:pt x="199" y="1202"/>
                  <a:pt x="150" y="1202"/>
                </a:cubicBezTo>
                <a:cubicBezTo>
                  <a:pt x="75" y="1202"/>
                  <a:pt x="1" y="1265"/>
                  <a:pt x="32" y="1364"/>
                </a:cubicBezTo>
                <a:cubicBezTo>
                  <a:pt x="190" y="1898"/>
                  <a:pt x="631" y="2176"/>
                  <a:pt x="1076" y="2176"/>
                </a:cubicBezTo>
                <a:cubicBezTo>
                  <a:pt x="1392" y="2176"/>
                  <a:pt x="1709" y="2036"/>
                  <a:pt x="1929" y="1748"/>
                </a:cubicBezTo>
                <a:cubicBezTo>
                  <a:pt x="2156" y="2045"/>
                  <a:pt x="2493" y="2191"/>
                  <a:pt x="2830" y="2191"/>
                </a:cubicBezTo>
                <a:cubicBezTo>
                  <a:pt x="3198" y="2191"/>
                  <a:pt x="3567" y="2016"/>
                  <a:pt x="3794" y="1675"/>
                </a:cubicBezTo>
                <a:cubicBezTo>
                  <a:pt x="4078" y="1881"/>
                  <a:pt x="4407" y="1982"/>
                  <a:pt x="4734" y="1982"/>
                </a:cubicBezTo>
                <a:cubicBezTo>
                  <a:pt x="5148" y="1982"/>
                  <a:pt x="5559" y="1822"/>
                  <a:pt x="5877" y="1509"/>
                </a:cubicBezTo>
                <a:cubicBezTo>
                  <a:pt x="6189" y="1769"/>
                  <a:pt x="6572" y="1898"/>
                  <a:pt x="6955" y="1898"/>
                </a:cubicBezTo>
                <a:cubicBezTo>
                  <a:pt x="7411" y="1898"/>
                  <a:pt x="7866" y="1715"/>
                  <a:pt x="8199" y="1354"/>
                </a:cubicBezTo>
                <a:cubicBezTo>
                  <a:pt x="8506" y="1694"/>
                  <a:pt x="8930" y="1866"/>
                  <a:pt x="9356" y="1866"/>
                </a:cubicBezTo>
                <a:cubicBezTo>
                  <a:pt x="9734" y="1866"/>
                  <a:pt x="10115" y="1731"/>
                  <a:pt x="10417" y="1458"/>
                </a:cubicBezTo>
                <a:cubicBezTo>
                  <a:pt x="10703" y="1807"/>
                  <a:pt x="11110" y="1986"/>
                  <a:pt x="11509" y="1986"/>
                </a:cubicBezTo>
                <a:cubicBezTo>
                  <a:pt x="11961" y="1986"/>
                  <a:pt x="12403" y="1755"/>
                  <a:pt x="12645" y="1281"/>
                </a:cubicBezTo>
                <a:cubicBezTo>
                  <a:pt x="12996" y="1411"/>
                  <a:pt x="13381" y="1687"/>
                  <a:pt x="13758" y="1687"/>
                </a:cubicBezTo>
                <a:cubicBezTo>
                  <a:pt x="13893" y="1687"/>
                  <a:pt x="14027" y="1651"/>
                  <a:pt x="14158" y="1561"/>
                </a:cubicBezTo>
                <a:cubicBezTo>
                  <a:pt x="14220" y="1520"/>
                  <a:pt x="14272" y="1458"/>
                  <a:pt x="14314" y="1406"/>
                </a:cubicBezTo>
                <a:cubicBezTo>
                  <a:pt x="14627" y="1660"/>
                  <a:pt x="15001" y="1786"/>
                  <a:pt x="15377" y="1786"/>
                </a:cubicBezTo>
                <a:cubicBezTo>
                  <a:pt x="15846" y="1786"/>
                  <a:pt x="16319" y="1590"/>
                  <a:pt x="16687" y="1199"/>
                </a:cubicBezTo>
                <a:cubicBezTo>
                  <a:pt x="16895" y="1397"/>
                  <a:pt x="17155" y="1491"/>
                  <a:pt x="17420" y="1491"/>
                </a:cubicBezTo>
                <a:cubicBezTo>
                  <a:pt x="17709" y="1491"/>
                  <a:pt x="18004" y="1378"/>
                  <a:pt x="18242" y="1167"/>
                </a:cubicBezTo>
                <a:cubicBezTo>
                  <a:pt x="18366" y="1395"/>
                  <a:pt x="18594" y="1551"/>
                  <a:pt x="18853" y="1603"/>
                </a:cubicBezTo>
                <a:cubicBezTo>
                  <a:pt x="18922" y="1620"/>
                  <a:pt x="18993" y="1628"/>
                  <a:pt x="19065" y="1628"/>
                </a:cubicBezTo>
                <a:cubicBezTo>
                  <a:pt x="19166" y="1628"/>
                  <a:pt x="19269" y="1612"/>
                  <a:pt x="19371" y="1582"/>
                </a:cubicBezTo>
                <a:cubicBezTo>
                  <a:pt x="19599" y="1489"/>
                  <a:pt x="19662" y="1302"/>
                  <a:pt x="19848" y="1178"/>
                </a:cubicBezTo>
                <a:cubicBezTo>
                  <a:pt x="20003" y="1082"/>
                  <a:pt x="20151" y="1044"/>
                  <a:pt x="20294" y="1044"/>
                </a:cubicBezTo>
                <a:cubicBezTo>
                  <a:pt x="20819" y="1044"/>
                  <a:pt x="21281" y="1555"/>
                  <a:pt x="21835" y="1555"/>
                </a:cubicBezTo>
                <a:cubicBezTo>
                  <a:pt x="21863" y="1555"/>
                  <a:pt x="21892" y="1554"/>
                  <a:pt x="21921" y="1551"/>
                </a:cubicBezTo>
                <a:cubicBezTo>
                  <a:pt x="22180" y="1530"/>
                  <a:pt x="22408" y="1395"/>
                  <a:pt x="22563" y="1199"/>
                </a:cubicBezTo>
                <a:cubicBezTo>
                  <a:pt x="22719" y="1364"/>
                  <a:pt x="22926" y="1468"/>
                  <a:pt x="23144" y="1509"/>
                </a:cubicBezTo>
                <a:cubicBezTo>
                  <a:pt x="23188" y="1517"/>
                  <a:pt x="23231" y="1520"/>
                  <a:pt x="23272" y="1520"/>
                </a:cubicBezTo>
                <a:cubicBezTo>
                  <a:pt x="23719" y="1520"/>
                  <a:pt x="24009" y="1139"/>
                  <a:pt x="24428" y="1139"/>
                </a:cubicBezTo>
                <a:cubicBezTo>
                  <a:pt x="24478" y="1139"/>
                  <a:pt x="24530" y="1145"/>
                  <a:pt x="24584" y="1157"/>
                </a:cubicBezTo>
                <a:cubicBezTo>
                  <a:pt x="25058" y="1278"/>
                  <a:pt x="25416" y="1465"/>
                  <a:pt x="25896" y="1465"/>
                </a:cubicBezTo>
                <a:cubicBezTo>
                  <a:pt x="25951" y="1465"/>
                  <a:pt x="26008" y="1463"/>
                  <a:pt x="26066" y="1458"/>
                </a:cubicBezTo>
                <a:cubicBezTo>
                  <a:pt x="26522" y="1406"/>
                  <a:pt x="26947" y="1240"/>
                  <a:pt x="27321" y="981"/>
                </a:cubicBezTo>
                <a:cubicBezTo>
                  <a:pt x="27533" y="1132"/>
                  <a:pt x="27782" y="1247"/>
                  <a:pt x="28017" y="1247"/>
                </a:cubicBezTo>
                <a:cubicBezTo>
                  <a:pt x="28136" y="1247"/>
                  <a:pt x="28252" y="1217"/>
                  <a:pt x="28357" y="1147"/>
                </a:cubicBezTo>
                <a:cubicBezTo>
                  <a:pt x="28581" y="1371"/>
                  <a:pt x="28844" y="1462"/>
                  <a:pt x="29119" y="1462"/>
                </a:cubicBezTo>
                <a:cubicBezTo>
                  <a:pt x="29748" y="1462"/>
                  <a:pt x="30440" y="983"/>
                  <a:pt x="30865" y="514"/>
                </a:cubicBezTo>
                <a:cubicBezTo>
                  <a:pt x="31056" y="291"/>
                  <a:pt x="30862" y="1"/>
                  <a:pt x="3064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062236-8DDD-4FCD-8609-B82511EEBA9D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 rot="-532199">
            <a:off x="1396590" y="1437645"/>
            <a:ext cx="1994483" cy="1680962"/>
          </a:xfrm>
        </p:spPr>
        <p:txBody>
          <a:bodyPr/>
          <a:lstStyle/>
          <a:p>
            <a:r>
              <a:rPr lang="en-US" sz="2400" b="1" dirty="0">
                <a:ln>
                  <a:solidFill>
                    <a:srgbClr val="FF0000"/>
                  </a:solidFill>
                </a:ln>
              </a:rPr>
              <a:t>Ordering number from 1 to 100 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8CA072-510F-441D-A66F-CEF7B07DAF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72" t="21546" r="41218" b="25143"/>
          <a:stretch/>
        </p:blipFill>
        <p:spPr>
          <a:xfrm>
            <a:off x="3253563" y="593502"/>
            <a:ext cx="5687571" cy="3523226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D7D0CA11-53B4-4E5D-81A9-48352602B8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33900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33"/>
          <p:cNvSpPr txBox="1">
            <a:spLocks noGrp="1"/>
          </p:cNvSpPr>
          <p:nvPr>
            <p:ph type="subTitle" idx="1"/>
          </p:nvPr>
        </p:nvSpPr>
        <p:spPr>
          <a:xfrm flipH="1">
            <a:off x="730101" y="1713286"/>
            <a:ext cx="7605823" cy="25391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14     15      16       5      3      9       12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3    5     9     12    14    15    16 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sz="1400" dirty="0">
              <a:ln w="0">
                <a:solidFill>
                  <a:schemeClr val="accent2">
                    <a:lumMod val="50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23" name="Google Shape;723;p33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entury Gothic" panose="020B0502020202020204" pitchFamily="34" charset="0"/>
              </a:rPr>
              <a:t>Ascending order –ordering  from the smallest to biggest number. </a:t>
            </a:r>
            <a:endParaRPr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8" name="Google Shape;728;p34"/>
          <p:cNvGrpSpPr/>
          <p:nvPr/>
        </p:nvGrpSpPr>
        <p:grpSpPr>
          <a:xfrm rot="-262775">
            <a:off x="948891" y="428850"/>
            <a:ext cx="2754107" cy="2371010"/>
            <a:chOff x="799900" y="238125"/>
            <a:chExt cx="5991850" cy="5219875"/>
          </a:xfrm>
        </p:grpSpPr>
        <p:sp>
          <p:nvSpPr>
            <p:cNvPr id="729" name="Google Shape;729;p34"/>
            <p:cNvSpPr/>
            <p:nvPr/>
          </p:nvSpPr>
          <p:spPr>
            <a:xfrm>
              <a:off x="799900" y="238125"/>
              <a:ext cx="5991850" cy="5219875"/>
            </a:xfrm>
            <a:custGeom>
              <a:avLst/>
              <a:gdLst/>
              <a:ahLst/>
              <a:cxnLst/>
              <a:rect l="l" t="t" r="r" b="b"/>
              <a:pathLst>
                <a:path w="239674" h="208795" extrusionOk="0">
                  <a:moveTo>
                    <a:pt x="178764" y="0"/>
                  </a:moveTo>
                  <a:lnTo>
                    <a:pt x="58927" y="1228"/>
                  </a:lnTo>
                  <a:lnTo>
                    <a:pt x="0" y="105578"/>
                  </a:lnTo>
                  <a:lnTo>
                    <a:pt x="60910" y="208795"/>
                  </a:lnTo>
                  <a:lnTo>
                    <a:pt x="180841" y="207567"/>
                  </a:lnTo>
                  <a:lnTo>
                    <a:pt x="239674" y="103217"/>
                  </a:lnTo>
                  <a:lnTo>
                    <a:pt x="1787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71450" dist="28575" dir="3000000" algn="bl" rotWithShape="0">
                <a:srgbClr val="783F04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811700" y="240475"/>
              <a:ext cx="5980050" cy="5217525"/>
            </a:xfrm>
            <a:custGeom>
              <a:avLst/>
              <a:gdLst/>
              <a:ahLst/>
              <a:cxnLst/>
              <a:rect l="l" t="t" r="r" b="b"/>
              <a:pathLst>
                <a:path w="239202" h="208701" extrusionOk="0">
                  <a:moveTo>
                    <a:pt x="82158" y="4344"/>
                  </a:moveTo>
                  <a:lnTo>
                    <a:pt x="82158" y="22004"/>
                  </a:lnTo>
                  <a:lnTo>
                    <a:pt x="64499" y="22004"/>
                  </a:lnTo>
                  <a:lnTo>
                    <a:pt x="64499" y="4344"/>
                  </a:lnTo>
                  <a:close/>
                  <a:moveTo>
                    <a:pt x="102272" y="4344"/>
                  </a:moveTo>
                  <a:lnTo>
                    <a:pt x="102272" y="22004"/>
                  </a:lnTo>
                  <a:lnTo>
                    <a:pt x="84519" y="22004"/>
                  </a:lnTo>
                  <a:lnTo>
                    <a:pt x="84519" y="4344"/>
                  </a:lnTo>
                  <a:close/>
                  <a:moveTo>
                    <a:pt x="122292" y="4344"/>
                  </a:moveTo>
                  <a:lnTo>
                    <a:pt x="122292" y="22004"/>
                  </a:lnTo>
                  <a:lnTo>
                    <a:pt x="104633" y="22004"/>
                  </a:lnTo>
                  <a:lnTo>
                    <a:pt x="104633" y="4344"/>
                  </a:lnTo>
                  <a:close/>
                  <a:moveTo>
                    <a:pt x="142407" y="4344"/>
                  </a:moveTo>
                  <a:lnTo>
                    <a:pt x="142407" y="22004"/>
                  </a:lnTo>
                  <a:lnTo>
                    <a:pt x="124653" y="22004"/>
                  </a:lnTo>
                  <a:lnTo>
                    <a:pt x="124653" y="4344"/>
                  </a:lnTo>
                  <a:close/>
                  <a:moveTo>
                    <a:pt x="162427" y="4344"/>
                  </a:moveTo>
                  <a:lnTo>
                    <a:pt x="162427" y="22004"/>
                  </a:lnTo>
                  <a:lnTo>
                    <a:pt x="144768" y="22004"/>
                  </a:lnTo>
                  <a:lnTo>
                    <a:pt x="144768" y="4344"/>
                  </a:lnTo>
                  <a:close/>
                  <a:moveTo>
                    <a:pt x="82158" y="24365"/>
                  </a:moveTo>
                  <a:lnTo>
                    <a:pt x="82158" y="42118"/>
                  </a:lnTo>
                  <a:lnTo>
                    <a:pt x="64499" y="42118"/>
                  </a:lnTo>
                  <a:lnTo>
                    <a:pt x="64499" y="24365"/>
                  </a:lnTo>
                  <a:close/>
                  <a:moveTo>
                    <a:pt x="102272" y="24365"/>
                  </a:moveTo>
                  <a:lnTo>
                    <a:pt x="102272" y="42118"/>
                  </a:lnTo>
                  <a:lnTo>
                    <a:pt x="84519" y="42118"/>
                  </a:lnTo>
                  <a:lnTo>
                    <a:pt x="84519" y="24365"/>
                  </a:lnTo>
                  <a:close/>
                  <a:moveTo>
                    <a:pt x="122292" y="24365"/>
                  </a:moveTo>
                  <a:lnTo>
                    <a:pt x="122292" y="42118"/>
                  </a:lnTo>
                  <a:lnTo>
                    <a:pt x="104633" y="42118"/>
                  </a:lnTo>
                  <a:lnTo>
                    <a:pt x="104633" y="24365"/>
                  </a:lnTo>
                  <a:close/>
                  <a:moveTo>
                    <a:pt x="142407" y="24365"/>
                  </a:moveTo>
                  <a:lnTo>
                    <a:pt x="142407" y="42118"/>
                  </a:lnTo>
                  <a:lnTo>
                    <a:pt x="124653" y="42118"/>
                  </a:lnTo>
                  <a:lnTo>
                    <a:pt x="124653" y="24365"/>
                  </a:lnTo>
                  <a:close/>
                  <a:moveTo>
                    <a:pt x="162427" y="24365"/>
                  </a:moveTo>
                  <a:lnTo>
                    <a:pt x="162427" y="42118"/>
                  </a:lnTo>
                  <a:lnTo>
                    <a:pt x="144768" y="42118"/>
                  </a:lnTo>
                  <a:lnTo>
                    <a:pt x="144768" y="24365"/>
                  </a:lnTo>
                  <a:close/>
                  <a:moveTo>
                    <a:pt x="182541" y="24365"/>
                  </a:moveTo>
                  <a:lnTo>
                    <a:pt x="182541" y="42118"/>
                  </a:lnTo>
                  <a:lnTo>
                    <a:pt x="164788" y="42118"/>
                  </a:lnTo>
                  <a:lnTo>
                    <a:pt x="164788" y="24365"/>
                  </a:lnTo>
                  <a:close/>
                  <a:moveTo>
                    <a:pt x="62138" y="44479"/>
                  </a:moveTo>
                  <a:lnTo>
                    <a:pt x="62138" y="62138"/>
                  </a:lnTo>
                  <a:lnTo>
                    <a:pt x="44384" y="62138"/>
                  </a:lnTo>
                  <a:lnTo>
                    <a:pt x="44384" y="44479"/>
                  </a:lnTo>
                  <a:close/>
                  <a:moveTo>
                    <a:pt x="82158" y="44479"/>
                  </a:moveTo>
                  <a:lnTo>
                    <a:pt x="82158" y="62138"/>
                  </a:lnTo>
                  <a:lnTo>
                    <a:pt x="64499" y="62138"/>
                  </a:lnTo>
                  <a:lnTo>
                    <a:pt x="64499" y="44479"/>
                  </a:lnTo>
                  <a:close/>
                  <a:moveTo>
                    <a:pt x="102272" y="44479"/>
                  </a:moveTo>
                  <a:lnTo>
                    <a:pt x="102272" y="62138"/>
                  </a:lnTo>
                  <a:lnTo>
                    <a:pt x="84519" y="62138"/>
                  </a:lnTo>
                  <a:lnTo>
                    <a:pt x="84519" y="44479"/>
                  </a:lnTo>
                  <a:close/>
                  <a:moveTo>
                    <a:pt x="122292" y="44479"/>
                  </a:moveTo>
                  <a:lnTo>
                    <a:pt x="122292" y="62138"/>
                  </a:lnTo>
                  <a:lnTo>
                    <a:pt x="104633" y="62138"/>
                  </a:lnTo>
                  <a:lnTo>
                    <a:pt x="104633" y="44479"/>
                  </a:lnTo>
                  <a:close/>
                  <a:moveTo>
                    <a:pt x="142407" y="44479"/>
                  </a:moveTo>
                  <a:lnTo>
                    <a:pt x="142407" y="62138"/>
                  </a:lnTo>
                  <a:lnTo>
                    <a:pt x="124653" y="62138"/>
                  </a:lnTo>
                  <a:lnTo>
                    <a:pt x="124653" y="44479"/>
                  </a:lnTo>
                  <a:close/>
                  <a:moveTo>
                    <a:pt x="162427" y="44479"/>
                  </a:moveTo>
                  <a:lnTo>
                    <a:pt x="162427" y="62138"/>
                  </a:lnTo>
                  <a:lnTo>
                    <a:pt x="144768" y="62138"/>
                  </a:lnTo>
                  <a:lnTo>
                    <a:pt x="144768" y="44479"/>
                  </a:lnTo>
                  <a:close/>
                  <a:moveTo>
                    <a:pt x="182541" y="44479"/>
                  </a:moveTo>
                  <a:lnTo>
                    <a:pt x="182541" y="62138"/>
                  </a:lnTo>
                  <a:lnTo>
                    <a:pt x="164788" y="62138"/>
                  </a:lnTo>
                  <a:lnTo>
                    <a:pt x="164788" y="44479"/>
                  </a:lnTo>
                  <a:close/>
                  <a:moveTo>
                    <a:pt x="202561" y="44479"/>
                  </a:moveTo>
                  <a:lnTo>
                    <a:pt x="202561" y="62138"/>
                  </a:lnTo>
                  <a:lnTo>
                    <a:pt x="184902" y="62138"/>
                  </a:lnTo>
                  <a:lnTo>
                    <a:pt x="184902" y="44479"/>
                  </a:lnTo>
                  <a:close/>
                  <a:moveTo>
                    <a:pt x="42023" y="64499"/>
                  </a:moveTo>
                  <a:lnTo>
                    <a:pt x="42023" y="82253"/>
                  </a:lnTo>
                  <a:lnTo>
                    <a:pt x="24364" y="82253"/>
                  </a:lnTo>
                  <a:lnTo>
                    <a:pt x="24364" y="64499"/>
                  </a:lnTo>
                  <a:close/>
                  <a:moveTo>
                    <a:pt x="62138" y="64499"/>
                  </a:moveTo>
                  <a:lnTo>
                    <a:pt x="62138" y="82253"/>
                  </a:lnTo>
                  <a:lnTo>
                    <a:pt x="44384" y="82253"/>
                  </a:lnTo>
                  <a:lnTo>
                    <a:pt x="44384" y="64499"/>
                  </a:lnTo>
                  <a:close/>
                  <a:moveTo>
                    <a:pt x="82158" y="64499"/>
                  </a:moveTo>
                  <a:lnTo>
                    <a:pt x="82158" y="82253"/>
                  </a:lnTo>
                  <a:lnTo>
                    <a:pt x="64499" y="82253"/>
                  </a:lnTo>
                  <a:lnTo>
                    <a:pt x="64499" y="64499"/>
                  </a:lnTo>
                  <a:close/>
                  <a:moveTo>
                    <a:pt x="102272" y="64499"/>
                  </a:moveTo>
                  <a:lnTo>
                    <a:pt x="102272" y="82253"/>
                  </a:lnTo>
                  <a:lnTo>
                    <a:pt x="84519" y="82253"/>
                  </a:lnTo>
                  <a:lnTo>
                    <a:pt x="84519" y="64499"/>
                  </a:lnTo>
                  <a:close/>
                  <a:moveTo>
                    <a:pt x="122292" y="64499"/>
                  </a:moveTo>
                  <a:lnTo>
                    <a:pt x="122292" y="82253"/>
                  </a:lnTo>
                  <a:lnTo>
                    <a:pt x="104633" y="82253"/>
                  </a:lnTo>
                  <a:lnTo>
                    <a:pt x="104633" y="64499"/>
                  </a:lnTo>
                  <a:close/>
                  <a:moveTo>
                    <a:pt x="142407" y="64499"/>
                  </a:moveTo>
                  <a:lnTo>
                    <a:pt x="142407" y="82253"/>
                  </a:lnTo>
                  <a:lnTo>
                    <a:pt x="124653" y="82253"/>
                  </a:lnTo>
                  <a:lnTo>
                    <a:pt x="124653" y="64499"/>
                  </a:lnTo>
                  <a:close/>
                  <a:moveTo>
                    <a:pt x="162427" y="64499"/>
                  </a:moveTo>
                  <a:lnTo>
                    <a:pt x="162427" y="82253"/>
                  </a:lnTo>
                  <a:lnTo>
                    <a:pt x="144768" y="82253"/>
                  </a:lnTo>
                  <a:lnTo>
                    <a:pt x="144768" y="64499"/>
                  </a:lnTo>
                  <a:close/>
                  <a:moveTo>
                    <a:pt x="182541" y="64499"/>
                  </a:moveTo>
                  <a:lnTo>
                    <a:pt x="182541" y="82253"/>
                  </a:lnTo>
                  <a:lnTo>
                    <a:pt x="164788" y="82253"/>
                  </a:lnTo>
                  <a:lnTo>
                    <a:pt x="164788" y="64499"/>
                  </a:lnTo>
                  <a:close/>
                  <a:moveTo>
                    <a:pt x="202561" y="64499"/>
                  </a:moveTo>
                  <a:lnTo>
                    <a:pt x="202561" y="82253"/>
                  </a:lnTo>
                  <a:lnTo>
                    <a:pt x="184902" y="82253"/>
                  </a:lnTo>
                  <a:lnTo>
                    <a:pt x="184902" y="64499"/>
                  </a:lnTo>
                  <a:close/>
                  <a:moveTo>
                    <a:pt x="42023" y="84614"/>
                  </a:moveTo>
                  <a:lnTo>
                    <a:pt x="42023" y="102273"/>
                  </a:lnTo>
                  <a:lnTo>
                    <a:pt x="24364" y="102273"/>
                  </a:lnTo>
                  <a:lnTo>
                    <a:pt x="24364" y="84614"/>
                  </a:lnTo>
                  <a:close/>
                  <a:moveTo>
                    <a:pt x="62138" y="84614"/>
                  </a:moveTo>
                  <a:lnTo>
                    <a:pt x="62138" y="102273"/>
                  </a:lnTo>
                  <a:lnTo>
                    <a:pt x="44384" y="102273"/>
                  </a:lnTo>
                  <a:lnTo>
                    <a:pt x="44384" y="84614"/>
                  </a:lnTo>
                  <a:close/>
                  <a:moveTo>
                    <a:pt x="82158" y="84614"/>
                  </a:moveTo>
                  <a:lnTo>
                    <a:pt x="82158" y="102273"/>
                  </a:lnTo>
                  <a:lnTo>
                    <a:pt x="64499" y="102273"/>
                  </a:lnTo>
                  <a:lnTo>
                    <a:pt x="64499" y="84614"/>
                  </a:lnTo>
                  <a:close/>
                  <a:moveTo>
                    <a:pt x="102272" y="84614"/>
                  </a:moveTo>
                  <a:lnTo>
                    <a:pt x="102272" y="102273"/>
                  </a:lnTo>
                  <a:lnTo>
                    <a:pt x="84519" y="102273"/>
                  </a:lnTo>
                  <a:lnTo>
                    <a:pt x="84519" y="84614"/>
                  </a:lnTo>
                  <a:close/>
                  <a:moveTo>
                    <a:pt x="122292" y="84614"/>
                  </a:moveTo>
                  <a:lnTo>
                    <a:pt x="122292" y="102273"/>
                  </a:lnTo>
                  <a:lnTo>
                    <a:pt x="104633" y="102273"/>
                  </a:lnTo>
                  <a:lnTo>
                    <a:pt x="104633" y="84614"/>
                  </a:lnTo>
                  <a:close/>
                  <a:moveTo>
                    <a:pt x="142407" y="84614"/>
                  </a:moveTo>
                  <a:lnTo>
                    <a:pt x="142407" y="102273"/>
                  </a:lnTo>
                  <a:lnTo>
                    <a:pt x="124653" y="102273"/>
                  </a:lnTo>
                  <a:lnTo>
                    <a:pt x="124653" y="84614"/>
                  </a:lnTo>
                  <a:close/>
                  <a:moveTo>
                    <a:pt x="162427" y="84614"/>
                  </a:moveTo>
                  <a:lnTo>
                    <a:pt x="162427" y="102273"/>
                  </a:lnTo>
                  <a:lnTo>
                    <a:pt x="144768" y="102273"/>
                  </a:lnTo>
                  <a:lnTo>
                    <a:pt x="144768" y="84614"/>
                  </a:lnTo>
                  <a:close/>
                  <a:moveTo>
                    <a:pt x="182541" y="84614"/>
                  </a:moveTo>
                  <a:lnTo>
                    <a:pt x="182541" y="102273"/>
                  </a:lnTo>
                  <a:lnTo>
                    <a:pt x="164788" y="102273"/>
                  </a:lnTo>
                  <a:lnTo>
                    <a:pt x="164788" y="84614"/>
                  </a:lnTo>
                  <a:close/>
                  <a:moveTo>
                    <a:pt x="202561" y="84614"/>
                  </a:moveTo>
                  <a:lnTo>
                    <a:pt x="202561" y="102273"/>
                  </a:lnTo>
                  <a:lnTo>
                    <a:pt x="184902" y="102273"/>
                  </a:lnTo>
                  <a:lnTo>
                    <a:pt x="184902" y="84614"/>
                  </a:lnTo>
                  <a:close/>
                  <a:moveTo>
                    <a:pt x="222676" y="84614"/>
                  </a:moveTo>
                  <a:lnTo>
                    <a:pt x="222676" y="102273"/>
                  </a:lnTo>
                  <a:lnTo>
                    <a:pt x="204922" y="102273"/>
                  </a:lnTo>
                  <a:lnTo>
                    <a:pt x="204922" y="84614"/>
                  </a:lnTo>
                  <a:close/>
                  <a:moveTo>
                    <a:pt x="42023" y="104634"/>
                  </a:moveTo>
                  <a:lnTo>
                    <a:pt x="42023" y="122387"/>
                  </a:lnTo>
                  <a:lnTo>
                    <a:pt x="24364" y="122387"/>
                  </a:lnTo>
                  <a:lnTo>
                    <a:pt x="24364" y="104634"/>
                  </a:lnTo>
                  <a:close/>
                  <a:moveTo>
                    <a:pt x="62138" y="104634"/>
                  </a:moveTo>
                  <a:lnTo>
                    <a:pt x="62138" y="122387"/>
                  </a:lnTo>
                  <a:lnTo>
                    <a:pt x="44384" y="122387"/>
                  </a:lnTo>
                  <a:lnTo>
                    <a:pt x="44384" y="104634"/>
                  </a:lnTo>
                  <a:close/>
                  <a:moveTo>
                    <a:pt x="82158" y="104634"/>
                  </a:moveTo>
                  <a:lnTo>
                    <a:pt x="82158" y="122387"/>
                  </a:lnTo>
                  <a:lnTo>
                    <a:pt x="64499" y="122387"/>
                  </a:lnTo>
                  <a:lnTo>
                    <a:pt x="64499" y="104634"/>
                  </a:lnTo>
                  <a:close/>
                  <a:moveTo>
                    <a:pt x="102272" y="104634"/>
                  </a:moveTo>
                  <a:lnTo>
                    <a:pt x="102272" y="122387"/>
                  </a:lnTo>
                  <a:lnTo>
                    <a:pt x="84519" y="122387"/>
                  </a:lnTo>
                  <a:lnTo>
                    <a:pt x="84519" y="104634"/>
                  </a:lnTo>
                  <a:close/>
                  <a:moveTo>
                    <a:pt x="122292" y="104634"/>
                  </a:moveTo>
                  <a:lnTo>
                    <a:pt x="122292" y="122387"/>
                  </a:lnTo>
                  <a:lnTo>
                    <a:pt x="104633" y="122387"/>
                  </a:lnTo>
                  <a:lnTo>
                    <a:pt x="104633" y="104634"/>
                  </a:lnTo>
                  <a:close/>
                  <a:moveTo>
                    <a:pt x="142407" y="104634"/>
                  </a:moveTo>
                  <a:lnTo>
                    <a:pt x="142407" y="122387"/>
                  </a:lnTo>
                  <a:lnTo>
                    <a:pt x="124653" y="122387"/>
                  </a:lnTo>
                  <a:lnTo>
                    <a:pt x="124653" y="104634"/>
                  </a:lnTo>
                  <a:close/>
                  <a:moveTo>
                    <a:pt x="162427" y="104634"/>
                  </a:moveTo>
                  <a:lnTo>
                    <a:pt x="162427" y="122387"/>
                  </a:lnTo>
                  <a:lnTo>
                    <a:pt x="144768" y="122387"/>
                  </a:lnTo>
                  <a:lnTo>
                    <a:pt x="144768" y="104634"/>
                  </a:lnTo>
                  <a:close/>
                  <a:moveTo>
                    <a:pt x="182541" y="104634"/>
                  </a:moveTo>
                  <a:lnTo>
                    <a:pt x="182541" y="122387"/>
                  </a:lnTo>
                  <a:lnTo>
                    <a:pt x="164788" y="122387"/>
                  </a:lnTo>
                  <a:lnTo>
                    <a:pt x="164788" y="104634"/>
                  </a:lnTo>
                  <a:close/>
                  <a:moveTo>
                    <a:pt x="202561" y="104634"/>
                  </a:moveTo>
                  <a:lnTo>
                    <a:pt x="202561" y="122387"/>
                  </a:lnTo>
                  <a:lnTo>
                    <a:pt x="184902" y="122387"/>
                  </a:lnTo>
                  <a:lnTo>
                    <a:pt x="184902" y="104634"/>
                  </a:lnTo>
                  <a:close/>
                  <a:moveTo>
                    <a:pt x="222676" y="104634"/>
                  </a:moveTo>
                  <a:lnTo>
                    <a:pt x="222676" y="122387"/>
                  </a:lnTo>
                  <a:lnTo>
                    <a:pt x="204922" y="122387"/>
                  </a:lnTo>
                  <a:lnTo>
                    <a:pt x="204922" y="104634"/>
                  </a:lnTo>
                  <a:close/>
                  <a:moveTo>
                    <a:pt x="42023" y="124748"/>
                  </a:moveTo>
                  <a:lnTo>
                    <a:pt x="42023" y="142408"/>
                  </a:lnTo>
                  <a:lnTo>
                    <a:pt x="24364" y="142408"/>
                  </a:lnTo>
                  <a:lnTo>
                    <a:pt x="24364" y="124748"/>
                  </a:lnTo>
                  <a:close/>
                  <a:moveTo>
                    <a:pt x="62138" y="124748"/>
                  </a:moveTo>
                  <a:lnTo>
                    <a:pt x="62138" y="142408"/>
                  </a:lnTo>
                  <a:lnTo>
                    <a:pt x="44384" y="142408"/>
                  </a:lnTo>
                  <a:lnTo>
                    <a:pt x="44384" y="124748"/>
                  </a:lnTo>
                  <a:close/>
                  <a:moveTo>
                    <a:pt x="82158" y="124748"/>
                  </a:moveTo>
                  <a:lnTo>
                    <a:pt x="82158" y="142408"/>
                  </a:lnTo>
                  <a:lnTo>
                    <a:pt x="64499" y="142408"/>
                  </a:lnTo>
                  <a:lnTo>
                    <a:pt x="64499" y="124748"/>
                  </a:lnTo>
                  <a:close/>
                  <a:moveTo>
                    <a:pt x="102272" y="124748"/>
                  </a:moveTo>
                  <a:lnTo>
                    <a:pt x="102272" y="142408"/>
                  </a:lnTo>
                  <a:lnTo>
                    <a:pt x="84519" y="142408"/>
                  </a:lnTo>
                  <a:lnTo>
                    <a:pt x="84519" y="124748"/>
                  </a:lnTo>
                  <a:close/>
                  <a:moveTo>
                    <a:pt x="122292" y="124748"/>
                  </a:moveTo>
                  <a:lnTo>
                    <a:pt x="122292" y="142408"/>
                  </a:lnTo>
                  <a:lnTo>
                    <a:pt x="104633" y="142408"/>
                  </a:lnTo>
                  <a:lnTo>
                    <a:pt x="104633" y="124748"/>
                  </a:lnTo>
                  <a:close/>
                  <a:moveTo>
                    <a:pt x="142407" y="124748"/>
                  </a:moveTo>
                  <a:lnTo>
                    <a:pt x="142407" y="142408"/>
                  </a:lnTo>
                  <a:lnTo>
                    <a:pt x="124653" y="142408"/>
                  </a:lnTo>
                  <a:lnTo>
                    <a:pt x="124653" y="124748"/>
                  </a:lnTo>
                  <a:close/>
                  <a:moveTo>
                    <a:pt x="162427" y="124748"/>
                  </a:moveTo>
                  <a:lnTo>
                    <a:pt x="162427" y="142408"/>
                  </a:lnTo>
                  <a:lnTo>
                    <a:pt x="144768" y="142408"/>
                  </a:lnTo>
                  <a:lnTo>
                    <a:pt x="144768" y="124748"/>
                  </a:lnTo>
                  <a:close/>
                  <a:moveTo>
                    <a:pt x="182541" y="124748"/>
                  </a:moveTo>
                  <a:lnTo>
                    <a:pt x="182541" y="142408"/>
                  </a:lnTo>
                  <a:lnTo>
                    <a:pt x="164788" y="142408"/>
                  </a:lnTo>
                  <a:lnTo>
                    <a:pt x="164788" y="124748"/>
                  </a:lnTo>
                  <a:close/>
                  <a:moveTo>
                    <a:pt x="202561" y="124748"/>
                  </a:moveTo>
                  <a:lnTo>
                    <a:pt x="202561" y="142408"/>
                  </a:lnTo>
                  <a:lnTo>
                    <a:pt x="184902" y="142408"/>
                  </a:lnTo>
                  <a:lnTo>
                    <a:pt x="184902" y="124748"/>
                  </a:lnTo>
                  <a:close/>
                  <a:moveTo>
                    <a:pt x="62138" y="144768"/>
                  </a:moveTo>
                  <a:lnTo>
                    <a:pt x="62138" y="162522"/>
                  </a:lnTo>
                  <a:lnTo>
                    <a:pt x="44384" y="162522"/>
                  </a:lnTo>
                  <a:lnTo>
                    <a:pt x="44384" y="144768"/>
                  </a:lnTo>
                  <a:close/>
                  <a:moveTo>
                    <a:pt x="82158" y="144768"/>
                  </a:moveTo>
                  <a:lnTo>
                    <a:pt x="82158" y="162522"/>
                  </a:lnTo>
                  <a:lnTo>
                    <a:pt x="64499" y="162522"/>
                  </a:lnTo>
                  <a:lnTo>
                    <a:pt x="64499" y="144768"/>
                  </a:lnTo>
                  <a:close/>
                  <a:moveTo>
                    <a:pt x="102272" y="144768"/>
                  </a:moveTo>
                  <a:lnTo>
                    <a:pt x="102272" y="162522"/>
                  </a:lnTo>
                  <a:lnTo>
                    <a:pt x="84519" y="162522"/>
                  </a:lnTo>
                  <a:lnTo>
                    <a:pt x="84519" y="144768"/>
                  </a:lnTo>
                  <a:close/>
                  <a:moveTo>
                    <a:pt x="122292" y="144768"/>
                  </a:moveTo>
                  <a:lnTo>
                    <a:pt x="122292" y="162522"/>
                  </a:lnTo>
                  <a:lnTo>
                    <a:pt x="104633" y="162522"/>
                  </a:lnTo>
                  <a:lnTo>
                    <a:pt x="104633" y="144768"/>
                  </a:lnTo>
                  <a:close/>
                  <a:moveTo>
                    <a:pt x="142407" y="144768"/>
                  </a:moveTo>
                  <a:lnTo>
                    <a:pt x="142407" y="162522"/>
                  </a:lnTo>
                  <a:lnTo>
                    <a:pt x="124653" y="162522"/>
                  </a:lnTo>
                  <a:lnTo>
                    <a:pt x="124653" y="144768"/>
                  </a:lnTo>
                  <a:close/>
                  <a:moveTo>
                    <a:pt x="162427" y="144768"/>
                  </a:moveTo>
                  <a:lnTo>
                    <a:pt x="162427" y="162522"/>
                  </a:lnTo>
                  <a:lnTo>
                    <a:pt x="144768" y="162522"/>
                  </a:lnTo>
                  <a:lnTo>
                    <a:pt x="144768" y="144768"/>
                  </a:lnTo>
                  <a:close/>
                  <a:moveTo>
                    <a:pt x="182541" y="144768"/>
                  </a:moveTo>
                  <a:lnTo>
                    <a:pt x="182541" y="162522"/>
                  </a:lnTo>
                  <a:lnTo>
                    <a:pt x="164788" y="162522"/>
                  </a:lnTo>
                  <a:lnTo>
                    <a:pt x="164788" y="144768"/>
                  </a:lnTo>
                  <a:close/>
                  <a:moveTo>
                    <a:pt x="202561" y="144768"/>
                  </a:moveTo>
                  <a:lnTo>
                    <a:pt x="202561" y="162522"/>
                  </a:lnTo>
                  <a:lnTo>
                    <a:pt x="184902" y="162522"/>
                  </a:lnTo>
                  <a:lnTo>
                    <a:pt x="184902" y="144768"/>
                  </a:lnTo>
                  <a:close/>
                  <a:moveTo>
                    <a:pt x="82158" y="164883"/>
                  </a:moveTo>
                  <a:lnTo>
                    <a:pt x="82158" y="182542"/>
                  </a:lnTo>
                  <a:lnTo>
                    <a:pt x="64499" y="182542"/>
                  </a:lnTo>
                  <a:lnTo>
                    <a:pt x="64499" y="164883"/>
                  </a:lnTo>
                  <a:close/>
                  <a:moveTo>
                    <a:pt x="102272" y="164883"/>
                  </a:moveTo>
                  <a:lnTo>
                    <a:pt x="102272" y="182542"/>
                  </a:lnTo>
                  <a:lnTo>
                    <a:pt x="84519" y="182542"/>
                  </a:lnTo>
                  <a:lnTo>
                    <a:pt x="84519" y="164883"/>
                  </a:lnTo>
                  <a:close/>
                  <a:moveTo>
                    <a:pt x="122292" y="164883"/>
                  </a:moveTo>
                  <a:lnTo>
                    <a:pt x="122292" y="182542"/>
                  </a:lnTo>
                  <a:lnTo>
                    <a:pt x="104633" y="182542"/>
                  </a:lnTo>
                  <a:lnTo>
                    <a:pt x="104633" y="164883"/>
                  </a:lnTo>
                  <a:close/>
                  <a:moveTo>
                    <a:pt x="142407" y="164883"/>
                  </a:moveTo>
                  <a:lnTo>
                    <a:pt x="142407" y="182542"/>
                  </a:lnTo>
                  <a:lnTo>
                    <a:pt x="124653" y="182542"/>
                  </a:lnTo>
                  <a:lnTo>
                    <a:pt x="124653" y="164883"/>
                  </a:lnTo>
                  <a:close/>
                  <a:moveTo>
                    <a:pt x="162427" y="164883"/>
                  </a:moveTo>
                  <a:lnTo>
                    <a:pt x="162427" y="182542"/>
                  </a:lnTo>
                  <a:lnTo>
                    <a:pt x="144768" y="182542"/>
                  </a:lnTo>
                  <a:lnTo>
                    <a:pt x="144768" y="164883"/>
                  </a:lnTo>
                  <a:close/>
                  <a:moveTo>
                    <a:pt x="182541" y="164883"/>
                  </a:moveTo>
                  <a:lnTo>
                    <a:pt x="182541" y="182542"/>
                  </a:lnTo>
                  <a:lnTo>
                    <a:pt x="164788" y="182542"/>
                  </a:lnTo>
                  <a:lnTo>
                    <a:pt x="164788" y="164883"/>
                  </a:lnTo>
                  <a:close/>
                  <a:moveTo>
                    <a:pt x="82158" y="184903"/>
                  </a:moveTo>
                  <a:lnTo>
                    <a:pt x="82158" y="202657"/>
                  </a:lnTo>
                  <a:lnTo>
                    <a:pt x="64499" y="202657"/>
                  </a:lnTo>
                  <a:lnTo>
                    <a:pt x="64499" y="184903"/>
                  </a:lnTo>
                  <a:close/>
                  <a:moveTo>
                    <a:pt x="102272" y="184903"/>
                  </a:moveTo>
                  <a:lnTo>
                    <a:pt x="102272" y="202657"/>
                  </a:lnTo>
                  <a:lnTo>
                    <a:pt x="84519" y="202657"/>
                  </a:lnTo>
                  <a:lnTo>
                    <a:pt x="84519" y="184903"/>
                  </a:lnTo>
                  <a:close/>
                  <a:moveTo>
                    <a:pt x="122292" y="184903"/>
                  </a:moveTo>
                  <a:lnTo>
                    <a:pt x="122292" y="202657"/>
                  </a:lnTo>
                  <a:lnTo>
                    <a:pt x="104633" y="202657"/>
                  </a:lnTo>
                  <a:lnTo>
                    <a:pt x="104633" y="184903"/>
                  </a:lnTo>
                  <a:close/>
                  <a:moveTo>
                    <a:pt x="142407" y="184903"/>
                  </a:moveTo>
                  <a:lnTo>
                    <a:pt x="142407" y="202657"/>
                  </a:lnTo>
                  <a:lnTo>
                    <a:pt x="124653" y="202657"/>
                  </a:lnTo>
                  <a:lnTo>
                    <a:pt x="124653" y="184903"/>
                  </a:lnTo>
                  <a:close/>
                  <a:moveTo>
                    <a:pt x="162427" y="184903"/>
                  </a:moveTo>
                  <a:lnTo>
                    <a:pt x="162427" y="202657"/>
                  </a:lnTo>
                  <a:lnTo>
                    <a:pt x="144768" y="202657"/>
                  </a:lnTo>
                  <a:lnTo>
                    <a:pt x="144768" y="184903"/>
                  </a:lnTo>
                  <a:close/>
                  <a:moveTo>
                    <a:pt x="182541" y="184903"/>
                  </a:moveTo>
                  <a:lnTo>
                    <a:pt x="182541" y="202657"/>
                  </a:lnTo>
                  <a:lnTo>
                    <a:pt x="164788" y="202657"/>
                  </a:lnTo>
                  <a:lnTo>
                    <a:pt x="164788" y="184903"/>
                  </a:lnTo>
                  <a:close/>
                  <a:moveTo>
                    <a:pt x="162427" y="0"/>
                  </a:moveTo>
                  <a:lnTo>
                    <a:pt x="162427" y="1889"/>
                  </a:lnTo>
                  <a:lnTo>
                    <a:pt x="144768" y="1889"/>
                  </a:lnTo>
                  <a:lnTo>
                    <a:pt x="144768" y="284"/>
                  </a:lnTo>
                  <a:lnTo>
                    <a:pt x="142407" y="284"/>
                  </a:lnTo>
                  <a:lnTo>
                    <a:pt x="142407" y="1984"/>
                  </a:lnTo>
                  <a:lnTo>
                    <a:pt x="124653" y="1984"/>
                  </a:lnTo>
                  <a:lnTo>
                    <a:pt x="124653" y="473"/>
                  </a:lnTo>
                  <a:lnTo>
                    <a:pt x="122292" y="473"/>
                  </a:lnTo>
                  <a:lnTo>
                    <a:pt x="122292" y="1984"/>
                  </a:lnTo>
                  <a:lnTo>
                    <a:pt x="104633" y="1984"/>
                  </a:lnTo>
                  <a:lnTo>
                    <a:pt x="104633" y="661"/>
                  </a:lnTo>
                  <a:lnTo>
                    <a:pt x="102272" y="661"/>
                  </a:lnTo>
                  <a:lnTo>
                    <a:pt x="102272" y="1984"/>
                  </a:lnTo>
                  <a:lnTo>
                    <a:pt x="84519" y="1984"/>
                  </a:lnTo>
                  <a:lnTo>
                    <a:pt x="84519" y="850"/>
                  </a:lnTo>
                  <a:lnTo>
                    <a:pt x="82158" y="850"/>
                  </a:lnTo>
                  <a:lnTo>
                    <a:pt x="82158" y="1889"/>
                  </a:lnTo>
                  <a:lnTo>
                    <a:pt x="64499" y="1889"/>
                  </a:lnTo>
                  <a:lnTo>
                    <a:pt x="64499" y="1134"/>
                  </a:lnTo>
                  <a:lnTo>
                    <a:pt x="62138" y="1134"/>
                  </a:lnTo>
                  <a:lnTo>
                    <a:pt x="62138" y="1984"/>
                  </a:lnTo>
                  <a:lnTo>
                    <a:pt x="57983" y="1984"/>
                  </a:lnTo>
                  <a:lnTo>
                    <a:pt x="56661" y="4344"/>
                  </a:lnTo>
                  <a:lnTo>
                    <a:pt x="62138" y="4344"/>
                  </a:lnTo>
                  <a:lnTo>
                    <a:pt x="62138" y="22004"/>
                  </a:lnTo>
                  <a:lnTo>
                    <a:pt x="46651" y="22004"/>
                  </a:lnTo>
                  <a:lnTo>
                    <a:pt x="45329" y="24459"/>
                  </a:lnTo>
                  <a:lnTo>
                    <a:pt x="62138" y="24459"/>
                  </a:lnTo>
                  <a:lnTo>
                    <a:pt x="62138" y="42118"/>
                  </a:lnTo>
                  <a:lnTo>
                    <a:pt x="44384" y="42118"/>
                  </a:lnTo>
                  <a:lnTo>
                    <a:pt x="44384" y="25970"/>
                  </a:lnTo>
                  <a:lnTo>
                    <a:pt x="42023" y="30125"/>
                  </a:lnTo>
                  <a:lnTo>
                    <a:pt x="42023" y="42118"/>
                  </a:lnTo>
                  <a:lnTo>
                    <a:pt x="35319" y="42118"/>
                  </a:lnTo>
                  <a:lnTo>
                    <a:pt x="33996" y="44479"/>
                  </a:lnTo>
                  <a:lnTo>
                    <a:pt x="42023" y="44479"/>
                  </a:lnTo>
                  <a:lnTo>
                    <a:pt x="42023" y="62138"/>
                  </a:lnTo>
                  <a:lnTo>
                    <a:pt x="24364" y="62138"/>
                  </a:lnTo>
                  <a:lnTo>
                    <a:pt x="24364" y="61572"/>
                  </a:lnTo>
                  <a:lnTo>
                    <a:pt x="22003" y="65727"/>
                  </a:lnTo>
                  <a:lnTo>
                    <a:pt x="22003" y="82253"/>
                  </a:lnTo>
                  <a:lnTo>
                    <a:pt x="12654" y="82253"/>
                  </a:lnTo>
                  <a:lnTo>
                    <a:pt x="11332" y="84614"/>
                  </a:lnTo>
                  <a:lnTo>
                    <a:pt x="21909" y="84614"/>
                  </a:lnTo>
                  <a:lnTo>
                    <a:pt x="21909" y="102273"/>
                  </a:lnTo>
                  <a:lnTo>
                    <a:pt x="4250" y="102273"/>
                  </a:lnTo>
                  <a:lnTo>
                    <a:pt x="4250" y="97079"/>
                  </a:lnTo>
                  <a:lnTo>
                    <a:pt x="1889" y="101234"/>
                  </a:lnTo>
                  <a:lnTo>
                    <a:pt x="1889" y="102273"/>
                  </a:lnTo>
                  <a:lnTo>
                    <a:pt x="1322" y="102273"/>
                  </a:lnTo>
                  <a:lnTo>
                    <a:pt x="0" y="104634"/>
                  </a:lnTo>
                  <a:lnTo>
                    <a:pt x="1889" y="104634"/>
                  </a:lnTo>
                  <a:lnTo>
                    <a:pt x="1889" y="109544"/>
                  </a:lnTo>
                  <a:lnTo>
                    <a:pt x="4250" y="113511"/>
                  </a:lnTo>
                  <a:lnTo>
                    <a:pt x="4250" y="104634"/>
                  </a:lnTo>
                  <a:lnTo>
                    <a:pt x="22003" y="104634"/>
                  </a:lnTo>
                  <a:lnTo>
                    <a:pt x="22003" y="122387"/>
                  </a:lnTo>
                  <a:lnTo>
                    <a:pt x="9538" y="122387"/>
                  </a:lnTo>
                  <a:lnTo>
                    <a:pt x="10860" y="124748"/>
                  </a:lnTo>
                  <a:lnTo>
                    <a:pt x="22003" y="124748"/>
                  </a:lnTo>
                  <a:lnTo>
                    <a:pt x="22003" y="142408"/>
                  </a:lnTo>
                  <a:lnTo>
                    <a:pt x="21342" y="142408"/>
                  </a:lnTo>
                  <a:lnTo>
                    <a:pt x="24364" y="147507"/>
                  </a:lnTo>
                  <a:lnTo>
                    <a:pt x="24364" y="144768"/>
                  </a:lnTo>
                  <a:lnTo>
                    <a:pt x="42023" y="144768"/>
                  </a:lnTo>
                  <a:lnTo>
                    <a:pt x="42023" y="162522"/>
                  </a:lnTo>
                  <a:lnTo>
                    <a:pt x="33241" y="162522"/>
                  </a:lnTo>
                  <a:lnTo>
                    <a:pt x="34563" y="164883"/>
                  </a:lnTo>
                  <a:lnTo>
                    <a:pt x="42023" y="164883"/>
                  </a:lnTo>
                  <a:lnTo>
                    <a:pt x="42023" y="177443"/>
                  </a:lnTo>
                  <a:lnTo>
                    <a:pt x="44384" y="181409"/>
                  </a:lnTo>
                  <a:lnTo>
                    <a:pt x="44384" y="164883"/>
                  </a:lnTo>
                  <a:lnTo>
                    <a:pt x="62138" y="164883"/>
                  </a:lnTo>
                  <a:lnTo>
                    <a:pt x="62138" y="182542"/>
                  </a:lnTo>
                  <a:lnTo>
                    <a:pt x="45045" y="182542"/>
                  </a:lnTo>
                  <a:lnTo>
                    <a:pt x="46462" y="184903"/>
                  </a:lnTo>
                  <a:lnTo>
                    <a:pt x="62138" y="184903"/>
                  </a:lnTo>
                  <a:lnTo>
                    <a:pt x="62138" y="202657"/>
                  </a:lnTo>
                  <a:lnTo>
                    <a:pt x="56944" y="202657"/>
                  </a:lnTo>
                  <a:lnTo>
                    <a:pt x="58266" y="205018"/>
                  </a:lnTo>
                  <a:lnTo>
                    <a:pt x="62138" y="205018"/>
                  </a:lnTo>
                  <a:lnTo>
                    <a:pt x="62138" y="208701"/>
                  </a:lnTo>
                  <a:lnTo>
                    <a:pt x="64499" y="208701"/>
                  </a:lnTo>
                  <a:lnTo>
                    <a:pt x="64499" y="205018"/>
                  </a:lnTo>
                  <a:lnTo>
                    <a:pt x="82158" y="205018"/>
                  </a:lnTo>
                  <a:lnTo>
                    <a:pt x="82158" y="208512"/>
                  </a:lnTo>
                  <a:lnTo>
                    <a:pt x="84519" y="208512"/>
                  </a:lnTo>
                  <a:lnTo>
                    <a:pt x="84519" y="205112"/>
                  </a:lnTo>
                  <a:lnTo>
                    <a:pt x="102272" y="205112"/>
                  </a:lnTo>
                  <a:lnTo>
                    <a:pt x="102272" y="208417"/>
                  </a:lnTo>
                  <a:lnTo>
                    <a:pt x="104633" y="208417"/>
                  </a:lnTo>
                  <a:lnTo>
                    <a:pt x="104633" y="205112"/>
                  </a:lnTo>
                  <a:lnTo>
                    <a:pt x="122292" y="205112"/>
                  </a:lnTo>
                  <a:lnTo>
                    <a:pt x="122292" y="208228"/>
                  </a:lnTo>
                  <a:lnTo>
                    <a:pt x="124653" y="208228"/>
                  </a:lnTo>
                  <a:lnTo>
                    <a:pt x="124653" y="205112"/>
                  </a:lnTo>
                  <a:lnTo>
                    <a:pt x="142407" y="205112"/>
                  </a:lnTo>
                  <a:lnTo>
                    <a:pt x="142407" y="208039"/>
                  </a:lnTo>
                  <a:lnTo>
                    <a:pt x="144768" y="208039"/>
                  </a:lnTo>
                  <a:lnTo>
                    <a:pt x="144768" y="205112"/>
                  </a:lnTo>
                  <a:lnTo>
                    <a:pt x="162427" y="205112"/>
                  </a:lnTo>
                  <a:lnTo>
                    <a:pt x="162427" y="207662"/>
                  </a:lnTo>
                  <a:lnTo>
                    <a:pt x="164788" y="207662"/>
                  </a:lnTo>
                  <a:lnTo>
                    <a:pt x="164788" y="205018"/>
                  </a:lnTo>
                  <a:lnTo>
                    <a:pt x="181786" y="205018"/>
                  </a:lnTo>
                  <a:lnTo>
                    <a:pt x="184902" y="199446"/>
                  </a:lnTo>
                  <a:lnTo>
                    <a:pt x="184902" y="184903"/>
                  </a:lnTo>
                  <a:lnTo>
                    <a:pt x="193118" y="184903"/>
                  </a:lnTo>
                  <a:lnTo>
                    <a:pt x="194440" y="182542"/>
                  </a:lnTo>
                  <a:lnTo>
                    <a:pt x="184902" y="182542"/>
                  </a:lnTo>
                  <a:lnTo>
                    <a:pt x="184902" y="164883"/>
                  </a:lnTo>
                  <a:lnTo>
                    <a:pt x="202561" y="164883"/>
                  </a:lnTo>
                  <a:lnTo>
                    <a:pt x="202561" y="168094"/>
                  </a:lnTo>
                  <a:lnTo>
                    <a:pt x="205772" y="162522"/>
                  </a:lnTo>
                  <a:lnTo>
                    <a:pt x="204922" y="162522"/>
                  </a:lnTo>
                  <a:lnTo>
                    <a:pt x="204922" y="144768"/>
                  </a:lnTo>
                  <a:lnTo>
                    <a:pt x="215688" y="144768"/>
                  </a:lnTo>
                  <a:lnTo>
                    <a:pt x="217010" y="142408"/>
                  </a:lnTo>
                  <a:lnTo>
                    <a:pt x="204922" y="142408"/>
                  </a:lnTo>
                  <a:lnTo>
                    <a:pt x="204922" y="124748"/>
                  </a:lnTo>
                  <a:lnTo>
                    <a:pt x="222676" y="124748"/>
                  </a:lnTo>
                  <a:lnTo>
                    <a:pt x="222676" y="132492"/>
                  </a:lnTo>
                  <a:lnTo>
                    <a:pt x="225037" y="128337"/>
                  </a:lnTo>
                  <a:lnTo>
                    <a:pt x="225037" y="124748"/>
                  </a:lnTo>
                  <a:lnTo>
                    <a:pt x="227020" y="124748"/>
                  </a:lnTo>
                  <a:lnTo>
                    <a:pt x="228342" y="122387"/>
                  </a:lnTo>
                  <a:lnTo>
                    <a:pt x="225037" y="122387"/>
                  </a:lnTo>
                  <a:lnTo>
                    <a:pt x="225037" y="104634"/>
                  </a:lnTo>
                  <a:lnTo>
                    <a:pt x="238352" y="104634"/>
                  </a:lnTo>
                  <a:lnTo>
                    <a:pt x="239202" y="103123"/>
                  </a:lnTo>
                  <a:lnTo>
                    <a:pt x="238730" y="102273"/>
                  </a:lnTo>
                  <a:lnTo>
                    <a:pt x="225037" y="102273"/>
                  </a:lnTo>
                  <a:lnTo>
                    <a:pt x="225037" y="84614"/>
                  </a:lnTo>
                  <a:lnTo>
                    <a:pt x="228247" y="84614"/>
                  </a:lnTo>
                  <a:lnTo>
                    <a:pt x="226925" y="82253"/>
                  </a:lnTo>
                  <a:lnTo>
                    <a:pt x="225037" y="82253"/>
                  </a:lnTo>
                  <a:lnTo>
                    <a:pt x="225037" y="79042"/>
                  </a:lnTo>
                  <a:lnTo>
                    <a:pt x="222676" y="74981"/>
                  </a:lnTo>
                  <a:lnTo>
                    <a:pt x="222676" y="82253"/>
                  </a:lnTo>
                  <a:lnTo>
                    <a:pt x="204922" y="82253"/>
                  </a:lnTo>
                  <a:lnTo>
                    <a:pt x="204922" y="64499"/>
                  </a:lnTo>
                  <a:lnTo>
                    <a:pt x="216443" y="64499"/>
                  </a:lnTo>
                  <a:lnTo>
                    <a:pt x="215027" y="62138"/>
                  </a:lnTo>
                  <a:lnTo>
                    <a:pt x="204922" y="62138"/>
                  </a:lnTo>
                  <a:lnTo>
                    <a:pt x="204922" y="45046"/>
                  </a:lnTo>
                  <a:lnTo>
                    <a:pt x="202561" y="40985"/>
                  </a:lnTo>
                  <a:lnTo>
                    <a:pt x="202561" y="42118"/>
                  </a:lnTo>
                  <a:lnTo>
                    <a:pt x="184902" y="42118"/>
                  </a:lnTo>
                  <a:lnTo>
                    <a:pt x="184902" y="24365"/>
                  </a:lnTo>
                  <a:lnTo>
                    <a:pt x="192740" y="24365"/>
                  </a:lnTo>
                  <a:lnTo>
                    <a:pt x="191324" y="22004"/>
                  </a:lnTo>
                  <a:lnTo>
                    <a:pt x="184902" y="22004"/>
                  </a:lnTo>
                  <a:lnTo>
                    <a:pt x="184902" y="11049"/>
                  </a:lnTo>
                  <a:lnTo>
                    <a:pt x="182541" y="7083"/>
                  </a:lnTo>
                  <a:lnTo>
                    <a:pt x="182541" y="22004"/>
                  </a:lnTo>
                  <a:lnTo>
                    <a:pt x="164788" y="22004"/>
                  </a:lnTo>
                  <a:lnTo>
                    <a:pt x="164788" y="4344"/>
                  </a:lnTo>
                  <a:lnTo>
                    <a:pt x="180842" y="4344"/>
                  </a:lnTo>
                  <a:lnTo>
                    <a:pt x="179519" y="1984"/>
                  </a:lnTo>
                  <a:lnTo>
                    <a:pt x="164788" y="1984"/>
                  </a:lnTo>
                  <a:lnTo>
                    <a:pt x="164788" y="0"/>
                  </a:lnTo>
                  <a:close/>
                </a:path>
              </a:pathLst>
            </a:custGeom>
            <a:solidFill>
              <a:srgbClr val="F9F1D9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1" name="Google Shape;731;p34"/>
          <p:cNvSpPr txBox="1">
            <a:spLocks noGrp="1"/>
          </p:cNvSpPr>
          <p:nvPr>
            <p:ph type="title"/>
          </p:nvPr>
        </p:nvSpPr>
        <p:spPr>
          <a:xfrm rot="21035858">
            <a:off x="848663" y="881066"/>
            <a:ext cx="2626854" cy="9990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Descending order  </a:t>
            </a:r>
            <a:endParaRPr sz="3200" dirty="0"/>
          </a:p>
        </p:txBody>
      </p:sp>
      <p:sp>
        <p:nvSpPr>
          <p:cNvPr id="732" name="Google Shape;732;p34"/>
          <p:cNvSpPr txBox="1">
            <a:spLocks noGrp="1"/>
          </p:cNvSpPr>
          <p:nvPr>
            <p:ph type="subTitle" idx="1"/>
          </p:nvPr>
        </p:nvSpPr>
        <p:spPr>
          <a:xfrm rot="251627" flipH="1">
            <a:off x="2927501" y="2866489"/>
            <a:ext cx="5257021" cy="7592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Ordering from the largest  to smallest number.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Example: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9     12      3     17     5     13      2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= 17      13     12    9    5    3   2   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3" name="Google Shape;733;p34"/>
          <p:cNvSpPr/>
          <p:nvPr/>
        </p:nvSpPr>
        <p:spPr>
          <a:xfrm>
            <a:off x="7443744" y="4031791"/>
            <a:ext cx="890343" cy="931129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FFFFF">
              <a:alpha val="6201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34"/>
          <p:cNvSpPr/>
          <p:nvPr/>
        </p:nvSpPr>
        <p:spPr>
          <a:xfrm rot="1031634">
            <a:off x="927641" y="291368"/>
            <a:ext cx="890334" cy="931120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FFFFF">
              <a:alpha val="6201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9" name="Google Shape;739;p35"/>
          <p:cNvGrpSpPr/>
          <p:nvPr/>
        </p:nvGrpSpPr>
        <p:grpSpPr>
          <a:xfrm rot="-3913">
            <a:off x="1370203" y="1429427"/>
            <a:ext cx="1429628" cy="1442938"/>
            <a:chOff x="1626000" y="605300"/>
            <a:chExt cx="4068375" cy="4132125"/>
          </a:xfrm>
        </p:grpSpPr>
        <p:sp>
          <p:nvSpPr>
            <p:cNvPr id="740" name="Google Shape;740;p35"/>
            <p:cNvSpPr/>
            <p:nvPr/>
          </p:nvSpPr>
          <p:spPr>
            <a:xfrm>
              <a:off x="1626000" y="605300"/>
              <a:ext cx="4068375" cy="4132125"/>
            </a:xfrm>
            <a:custGeom>
              <a:avLst/>
              <a:gdLst/>
              <a:ahLst/>
              <a:cxnLst/>
              <a:rect l="l" t="t" r="r" b="b"/>
              <a:pathLst>
                <a:path w="162735" h="165285" extrusionOk="0">
                  <a:moveTo>
                    <a:pt x="145650" y="0"/>
                  </a:moveTo>
                  <a:lnTo>
                    <a:pt x="0" y="19635"/>
                  </a:lnTo>
                  <a:lnTo>
                    <a:pt x="19583" y="165284"/>
                  </a:lnTo>
                  <a:lnTo>
                    <a:pt x="136368" y="149526"/>
                  </a:lnTo>
                  <a:lnTo>
                    <a:pt x="162734" y="126985"/>
                  </a:lnTo>
                  <a:lnTo>
                    <a:pt x="1456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666666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5"/>
            <p:cNvSpPr/>
            <p:nvPr/>
          </p:nvSpPr>
          <p:spPr>
            <a:xfrm>
              <a:off x="5036475" y="3767150"/>
              <a:ext cx="657900" cy="576300"/>
            </a:xfrm>
            <a:custGeom>
              <a:avLst/>
              <a:gdLst/>
              <a:ahLst/>
              <a:cxnLst/>
              <a:rect l="l" t="t" r="r" b="b"/>
              <a:pathLst>
                <a:path w="26316" h="23052" extrusionOk="0">
                  <a:moveTo>
                    <a:pt x="16626" y="10965"/>
                  </a:moveTo>
                  <a:cubicBezTo>
                    <a:pt x="24377" y="3010"/>
                    <a:pt x="26315" y="511"/>
                    <a:pt x="26315" y="511"/>
                  </a:cubicBezTo>
                  <a:cubicBezTo>
                    <a:pt x="26315" y="511"/>
                    <a:pt x="20756" y="3469"/>
                    <a:pt x="10812" y="1"/>
                  </a:cubicBezTo>
                  <a:cubicBezTo>
                    <a:pt x="10812" y="1"/>
                    <a:pt x="8823" y="16728"/>
                    <a:pt x="0" y="23052"/>
                  </a:cubicBezTo>
                  <a:cubicBezTo>
                    <a:pt x="6120" y="19941"/>
                    <a:pt x="11730" y="15861"/>
                    <a:pt x="16626" y="10965"/>
                  </a:cubicBezTo>
                  <a:close/>
                </a:path>
              </a:pathLst>
            </a:custGeom>
            <a:solidFill>
              <a:srgbClr val="DABD71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2" name="Google Shape;742;p35"/>
          <p:cNvSpPr txBox="1">
            <a:spLocks noGrp="1"/>
          </p:cNvSpPr>
          <p:nvPr>
            <p:ph type="title" idx="9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743" name="Google Shape;743;p35"/>
          <p:cNvSpPr txBox="1">
            <a:spLocks noGrp="1"/>
          </p:cNvSpPr>
          <p:nvPr>
            <p:ph type="subTitle" idx="1"/>
          </p:nvPr>
        </p:nvSpPr>
        <p:spPr>
          <a:xfrm flipH="1">
            <a:off x="1015950" y="3455700"/>
            <a:ext cx="2138100" cy="9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could describe the topic of the section here</a:t>
            </a:r>
            <a:endParaRPr/>
          </a:p>
        </p:txBody>
      </p:sp>
      <p:sp>
        <p:nvSpPr>
          <p:cNvPr id="744" name="Google Shape;744;p35"/>
          <p:cNvSpPr txBox="1">
            <a:spLocks noGrp="1"/>
          </p:cNvSpPr>
          <p:nvPr>
            <p:ph type="subTitle" idx="2"/>
          </p:nvPr>
        </p:nvSpPr>
        <p:spPr>
          <a:xfrm>
            <a:off x="5987950" y="3480349"/>
            <a:ext cx="2138100" cy="9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could describe the topic of the section here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5" name="Google Shape;745;p35"/>
          <p:cNvSpPr txBox="1">
            <a:spLocks noGrp="1"/>
          </p:cNvSpPr>
          <p:nvPr>
            <p:ph type="subTitle" idx="3"/>
          </p:nvPr>
        </p:nvSpPr>
        <p:spPr>
          <a:xfrm flipH="1">
            <a:off x="3502939" y="3455700"/>
            <a:ext cx="2138100" cy="96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could describe the topic of the section here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35"/>
          <p:cNvSpPr txBox="1">
            <a:spLocks noGrp="1"/>
          </p:cNvSpPr>
          <p:nvPr>
            <p:ph type="subTitle" idx="4"/>
          </p:nvPr>
        </p:nvSpPr>
        <p:spPr>
          <a:xfrm flipH="1">
            <a:off x="1015963" y="3041175"/>
            <a:ext cx="2138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747" name="Google Shape;747;p35"/>
          <p:cNvSpPr txBox="1">
            <a:spLocks noGrp="1"/>
          </p:cNvSpPr>
          <p:nvPr>
            <p:ph type="subTitle" idx="5"/>
          </p:nvPr>
        </p:nvSpPr>
        <p:spPr>
          <a:xfrm>
            <a:off x="5987925" y="3041175"/>
            <a:ext cx="2138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748" name="Google Shape;748;p35"/>
          <p:cNvSpPr/>
          <p:nvPr/>
        </p:nvSpPr>
        <p:spPr>
          <a:xfrm>
            <a:off x="3825335" y="1326774"/>
            <a:ext cx="1493297" cy="1497942"/>
          </a:xfrm>
          <a:custGeom>
            <a:avLst/>
            <a:gdLst/>
            <a:ahLst/>
            <a:cxnLst/>
            <a:rect l="l" t="t" r="r" b="b"/>
            <a:pathLst>
              <a:path w="206399" h="207041" extrusionOk="0">
                <a:moveTo>
                  <a:pt x="153" y="183716"/>
                </a:moveTo>
                <a:lnTo>
                  <a:pt x="153" y="183716"/>
                </a:lnTo>
                <a:cubicBezTo>
                  <a:pt x="63" y="183826"/>
                  <a:pt x="12" y="183898"/>
                  <a:pt x="2" y="183898"/>
                </a:cubicBezTo>
                <a:cubicBezTo>
                  <a:pt x="1" y="183898"/>
                  <a:pt x="0" y="183897"/>
                  <a:pt x="0" y="183895"/>
                </a:cubicBezTo>
                <a:lnTo>
                  <a:pt x="0" y="183895"/>
                </a:lnTo>
                <a:cubicBezTo>
                  <a:pt x="0" y="184228"/>
                  <a:pt x="11" y="184381"/>
                  <a:pt x="31" y="184381"/>
                </a:cubicBezTo>
                <a:cubicBezTo>
                  <a:pt x="57" y="184381"/>
                  <a:pt x="98" y="184143"/>
                  <a:pt x="153" y="183716"/>
                </a:cubicBezTo>
                <a:close/>
                <a:moveTo>
                  <a:pt x="22505" y="0"/>
                </a:moveTo>
                <a:lnTo>
                  <a:pt x="9130" y="109565"/>
                </a:lnTo>
                <a:cubicBezTo>
                  <a:pt x="9130" y="109565"/>
                  <a:pt x="7652" y="121461"/>
                  <a:pt x="5915" y="135735"/>
                </a:cubicBezTo>
                <a:cubicBezTo>
                  <a:pt x="5015" y="142872"/>
                  <a:pt x="4115" y="150588"/>
                  <a:pt x="3215" y="157725"/>
                </a:cubicBezTo>
                <a:cubicBezTo>
                  <a:pt x="2315" y="165634"/>
                  <a:pt x="1543" y="169363"/>
                  <a:pt x="964" y="176179"/>
                </a:cubicBezTo>
                <a:cubicBezTo>
                  <a:pt x="603" y="179471"/>
                  <a:pt x="317" y="182437"/>
                  <a:pt x="153" y="183716"/>
                </a:cubicBezTo>
                <a:lnTo>
                  <a:pt x="153" y="183716"/>
                </a:lnTo>
                <a:cubicBezTo>
                  <a:pt x="442" y="183362"/>
                  <a:pt x="1131" y="182616"/>
                  <a:pt x="2154" y="182616"/>
                </a:cubicBezTo>
                <a:cubicBezTo>
                  <a:pt x="2956" y="182616"/>
                  <a:pt x="3963" y="183074"/>
                  <a:pt x="5144" y="184538"/>
                </a:cubicBezTo>
                <a:cubicBezTo>
                  <a:pt x="8313" y="185916"/>
                  <a:pt x="11679" y="186604"/>
                  <a:pt x="15077" y="186604"/>
                </a:cubicBezTo>
                <a:cubicBezTo>
                  <a:pt x="16437" y="186604"/>
                  <a:pt x="17802" y="186494"/>
                  <a:pt x="19161" y="186274"/>
                </a:cubicBezTo>
                <a:cubicBezTo>
                  <a:pt x="21112" y="186359"/>
                  <a:pt x="23118" y="190219"/>
                  <a:pt x="25291" y="190219"/>
                </a:cubicBezTo>
                <a:cubicBezTo>
                  <a:pt x="26413" y="190219"/>
                  <a:pt x="27580" y="189190"/>
                  <a:pt x="28806" y="186081"/>
                </a:cubicBezTo>
                <a:cubicBezTo>
                  <a:pt x="30346" y="189368"/>
                  <a:pt x="31968" y="190296"/>
                  <a:pt x="33647" y="190296"/>
                </a:cubicBezTo>
                <a:cubicBezTo>
                  <a:pt x="35612" y="190296"/>
                  <a:pt x="37656" y="189024"/>
                  <a:pt x="39737" y="188781"/>
                </a:cubicBezTo>
                <a:cubicBezTo>
                  <a:pt x="40139" y="188654"/>
                  <a:pt x="40542" y="188599"/>
                  <a:pt x="40948" y="188599"/>
                </a:cubicBezTo>
                <a:cubicBezTo>
                  <a:pt x="43648" y="188599"/>
                  <a:pt x="46418" y="191059"/>
                  <a:pt x="49299" y="191059"/>
                </a:cubicBezTo>
                <a:cubicBezTo>
                  <a:pt x="50131" y="191059"/>
                  <a:pt x="50973" y="190854"/>
                  <a:pt x="51825" y="190325"/>
                </a:cubicBezTo>
                <a:cubicBezTo>
                  <a:pt x="53234" y="187842"/>
                  <a:pt x="54637" y="186964"/>
                  <a:pt x="56039" y="186964"/>
                </a:cubicBezTo>
                <a:cubicBezTo>
                  <a:pt x="58923" y="186964"/>
                  <a:pt x="61807" y="190679"/>
                  <a:pt x="64749" y="191804"/>
                </a:cubicBezTo>
                <a:cubicBezTo>
                  <a:pt x="67758" y="193131"/>
                  <a:pt x="70828" y="194245"/>
                  <a:pt x="73937" y="194245"/>
                </a:cubicBezTo>
                <a:cubicBezTo>
                  <a:pt x="75346" y="194245"/>
                  <a:pt x="76764" y="194017"/>
                  <a:pt x="78187" y="193475"/>
                </a:cubicBezTo>
                <a:cubicBezTo>
                  <a:pt x="80502" y="193797"/>
                  <a:pt x="82752" y="194247"/>
                  <a:pt x="85067" y="194568"/>
                </a:cubicBezTo>
                <a:cubicBezTo>
                  <a:pt x="85478" y="193968"/>
                  <a:pt x="85881" y="193735"/>
                  <a:pt x="86280" y="193735"/>
                </a:cubicBezTo>
                <a:cubicBezTo>
                  <a:pt x="87674" y="193735"/>
                  <a:pt x="89007" y="196593"/>
                  <a:pt x="90391" y="196593"/>
                </a:cubicBezTo>
                <a:cubicBezTo>
                  <a:pt x="90901" y="196593"/>
                  <a:pt x="91418" y="196206"/>
                  <a:pt x="91947" y="195147"/>
                </a:cubicBezTo>
                <a:cubicBezTo>
                  <a:pt x="92620" y="194452"/>
                  <a:pt x="93285" y="194181"/>
                  <a:pt x="93946" y="194181"/>
                </a:cubicBezTo>
                <a:cubicBezTo>
                  <a:pt x="96286" y="194181"/>
                  <a:pt x="98564" y="197585"/>
                  <a:pt x="100895" y="197585"/>
                </a:cubicBezTo>
                <a:cubicBezTo>
                  <a:pt x="101740" y="197585"/>
                  <a:pt x="102592" y="197137"/>
                  <a:pt x="103456" y="195919"/>
                </a:cubicBezTo>
                <a:cubicBezTo>
                  <a:pt x="107250" y="196690"/>
                  <a:pt x="111044" y="196176"/>
                  <a:pt x="114709" y="197912"/>
                </a:cubicBezTo>
                <a:cubicBezTo>
                  <a:pt x="117229" y="196738"/>
                  <a:pt x="119730" y="195972"/>
                  <a:pt x="122183" y="195972"/>
                </a:cubicBezTo>
                <a:cubicBezTo>
                  <a:pt x="124299" y="195972"/>
                  <a:pt x="126379" y="196542"/>
                  <a:pt x="128404" y="197912"/>
                </a:cubicBezTo>
                <a:cubicBezTo>
                  <a:pt x="128438" y="197911"/>
                  <a:pt x="128471" y="197911"/>
                  <a:pt x="128504" y="197911"/>
                </a:cubicBezTo>
                <a:cubicBezTo>
                  <a:pt x="132488" y="197911"/>
                  <a:pt x="136271" y="201286"/>
                  <a:pt x="139942" y="201286"/>
                </a:cubicBezTo>
                <a:cubicBezTo>
                  <a:pt x="140384" y="201286"/>
                  <a:pt x="140825" y="201237"/>
                  <a:pt x="141264" y="201127"/>
                </a:cubicBezTo>
                <a:cubicBezTo>
                  <a:pt x="143416" y="202371"/>
                  <a:pt x="145516" y="202842"/>
                  <a:pt x="147563" y="202842"/>
                </a:cubicBezTo>
                <a:cubicBezTo>
                  <a:pt x="149429" y="202842"/>
                  <a:pt x="151252" y="202450"/>
                  <a:pt x="153031" y="201898"/>
                </a:cubicBezTo>
                <a:cubicBezTo>
                  <a:pt x="154564" y="204854"/>
                  <a:pt x="156098" y="205742"/>
                  <a:pt x="157605" y="205742"/>
                </a:cubicBezTo>
                <a:cubicBezTo>
                  <a:pt x="159574" y="205742"/>
                  <a:pt x="161498" y="204228"/>
                  <a:pt x="163318" y="203827"/>
                </a:cubicBezTo>
                <a:cubicBezTo>
                  <a:pt x="163639" y="203913"/>
                  <a:pt x="163958" y="203948"/>
                  <a:pt x="164273" y="203948"/>
                </a:cubicBezTo>
                <a:cubicBezTo>
                  <a:pt x="165934" y="203948"/>
                  <a:pt x="167517" y="202957"/>
                  <a:pt x="169002" y="202957"/>
                </a:cubicBezTo>
                <a:cubicBezTo>
                  <a:pt x="170005" y="202957"/>
                  <a:pt x="170963" y="203408"/>
                  <a:pt x="171870" y="204920"/>
                </a:cubicBezTo>
                <a:cubicBezTo>
                  <a:pt x="172837" y="203446"/>
                  <a:pt x="173740" y="202898"/>
                  <a:pt x="174587" y="202898"/>
                </a:cubicBezTo>
                <a:cubicBezTo>
                  <a:pt x="175992" y="202898"/>
                  <a:pt x="177241" y="204408"/>
                  <a:pt x="178364" y="205692"/>
                </a:cubicBezTo>
                <a:cubicBezTo>
                  <a:pt x="179447" y="206716"/>
                  <a:pt x="180385" y="207040"/>
                  <a:pt x="181165" y="207040"/>
                </a:cubicBezTo>
                <a:cubicBezTo>
                  <a:pt x="182518" y="207040"/>
                  <a:pt x="183397" y="206066"/>
                  <a:pt x="183736" y="206066"/>
                </a:cubicBezTo>
                <a:cubicBezTo>
                  <a:pt x="183841" y="206066"/>
                  <a:pt x="183894" y="206158"/>
                  <a:pt x="183894" y="206399"/>
                </a:cubicBezTo>
                <a:cubicBezTo>
                  <a:pt x="184023" y="204663"/>
                  <a:pt x="184215" y="202927"/>
                  <a:pt x="184537" y="201255"/>
                </a:cubicBezTo>
                <a:cubicBezTo>
                  <a:pt x="184545" y="201268"/>
                  <a:pt x="184553" y="201274"/>
                  <a:pt x="184561" y="201274"/>
                </a:cubicBezTo>
                <a:cubicBezTo>
                  <a:pt x="184893" y="201274"/>
                  <a:pt x="185583" y="191565"/>
                  <a:pt x="186273" y="187238"/>
                </a:cubicBezTo>
                <a:cubicBezTo>
                  <a:pt x="186980" y="181194"/>
                  <a:pt x="187752" y="178365"/>
                  <a:pt x="188781" y="166663"/>
                </a:cubicBezTo>
                <a:cubicBezTo>
                  <a:pt x="189681" y="158947"/>
                  <a:pt x="190710" y="150459"/>
                  <a:pt x="191803" y="141650"/>
                </a:cubicBezTo>
                <a:cubicBezTo>
                  <a:pt x="198297" y="88668"/>
                  <a:pt x="206398" y="22440"/>
                  <a:pt x="206398" y="22440"/>
                </a:cubicBezTo>
                <a:lnTo>
                  <a:pt x="2250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666666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35"/>
          <p:cNvSpPr txBox="1">
            <a:spLocks noGrp="1"/>
          </p:cNvSpPr>
          <p:nvPr>
            <p:ph type="subTitle" idx="6"/>
          </p:nvPr>
        </p:nvSpPr>
        <p:spPr>
          <a:xfrm flipH="1">
            <a:off x="3502950" y="3041175"/>
            <a:ext cx="2138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</a:t>
            </a:r>
            <a:endParaRPr/>
          </a:p>
        </p:txBody>
      </p:sp>
      <p:sp>
        <p:nvSpPr>
          <p:cNvPr id="750" name="Google Shape;750;p35"/>
          <p:cNvSpPr txBox="1">
            <a:spLocks noGrp="1"/>
          </p:cNvSpPr>
          <p:nvPr>
            <p:ph type="title" idx="7"/>
          </p:nvPr>
        </p:nvSpPr>
        <p:spPr>
          <a:xfrm rot="477559">
            <a:off x="3910109" y="1840413"/>
            <a:ext cx="1323752" cy="5776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751" name="Google Shape;751;p35"/>
          <p:cNvGrpSpPr/>
          <p:nvPr/>
        </p:nvGrpSpPr>
        <p:grpSpPr>
          <a:xfrm rot="-557282" flipH="1">
            <a:off x="6342372" y="1385804"/>
            <a:ext cx="1429244" cy="1442669"/>
            <a:chOff x="1626000" y="605300"/>
            <a:chExt cx="4068375" cy="4132125"/>
          </a:xfrm>
        </p:grpSpPr>
        <p:sp>
          <p:nvSpPr>
            <p:cNvPr id="752" name="Google Shape;752;p35"/>
            <p:cNvSpPr/>
            <p:nvPr/>
          </p:nvSpPr>
          <p:spPr>
            <a:xfrm>
              <a:off x="1626000" y="605300"/>
              <a:ext cx="4068375" cy="4132125"/>
            </a:xfrm>
            <a:custGeom>
              <a:avLst/>
              <a:gdLst/>
              <a:ahLst/>
              <a:cxnLst/>
              <a:rect l="l" t="t" r="r" b="b"/>
              <a:pathLst>
                <a:path w="162735" h="165285" extrusionOk="0">
                  <a:moveTo>
                    <a:pt x="145650" y="0"/>
                  </a:moveTo>
                  <a:lnTo>
                    <a:pt x="0" y="19635"/>
                  </a:lnTo>
                  <a:lnTo>
                    <a:pt x="19583" y="165284"/>
                  </a:lnTo>
                  <a:lnTo>
                    <a:pt x="136368" y="149526"/>
                  </a:lnTo>
                  <a:lnTo>
                    <a:pt x="162734" y="126985"/>
                  </a:lnTo>
                  <a:lnTo>
                    <a:pt x="1456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999999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5"/>
            <p:cNvSpPr/>
            <p:nvPr/>
          </p:nvSpPr>
          <p:spPr>
            <a:xfrm>
              <a:off x="5036475" y="3767150"/>
              <a:ext cx="657900" cy="576300"/>
            </a:xfrm>
            <a:custGeom>
              <a:avLst/>
              <a:gdLst/>
              <a:ahLst/>
              <a:cxnLst/>
              <a:rect l="l" t="t" r="r" b="b"/>
              <a:pathLst>
                <a:path w="26316" h="23052" extrusionOk="0">
                  <a:moveTo>
                    <a:pt x="16626" y="10965"/>
                  </a:moveTo>
                  <a:cubicBezTo>
                    <a:pt x="24377" y="3010"/>
                    <a:pt x="26315" y="511"/>
                    <a:pt x="26315" y="511"/>
                  </a:cubicBezTo>
                  <a:cubicBezTo>
                    <a:pt x="26315" y="511"/>
                    <a:pt x="20756" y="3469"/>
                    <a:pt x="10812" y="1"/>
                  </a:cubicBezTo>
                  <a:cubicBezTo>
                    <a:pt x="10812" y="1"/>
                    <a:pt x="8823" y="16728"/>
                    <a:pt x="0" y="23052"/>
                  </a:cubicBezTo>
                  <a:cubicBezTo>
                    <a:pt x="6120" y="19941"/>
                    <a:pt x="11730" y="15861"/>
                    <a:pt x="16626" y="10965"/>
                  </a:cubicBezTo>
                  <a:close/>
                </a:path>
              </a:pathLst>
            </a:custGeom>
            <a:solidFill>
              <a:srgbClr val="CF8890">
                <a:alpha val="5923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4" name="Google Shape;754;p35"/>
          <p:cNvSpPr txBox="1">
            <a:spLocks noGrp="1"/>
          </p:cNvSpPr>
          <p:nvPr>
            <p:ph type="title"/>
          </p:nvPr>
        </p:nvSpPr>
        <p:spPr>
          <a:xfrm flipH="1">
            <a:off x="6452199" y="1840365"/>
            <a:ext cx="1209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755" name="Google Shape;755;p35"/>
          <p:cNvSpPr txBox="1">
            <a:spLocks noGrp="1"/>
          </p:cNvSpPr>
          <p:nvPr>
            <p:ph type="title" idx="8"/>
          </p:nvPr>
        </p:nvSpPr>
        <p:spPr>
          <a:xfrm rot="-498617">
            <a:off x="1545286" y="1840312"/>
            <a:ext cx="1079333" cy="5778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756" name="Google Shape;756;p35"/>
          <p:cNvGrpSpPr/>
          <p:nvPr/>
        </p:nvGrpSpPr>
        <p:grpSpPr>
          <a:xfrm>
            <a:off x="2392475" y="1359658"/>
            <a:ext cx="355973" cy="427192"/>
            <a:chOff x="2279900" y="1356008"/>
            <a:chExt cx="355973" cy="427192"/>
          </a:xfrm>
        </p:grpSpPr>
        <p:sp>
          <p:nvSpPr>
            <p:cNvPr id="757" name="Google Shape;757;p35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C9AE66">
                    <a:alpha val="30980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8" name="Google Shape;758;p35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759" name="Google Shape;759;p35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35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rgbClr val="BDE9FF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35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rgbClr val="BDE9FF"/>
              </a:solidFill>
              <a:ln>
                <a:noFill/>
              </a:ln>
              <a:effectLst>
                <a:outerShdw blurRad="28575" dist="9525" dir="6480000" algn="bl" rotWithShape="0">
                  <a:srgbClr val="3C78D8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62" name="Google Shape;762;p35"/>
          <p:cNvSpPr/>
          <p:nvPr/>
        </p:nvSpPr>
        <p:spPr>
          <a:xfrm rot="3725222">
            <a:off x="4299518" y="1161887"/>
            <a:ext cx="544930" cy="569894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3" name="Google Shape;763;p35"/>
          <p:cNvGrpSpPr/>
          <p:nvPr/>
        </p:nvGrpSpPr>
        <p:grpSpPr>
          <a:xfrm flipH="1">
            <a:off x="6726612" y="1315020"/>
            <a:ext cx="355973" cy="427192"/>
            <a:chOff x="2279900" y="1356008"/>
            <a:chExt cx="355973" cy="427192"/>
          </a:xfrm>
        </p:grpSpPr>
        <p:sp>
          <p:nvSpPr>
            <p:cNvPr id="764" name="Google Shape;764;p35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C9AE66">
                    <a:alpha val="30980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5" name="Google Shape;765;p35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766" name="Google Shape;766;p35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35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35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28575" dist="9525" dir="6480000" algn="bl" rotWithShape="0">
                  <a:srgbClr val="999999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Skwirk Stage 1 Maths - Ordering Numbers">
            <a:hlinkClick r:id="" action="ppaction://media"/>
            <a:extLst>
              <a:ext uri="{FF2B5EF4-FFF2-40B4-BE49-F238E27FC236}">
                <a16:creationId xmlns:a16="http://schemas.microsoft.com/office/drawing/2014/main" id="{D38842C1-0361-4AF0-A76D-BFFDAA30A16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5950" y="456725"/>
            <a:ext cx="7091065" cy="3988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9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39"/>
          <p:cNvSpPr txBox="1">
            <a:spLocks noGrp="1"/>
          </p:cNvSpPr>
          <p:nvPr>
            <p:ph type="subTitle" idx="3"/>
          </p:nvPr>
        </p:nvSpPr>
        <p:spPr>
          <a:xfrm flipH="1">
            <a:off x="3514659" y="2078184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is in the middle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1.3_____5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2.6_____8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3.11____13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4. 9____11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5.7_____8</a:t>
            </a:r>
          </a:p>
        </p:txBody>
      </p:sp>
      <p:sp>
        <p:nvSpPr>
          <p:cNvPr id="814" name="Google Shape;814;p39"/>
          <p:cNvSpPr txBox="1">
            <a:spLocks noGrp="1"/>
          </p:cNvSpPr>
          <p:nvPr>
            <p:ph type="subTitle" idx="5"/>
          </p:nvPr>
        </p:nvSpPr>
        <p:spPr>
          <a:xfrm flipH="1">
            <a:off x="5975457" y="2078184"/>
            <a:ext cx="261565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number comes  before the other number  </a:t>
            </a:r>
            <a:endParaRPr dirty="0"/>
          </a:p>
        </p:txBody>
      </p:sp>
      <p:sp>
        <p:nvSpPr>
          <p:cNvPr id="815" name="Google Shape;815;p39"/>
          <p:cNvSpPr txBox="1">
            <a:spLocks noGrp="1"/>
          </p:cNvSpPr>
          <p:nvPr>
            <p:ph type="subTitle" idx="1"/>
          </p:nvPr>
        </p:nvSpPr>
        <p:spPr>
          <a:xfrm flipH="1">
            <a:off x="552893" y="2174167"/>
            <a:ext cx="2615650" cy="8526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What number comes after the other number? </a:t>
            </a:r>
            <a:br>
              <a:rPr lang="en-US" sz="1800" dirty="0"/>
            </a:br>
            <a:r>
              <a:rPr lang="en-US" sz="1800" dirty="0"/>
              <a:t>1.  5____ </a:t>
            </a:r>
            <a:br>
              <a:rPr lang="en-US" sz="1800" dirty="0"/>
            </a:br>
            <a:r>
              <a:rPr lang="en-US" sz="1800" dirty="0"/>
              <a:t>  2. 6 _____</a:t>
            </a:r>
            <a:br>
              <a:rPr lang="en-US" sz="1800" dirty="0"/>
            </a:br>
            <a:r>
              <a:rPr lang="en-US" sz="1800" dirty="0"/>
              <a:t>   3. 9______</a:t>
            </a:r>
            <a:br>
              <a:rPr lang="en-US" sz="1800" dirty="0"/>
            </a:br>
            <a:r>
              <a:rPr lang="en-US" sz="1800" dirty="0"/>
              <a:t>   4.12 _____</a:t>
            </a:r>
            <a:br>
              <a:rPr lang="en-US" sz="1800" dirty="0"/>
            </a:br>
            <a:r>
              <a:rPr lang="en-US" sz="1800" dirty="0"/>
              <a:t>   5. 15_____</a:t>
            </a:r>
            <a:endParaRPr dirty="0"/>
          </a:p>
        </p:txBody>
      </p:sp>
      <p:sp>
        <p:nvSpPr>
          <p:cNvPr id="816" name="Google Shape;816;p39"/>
          <p:cNvSpPr txBox="1">
            <a:spLocks noGrp="1"/>
          </p:cNvSpPr>
          <p:nvPr>
            <p:ph type="title" idx="15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817" name="Google Shape;817;p39"/>
          <p:cNvSpPr txBox="1">
            <a:spLocks noGrp="1"/>
          </p:cNvSpPr>
          <p:nvPr>
            <p:ph type="ctrTitle" idx="2"/>
          </p:nvPr>
        </p:nvSpPr>
        <p:spPr>
          <a:xfrm flipH="1">
            <a:off x="3632989" y="1711300"/>
            <a:ext cx="1878000" cy="51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</a:t>
            </a:r>
            <a:r>
              <a:rPr lang="en" dirty="0"/>
              <a:t>iddle number </a:t>
            </a:r>
            <a:endParaRPr dirty="0"/>
          </a:p>
        </p:txBody>
      </p:sp>
      <p:sp>
        <p:nvSpPr>
          <p:cNvPr id="818" name="Google Shape;818;p39"/>
          <p:cNvSpPr txBox="1">
            <a:spLocks noGrp="1"/>
          </p:cNvSpPr>
          <p:nvPr>
            <p:ph type="ctrTitle" idx="4"/>
          </p:nvPr>
        </p:nvSpPr>
        <p:spPr>
          <a:xfrm flipH="1">
            <a:off x="6252500" y="1711303"/>
            <a:ext cx="1560600" cy="51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</a:t>
            </a:r>
            <a:r>
              <a:rPr lang="en" dirty="0"/>
              <a:t>fter the number </a:t>
            </a:r>
            <a:endParaRPr dirty="0"/>
          </a:p>
        </p:txBody>
      </p:sp>
      <p:sp>
        <p:nvSpPr>
          <p:cNvPr id="825" name="Google Shape;825;p39"/>
          <p:cNvSpPr txBox="1">
            <a:spLocks noGrp="1"/>
          </p:cNvSpPr>
          <p:nvPr>
            <p:ph type="ctrTitle"/>
          </p:nvPr>
        </p:nvSpPr>
        <p:spPr>
          <a:xfrm flipH="1">
            <a:off x="1324526" y="1821234"/>
            <a:ext cx="1560600" cy="51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</a:t>
            </a:r>
            <a:r>
              <a:rPr lang="en" dirty="0"/>
              <a:t>efore the number </a:t>
            </a:r>
            <a:endParaRPr dirty="0"/>
          </a:p>
        </p:txBody>
      </p:sp>
      <p:grpSp>
        <p:nvGrpSpPr>
          <p:cNvPr id="826" name="Google Shape;826;p39"/>
          <p:cNvGrpSpPr/>
          <p:nvPr/>
        </p:nvGrpSpPr>
        <p:grpSpPr>
          <a:xfrm>
            <a:off x="1690993" y="1392713"/>
            <a:ext cx="814849" cy="273402"/>
            <a:chOff x="1849793" y="1468663"/>
            <a:chExt cx="814849" cy="273402"/>
          </a:xfrm>
        </p:grpSpPr>
        <p:grpSp>
          <p:nvGrpSpPr>
            <p:cNvPr id="827" name="Google Shape;827;p39"/>
            <p:cNvGrpSpPr/>
            <p:nvPr/>
          </p:nvGrpSpPr>
          <p:grpSpPr>
            <a:xfrm>
              <a:off x="1849793" y="1469160"/>
              <a:ext cx="814849" cy="272906"/>
              <a:chOff x="238042" y="2116833"/>
              <a:chExt cx="7061083" cy="1355717"/>
            </a:xfrm>
          </p:grpSpPr>
          <p:sp>
            <p:nvSpPr>
              <p:cNvPr id="828" name="Google Shape;828;p39"/>
              <p:cNvSpPr/>
              <p:nvPr/>
            </p:nvSpPr>
            <p:spPr>
              <a:xfrm>
                <a:off x="238125" y="2116875"/>
                <a:ext cx="7061000" cy="1355675"/>
              </a:xfrm>
              <a:custGeom>
                <a:avLst/>
                <a:gdLst/>
                <a:ahLst/>
                <a:cxnLst/>
                <a:rect l="l" t="t" r="r" b="b"/>
                <a:pathLst>
                  <a:path w="282440" h="54227" extrusionOk="0">
                    <a:moveTo>
                      <a:pt x="0" y="0"/>
                    </a:moveTo>
                    <a:lnTo>
                      <a:pt x="0" y="54227"/>
                    </a:lnTo>
                    <a:lnTo>
                      <a:pt x="266685" y="54227"/>
                    </a:lnTo>
                    <a:lnTo>
                      <a:pt x="282439" y="27171"/>
                    </a:lnTo>
                    <a:lnTo>
                      <a:pt x="266685" y="0"/>
                    </a:lnTo>
                    <a:close/>
                  </a:path>
                </a:pathLst>
              </a:custGeom>
              <a:solidFill>
                <a:srgbClr val="D1EAF7">
                  <a:alpha val="7542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666666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29" name="Google Shape;829;p39"/>
              <p:cNvSpPr/>
              <p:nvPr/>
            </p:nvSpPr>
            <p:spPr>
              <a:xfrm>
                <a:off x="238042" y="2116833"/>
                <a:ext cx="1110980" cy="1355675"/>
              </a:xfrm>
              <a:custGeom>
                <a:avLst/>
                <a:gdLst/>
                <a:ahLst/>
                <a:cxnLst/>
                <a:rect l="l" t="t" r="r" b="b"/>
                <a:pathLst>
                  <a:path w="45323" h="54227" extrusionOk="0">
                    <a:moveTo>
                      <a:pt x="0" y="0"/>
                    </a:moveTo>
                    <a:lnTo>
                      <a:pt x="0" y="54227"/>
                    </a:lnTo>
                    <a:lnTo>
                      <a:pt x="45323" y="54227"/>
                    </a:lnTo>
                    <a:lnTo>
                      <a:pt x="45323" y="0"/>
                    </a:lnTo>
                    <a:close/>
                  </a:path>
                </a:pathLst>
              </a:custGeom>
              <a:solidFill>
                <a:srgbClr val="A1DA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30" name="Google Shape;830;p39"/>
            <p:cNvSpPr/>
            <p:nvPr/>
          </p:nvSpPr>
          <p:spPr>
            <a:xfrm rot="10800000">
              <a:off x="1975875" y="1468663"/>
              <a:ext cx="101524" cy="272762"/>
            </a:xfrm>
            <a:custGeom>
              <a:avLst/>
              <a:gdLst/>
              <a:ahLst/>
              <a:cxnLst/>
              <a:rect l="l" t="t" r="r" b="b"/>
              <a:pathLst>
                <a:path w="45323" h="54227" extrusionOk="0">
                  <a:moveTo>
                    <a:pt x="0" y="0"/>
                  </a:moveTo>
                  <a:lnTo>
                    <a:pt x="0" y="54227"/>
                  </a:lnTo>
                  <a:lnTo>
                    <a:pt x="45323" y="54227"/>
                  </a:lnTo>
                  <a:lnTo>
                    <a:pt x="45323" y="0"/>
                  </a:lnTo>
                  <a:close/>
                </a:path>
              </a:pathLst>
            </a:custGeom>
            <a:gradFill>
              <a:gsLst>
                <a:gs pos="0">
                  <a:srgbClr val="AAC6D5">
                    <a:alpha val="75294"/>
                  </a:srgbClr>
                </a:gs>
                <a:gs pos="100000">
                  <a:srgbClr val="D1EAF7">
                    <a:alpha val="21176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1" name="Google Shape;831;p39"/>
          <p:cNvGrpSpPr/>
          <p:nvPr/>
        </p:nvGrpSpPr>
        <p:grpSpPr>
          <a:xfrm>
            <a:off x="4161380" y="1392463"/>
            <a:ext cx="814849" cy="273402"/>
            <a:chOff x="1849793" y="1468663"/>
            <a:chExt cx="814849" cy="273402"/>
          </a:xfrm>
        </p:grpSpPr>
        <p:grpSp>
          <p:nvGrpSpPr>
            <p:cNvPr id="832" name="Google Shape;832;p39"/>
            <p:cNvGrpSpPr/>
            <p:nvPr/>
          </p:nvGrpSpPr>
          <p:grpSpPr>
            <a:xfrm>
              <a:off x="1849793" y="1469160"/>
              <a:ext cx="814849" cy="272906"/>
              <a:chOff x="238042" y="2116833"/>
              <a:chExt cx="7061083" cy="1355717"/>
            </a:xfrm>
          </p:grpSpPr>
          <p:sp>
            <p:nvSpPr>
              <p:cNvPr id="833" name="Google Shape;833;p39"/>
              <p:cNvSpPr/>
              <p:nvPr/>
            </p:nvSpPr>
            <p:spPr>
              <a:xfrm>
                <a:off x="238125" y="2116875"/>
                <a:ext cx="7061000" cy="1355675"/>
              </a:xfrm>
              <a:custGeom>
                <a:avLst/>
                <a:gdLst/>
                <a:ahLst/>
                <a:cxnLst/>
                <a:rect l="l" t="t" r="r" b="b"/>
                <a:pathLst>
                  <a:path w="282440" h="54227" extrusionOk="0">
                    <a:moveTo>
                      <a:pt x="0" y="0"/>
                    </a:moveTo>
                    <a:lnTo>
                      <a:pt x="0" y="54227"/>
                    </a:lnTo>
                    <a:lnTo>
                      <a:pt x="266685" y="54227"/>
                    </a:lnTo>
                    <a:lnTo>
                      <a:pt x="282439" y="27171"/>
                    </a:lnTo>
                    <a:lnTo>
                      <a:pt x="266685" y="0"/>
                    </a:lnTo>
                    <a:close/>
                  </a:path>
                </a:pathLst>
              </a:custGeom>
              <a:solidFill>
                <a:srgbClr val="FFD7DB">
                  <a:alpha val="6927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999999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39"/>
              <p:cNvSpPr/>
              <p:nvPr/>
            </p:nvSpPr>
            <p:spPr>
              <a:xfrm>
                <a:off x="238042" y="2116833"/>
                <a:ext cx="1110980" cy="1355675"/>
              </a:xfrm>
              <a:custGeom>
                <a:avLst/>
                <a:gdLst/>
                <a:ahLst/>
                <a:cxnLst/>
                <a:rect l="l" t="t" r="r" b="b"/>
                <a:pathLst>
                  <a:path w="45323" h="54227" extrusionOk="0">
                    <a:moveTo>
                      <a:pt x="0" y="0"/>
                    </a:moveTo>
                    <a:lnTo>
                      <a:pt x="0" y="54227"/>
                    </a:lnTo>
                    <a:lnTo>
                      <a:pt x="45323" y="54227"/>
                    </a:lnTo>
                    <a:lnTo>
                      <a:pt x="45323" y="0"/>
                    </a:lnTo>
                    <a:close/>
                  </a:path>
                </a:pathLst>
              </a:custGeom>
              <a:solidFill>
                <a:srgbClr val="FFC5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35" name="Google Shape;835;p39"/>
            <p:cNvSpPr/>
            <p:nvPr/>
          </p:nvSpPr>
          <p:spPr>
            <a:xfrm rot="10800000">
              <a:off x="1975875" y="1468663"/>
              <a:ext cx="101524" cy="272762"/>
            </a:xfrm>
            <a:custGeom>
              <a:avLst/>
              <a:gdLst/>
              <a:ahLst/>
              <a:cxnLst/>
              <a:rect l="l" t="t" r="r" b="b"/>
              <a:pathLst>
                <a:path w="45323" h="54227" extrusionOk="0">
                  <a:moveTo>
                    <a:pt x="0" y="0"/>
                  </a:moveTo>
                  <a:lnTo>
                    <a:pt x="0" y="54227"/>
                  </a:lnTo>
                  <a:lnTo>
                    <a:pt x="45323" y="54227"/>
                  </a:lnTo>
                  <a:lnTo>
                    <a:pt x="45323" y="0"/>
                  </a:lnTo>
                  <a:close/>
                </a:path>
              </a:pathLst>
            </a:custGeom>
            <a:gradFill>
              <a:gsLst>
                <a:gs pos="0">
                  <a:srgbClr val="CF8890">
                    <a:alpha val="41176"/>
                  </a:srgbClr>
                </a:gs>
                <a:gs pos="100000">
                  <a:srgbClr val="FFC5CB">
                    <a:alpha val="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6" name="Google Shape;836;p39"/>
          <p:cNvGrpSpPr/>
          <p:nvPr/>
        </p:nvGrpSpPr>
        <p:grpSpPr>
          <a:xfrm>
            <a:off x="6631755" y="1392463"/>
            <a:ext cx="814849" cy="273402"/>
            <a:chOff x="1849793" y="1468663"/>
            <a:chExt cx="814849" cy="273402"/>
          </a:xfrm>
        </p:grpSpPr>
        <p:grpSp>
          <p:nvGrpSpPr>
            <p:cNvPr id="837" name="Google Shape;837;p39"/>
            <p:cNvGrpSpPr/>
            <p:nvPr/>
          </p:nvGrpSpPr>
          <p:grpSpPr>
            <a:xfrm>
              <a:off x="1849793" y="1469160"/>
              <a:ext cx="814849" cy="272906"/>
              <a:chOff x="238042" y="2116833"/>
              <a:chExt cx="7061083" cy="1355717"/>
            </a:xfrm>
          </p:grpSpPr>
          <p:sp>
            <p:nvSpPr>
              <p:cNvPr id="838" name="Google Shape;838;p39"/>
              <p:cNvSpPr/>
              <p:nvPr/>
            </p:nvSpPr>
            <p:spPr>
              <a:xfrm>
                <a:off x="238125" y="2116875"/>
                <a:ext cx="7061000" cy="1355675"/>
              </a:xfrm>
              <a:custGeom>
                <a:avLst/>
                <a:gdLst/>
                <a:ahLst/>
                <a:cxnLst/>
                <a:rect l="l" t="t" r="r" b="b"/>
                <a:pathLst>
                  <a:path w="282440" h="54227" extrusionOk="0">
                    <a:moveTo>
                      <a:pt x="0" y="0"/>
                    </a:moveTo>
                    <a:lnTo>
                      <a:pt x="0" y="54227"/>
                    </a:lnTo>
                    <a:lnTo>
                      <a:pt x="266685" y="54227"/>
                    </a:lnTo>
                    <a:lnTo>
                      <a:pt x="282439" y="27171"/>
                    </a:lnTo>
                    <a:lnTo>
                      <a:pt x="266685" y="0"/>
                    </a:lnTo>
                    <a:close/>
                  </a:path>
                </a:pathLst>
              </a:custGeom>
              <a:solidFill>
                <a:srgbClr val="FFE49E">
                  <a:alpha val="7486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999999">
                    <a:alpha val="1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39"/>
              <p:cNvSpPr/>
              <p:nvPr/>
            </p:nvSpPr>
            <p:spPr>
              <a:xfrm>
                <a:off x="238042" y="2116833"/>
                <a:ext cx="1110980" cy="1355675"/>
              </a:xfrm>
              <a:custGeom>
                <a:avLst/>
                <a:gdLst/>
                <a:ahLst/>
                <a:cxnLst/>
                <a:rect l="l" t="t" r="r" b="b"/>
                <a:pathLst>
                  <a:path w="45323" h="54227" extrusionOk="0">
                    <a:moveTo>
                      <a:pt x="0" y="0"/>
                    </a:moveTo>
                    <a:lnTo>
                      <a:pt x="0" y="54227"/>
                    </a:lnTo>
                    <a:lnTo>
                      <a:pt x="45323" y="54227"/>
                    </a:lnTo>
                    <a:lnTo>
                      <a:pt x="4532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40" name="Google Shape;840;p39"/>
            <p:cNvSpPr/>
            <p:nvPr/>
          </p:nvSpPr>
          <p:spPr>
            <a:xfrm rot="10800000">
              <a:off x="1975875" y="1468663"/>
              <a:ext cx="101524" cy="272762"/>
            </a:xfrm>
            <a:custGeom>
              <a:avLst/>
              <a:gdLst/>
              <a:ahLst/>
              <a:cxnLst/>
              <a:rect l="l" t="t" r="r" b="b"/>
              <a:pathLst>
                <a:path w="45323" h="54227" extrusionOk="0">
                  <a:moveTo>
                    <a:pt x="0" y="0"/>
                  </a:moveTo>
                  <a:lnTo>
                    <a:pt x="0" y="54227"/>
                  </a:lnTo>
                  <a:lnTo>
                    <a:pt x="45323" y="54227"/>
                  </a:lnTo>
                  <a:lnTo>
                    <a:pt x="45323" y="0"/>
                  </a:lnTo>
                  <a:close/>
                </a:path>
              </a:pathLst>
            </a:custGeom>
            <a:gradFill>
              <a:gsLst>
                <a:gs pos="0">
                  <a:srgbClr val="D6BE81">
                    <a:alpha val="37254"/>
                  </a:srgbClr>
                </a:gs>
                <a:gs pos="100000">
                  <a:srgbClr val="FFC5CB">
                    <a:alpha val="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814;p39">
            <a:extLst>
              <a:ext uri="{FF2B5EF4-FFF2-40B4-BE49-F238E27FC236}">
                <a16:creationId xmlns:a16="http://schemas.microsoft.com/office/drawing/2014/main" id="{2A1E5FD0-FFDD-4B8C-8A9D-BBF301624197}"/>
              </a:ext>
            </a:extLst>
          </p:cNvPr>
          <p:cNvSpPr txBox="1">
            <a:spLocks/>
          </p:cNvSpPr>
          <p:nvPr/>
        </p:nvSpPr>
        <p:spPr>
          <a:xfrm flipH="1">
            <a:off x="5908117" y="2762165"/>
            <a:ext cx="2615650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None/>
              <a:defRPr sz="18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None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None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None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None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None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None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None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None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9pPr>
          </a:lstStyle>
          <a:p>
            <a:pPr marL="0" indent="0" algn="l"/>
            <a:r>
              <a:rPr lang="en-US" dirty="0"/>
              <a:t>1.____4</a:t>
            </a:r>
          </a:p>
          <a:p>
            <a:pPr marL="0" indent="0" algn="l"/>
            <a:r>
              <a:rPr lang="en-US" dirty="0"/>
              <a:t>2.____8</a:t>
            </a:r>
          </a:p>
          <a:p>
            <a:pPr marL="0" indent="0" algn="l"/>
            <a:r>
              <a:rPr lang="en-US" dirty="0"/>
              <a:t>3.____7</a:t>
            </a:r>
          </a:p>
          <a:p>
            <a:pPr marL="0" indent="0" algn="l"/>
            <a:r>
              <a:rPr lang="en-US" dirty="0"/>
              <a:t>4.____16</a:t>
            </a:r>
          </a:p>
          <a:p>
            <a:pPr marL="0" indent="0" algn="l"/>
            <a:r>
              <a:rPr lang="en-US" dirty="0"/>
              <a:t>5.____19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36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Worksheet </a:t>
            </a:r>
            <a:endParaRPr dirty="0"/>
          </a:p>
        </p:txBody>
      </p:sp>
      <p:sp>
        <p:nvSpPr>
          <p:cNvPr id="774" name="Google Shape;774;p36"/>
          <p:cNvSpPr txBox="1">
            <a:spLocks noGrp="1"/>
          </p:cNvSpPr>
          <p:nvPr>
            <p:ph type="body" idx="1"/>
          </p:nvPr>
        </p:nvSpPr>
        <p:spPr>
          <a:xfrm>
            <a:off x="808072" y="926408"/>
            <a:ext cx="3763928" cy="33991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latin typeface="Century Gothic" panose="020B0502020202020204" pitchFamily="34" charset="0"/>
              </a:rPr>
              <a:t>Arrange in ascending order.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b="1" dirty="0">
                <a:latin typeface="Century Gothic" panose="020B0502020202020204" pitchFamily="34" charset="0"/>
              </a:rPr>
              <a:t>5      2           6          9     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b="1" dirty="0">
                <a:latin typeface="Century Gothic" panose="020B0502020202020204" pitchFamily="34" charset="0"/>
              </a:rPr>
              <a:t>=  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 startAt="2"/>
            </a:pPr>
            <a:r>
              <a:rPr lang="en-US" b="1" dirty="0">
                <a:latin typeface="Century Gothic" panose="020B0502020202020204" pitchFamily="34" charset="0"/>
              </a:rPr>
              <a:t>12     19        11        14        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b="1" dirty="0">
                <a:latin typeface="Century Gothic" panose="020B0502020202020204" pitchFamily="34" charset="0"/>
              </a:rPr>
              <a:t>=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 startAt="3"/>
            </a:pPr>
            <a:r>
              <a:rPr lang="en-US" b="1" dirty="0">
                <a:latin typeface="Century Gothic" panose="020B0502020202020204" pitchFamily="34" charset="0"/>
              </a:rPr>
              <a:t>21     20         29        22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b="1" dirty="0">
                <a:latin typeface="Century Gothic" panose="020B0502020202020204" pitchFamily="34" charset="0"/>
              </a:rPr>
              <a:t>=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 startAt="4"/>
            </a:pPr>
            <a:r>
              <a:rPr lang="en-US" b="1" dirty="0">
                <a:latin typeface="Century Gothic" panose="020B0502020202020204" pitchFamily="34" charset="0"/>
              </a:rPr>
              <a:t>6       3         1           2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b="1" dirty="0">
                <a:latin typeface="Century Gothic" panose="020B0502020202020204" pitchFamily="34" charset="0"/>
              </a:rPr>
              <a:t>=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b="1" dirty="0">
                <a:latin typeface="Century Gothic" panose="020B0502020202020204" pitchFamily="34" charset="0"/>
              </a:rPr>
              <a:t>5.  31        35           39      32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dirty="0"/>
              <a:t> </a:t>
            </a:r>
            <a:endParaRPr dirty="0"/>
          </a:p>
        </p:txBody>
      </p:sp>
      <p:sp>
        <p:nvSpPr>
          <p:cNvPr id="775" name="Google Shape;775;p36"/>
          <p:cNvSpPr/>
          <p:nvPr/>
        </p:nvSpPr>
        <p:spPr>
          <a:xfrm rot="548498">
            <a:off x="392295" y="798912"/>
            <a:ext cx="584283" cy="691203"/>
          </a:xfrm>
          <a:custGeom>
            <a:avLst/>
            <a:gdLst/>
            <a:ahLst/>
            <a:cxnLst/>
            <a:rect l="l" t="t" r="r" b="b"/>
            <a:pathLst>
              <a:path w="44204" h="52293" extrusionOk="0">
                <a:moveTo>
                  <a:pt x="35127" y="1"/>
                </a:moveTo>
                <a:cubicBezTo>
                  <a:pt x="34818" y="1"/>
                  <a:pt x="34509" y="20"/>
                  <a:pt x="34200" y="61"/>
                </a:cubicBezTo>
                <a:cubicBezTo>
                  <a:pt x="33328" y="119"/>
                  <a:pt x="32513" y="352"/>
                  <a:pt x="31699" y="643"/>
                </a:cubicBezTo>
                <a:cubicBezTo>
                  <a:pt x="31350" y="817"/>
                  <a:pt x="31001" y="992"/>
                  <a:pt x="30652" y="1166"/>
                </a:cubicBezTo>
                <a:lnTo>
                  <a:pt x="30129" y="1457"/>
                </a:lnTo>
                <a:lnTo>
                  <a:pt x="29721" y="1748"/>
                </a:lnTo>
                <a:cubicBezTo>
                  <a:pt x="29431" y="1922"/>
                  <a:pt x="29198" y="2155"/>
                  <a:pt x="28965" y="2329"/>
                </a:cubicBezTo>
                <a:lnTo>
                  <a:pt x="28733" y="2620"/>
                </a:lnTo>
                <a:lnTo>
                  <a:pt x="28500" y="2853"/>
                </a:lnTo>
                <a:lnTo>
                  <a:pt x="28093" y="3260"/>
                </a:lnTo>
                <a:lnTo>
                  <a:pt x="12738" y="22046"/>
                </a:lnTo>
                <a:lnTo>
                  <a:pt x="2618" y="34318"/>
                </a:lnTo>
                <a:lnTo>
                  <a:pt x="2153" y="34900"/>
                </a:lnTo>
                <a:lnTo>
                  <a:pt x="1920" y="35191"/>
                </a:lnTo>
                <a:lnTo>
                  <a:pt x="1687" y="35656"/>
                </a:lnTo>
                <a:cubicBezTo>
                  <a:pt x="1513" y="35947"/>
                  <a:pt x="1338" y="36238"/>
                  <a:pt x="1164" y="36587"/>
                </a:cubicBezTo>
                <a:lnTo>
                  <a:pt x="931" y="37168"/>
                </a:lnTo>
                <a:cubicBezTo>
                  <a:pt x="815" y="37401"/>
                  <a:pt x="757" y="37575"/>
                  <a:pt x="699" y="37808"/>
                </a:cubicBezTo>
                <a:cubicBezTo>
                  <a:pt x="175" y="39262"/>
                  <a:pt x="1" y="40832"/>
                  <a:pt x="175" y="42403"/>
                </a:cubicBezTo>
                <a:cubicBezTo>
                  <a:pt x="291" y="43450"/>
                  <a:pt x="524" y="44439"/>
                  <a:pt x="873" y="45427"/>
                </a:cubicBezTo>
                <a:cubicBezTo>
                  <a:pt x="1106" y="45893"/>
                  <a:pt x="1338" y="46300"/>
                  <a:pt x="1571" y="46765"/>
                </a:cubicBezTo>
                <a:lnTo>
                  <a:pt x="1920" y="47347"/>
                </a:lnTo>
                <a:cubicBezTo>
                  <a:pt x="2036" y="47521"/>
                  <a:pt x="2153" y="47696"/>
                  <a:pt x="2269" y="47870"/>
                </a:cubicBezTo>
                <a:cubicBezTo>
                  <a:pt x="2502" y="48161"/>
                  <a:pt x="2734" y="48452"/>
                  <a:pt x="3025" y="48684"/>
                </a:cubicBezTo>
                <a:lnTo>
                  <a:pt x="3316" y="49033"/>
                </a:lnTo>
                <a:lnTo>
                  <a:pt x="3607" y="49324"/>
                </a:lnTo>
                <a:lnTo>
                  <a:pt x="4188" y="49789"/>
                </a:lnTo>
                <a:lnTo>
                  <a:pt x="4770" y="50255"/>
                </a:lnTo>
                <a:lnTo>
                  <a:pt x="5061" y="50487"/>
                </a:lnTo>
                <a:lnTo>
                  <a:pt x="5468" y="50720"/>
                </a:lnTo>
                <a:cubicBezTo>
                  <a:pt x="5759" y="50894"/>
                  <a:pt x="6108" y="51069"/>
                  <a:pt x="6457" y="51243"/>
                </a:cubicBezTo>
                <a:lnTo>
                  <a:pt x="7038" y="51476"/>
                </a:lnTo>
                <a:lnTo>
                  <a:pt x="7620" y="51709"/>
                </a:lnTo>
                <a:cubicBezTo>
                  <a:pt x="8085" y="51883"/>
                  <a:pt x="8609" y="52000"/>
                  <a:pt x="9074" y="52116"/>
                </a:cubicBezTo>
                <a:cubicBezTo>
                  <a:pt x="9750" y="52229"/>
                  <a:pt x="10426" y="52293"/>
                  <a:pt x="11102" y="52293"/>
                </a:cubicBezTo>
                <a:cubicBezTo>
                  <a:pt x="11473" y="52293"/>
                  <a:pt x="11844" y="52273"/>
                  <a:pt x="12215" y="52232"/>
                </a:cubicBezTo>
                <a:cubicBezTo>
                  <a:pt x="13262" y="52116"/>
                  <a:pt x="14309" y="51883"/>
                  <a:pt x="15297" y="51534"/>
                </a:cubicBezTo>
                <a:cubicBezTo>
                  <a:pt x="15704" y="51302"/>
                  <a:pt x="16170" y="51127"/>
                  <a:pt x="16577" y="50894"/>
                </a:cubicBezTo>
                <a:lnTo>
                  <a:pt x="17158" y="50545"/>
                </a:lnTo>
                <a:lnTo>
                  <a:pt x="17682" y="50138"/>
                </a:lnTo>
                <a:cubicBezTo>
                  <a:pt x="17973" y="49906"/>
                  <a:pt x="18264" y="49673"/>
                  <a:pt x="18554" y="49440"/>
                </a:cubicBezTo>
                <a:lnTo>
                  <a:pt x="18671" y="49266"/>
                </a:lnTo>
                <a:lnTo>
                  <a:pt x="18671" y="45253"/>
                </a:lnTo>
                <a:lnTo>
                  <a:pt x="17566" y="46590"/>
                </a:lnTo>
                <a:lnTo>
                  <a:pt x="17217" y="46998"/>
                </a:lnTo>
                <a:cubicBezTo>
                  <a:pt x="17158" y="47056"/>
                  <a:pt x="17042" y="47172"/>
                  <a:pt x="16984" y="47230"/>
                </a:cubicBezTo>
                <a:cubicBezTo>
                  <a:pt x="16926" y="47288"/>
                  <a:pt x="16810" y="47405"/>
                  <a:pt x="16751" y="47463"/>
                </a:cubicBezTo>
                <a:cubicBezTo>
                  <a:pt x="16519" y="47637"/>
                  <a:pt x="16286" y="47812"/>
                  <a:pt x="16053" y="47986"/>
                </a:cubicBezTo>
                <a:lnTo>
                  <a:pt x="15704" y="48277"/>
                </a:lnTo>
                <a:lnTo>
                  <a:pt x="15239" y="48510"/>
                </a:lnTo>
                <a:cubicBezTo>
                  <a:pt x="14948" y="48742"/>
                  <a:pt x="14599" y="48859"/>
                  <a:pt x="14250" y="49033"/>
                </a:cubicBezTo>
                <a:cubicBezTo>
                  <a:pt x="13494" y="49324"/>
                  <a:pt x="12738" y="49499"/>
                  <a:pt x="11924" y="49615"/>
                </a:cubicBezTo>
                <a:cubicBezTo>
                  <a:pt x="11721" y="49630"/>
                  <a:pt x="11515" y="49638"/>
                  <a:pt x="11305" y="49638"/>
                </a:cubicBezTo>
                <a:cubicBezTo>
                  <a:pt x="10731" y="49638"/>
                  <a:pt x="10135" y="49584"/>
                  <a:pt x="9539" y="49499"/>
                </a:cubicBezTo>
                <a:cubicBezTo>
                  <a:pt x="9190" y="49382"/>
                  <a:pt x="8841" y="49324"/>
                  <a:pt x="8492" y="49208"/>
                </a:cubicBezTo>
                <a:lnTo>
                  <a:pt x="8027" y="49033"/>
                </a:lnTo>
                <a:lnTo>
                  <a:pt x="7562" y="48801"/>
                </a:lnTo>
                <a:cubicBezTo>
                  <a:pt x="7329" y="48684"/>
                  <a:pt x="7096" y="48568"/>
                  <a:pt x="6864" y="48452"/>
                </a:cubicBezTo>
                <a:lnTo>
                  <a:pt x="6515" y="48219"/>
                </a:lnTo>
                <a:lnTo>
                  <a:pt x="6282" y="48045"/>
                </a:lnTo>
                <a:lnTo>
                  <a:pt x="5875" y="47754"/>
                </a:lnTo>
                <a:lnTo>
                  <a:pt x="5410" y="47347"/>
                </a:lnTo>
                <a:lnTo>
                  <a:pt x="5235" y="47172"/>
                </a:lnTo>
                <a:lnTo>
                  <a:pt x="5003" y="46881"/>
                </a:lnTo>
                <a:cubicBezTo>
                  <a:pt x="4770" y="46707"/>
                  <a:pt x="4595" y="46474"/>
                  <a:pt x="4421" y="46242"/>
                </a:cubicBezTo>
                <a:cubicBezTo>
                  <a:pt x="4363" y="46125"/>
                  <a:pt x="4247" y="46009"/>
                  <a:pt x="4188" y="45893"/>
                </a:cubicBezTo>
                <a:lnTo>
                  <a:pt x="3898" y="45427"/>
                </a:lnTo>
                <a:cubicBezTo>
                  <a:pt x="3723" y="45078"/>
                  <a:pt x="3549" y="44787"/>
                  <a:pt x="3432" y="44439"/>
                </a:cubicBezTo>
                <a:cubicBezTo>
                  <a:pt x="2792" y="42926"/>
                  <a:pt x="2618" y="41298"/>
                  <a:pt x="2967" y="39727"/>
                </a:cubicBezTo>
                <a:cubicBezTo>
                  <a:pt x="3025" y="39378"/>
                  <a:pt x="3141" y="39029"/>
                  <a:pt x="3258" y="38680"/>
                </a:cubicBezTo>
                <a:cubicBezTo>
                  <a:pt x="3316" y="38506"/>
                  <a:pt x="3374" y="38332"/>
                  <a:pt x="3432" y="38157"/>
                </a:cubicBezTo>
                <a:cubicBezTo>
                  <a:pt x="3490" y="38041"/>
                  <a:pt x="3549" y="37866"/>
                  <a:pt x="3607" y="37750"/>
                </a:cubicBezTo>
                <a:cubicBezTo>
                  <a:pt x="3723" y="37517"/>
                  <a:pt x="3839" y="37226"/>
                  <a:pt x="4014" y="36994"/>
                </a:cubicBezTo>
                <a:cubicBezTo>
                  <a:pt x="4072" y="36936"/>
                  <a:pt x="4130" y="36819"/>
                  <a:pt x="4188" y="36703"/>
                </a:cubicBezTo>
                <a:lnTo>
                  <a:pt x="4363" y="36470"/>
                </a:lnTo>
                <a:lnTo>
                  <a:pt x="4712" y="36005"/>
                </a:lnTo>
                <a:lnTo>
                  <a:pt x="14774" y="23733"/>
                </a:lnTo>
                <a:lnTo>
                  <a:pt x="30187" y="5005"/>
                </a:lnTo>
                <a:lnTo>
                  <a:pt x="30478" y="4656"/>
                </a:lnTo>
                <a:lnTo>
                  <a:pt x="30594" y="4481"/>
                </a:lnTo>
                <a:lnTo>
                  <a:pt x="30827" y="4365"/>
                </a:lnTo>
                <a:cubicBezTo>
                  <a:pt x="30943" y="4191"/>
                  <a:pt x="31117" y="4074"/>
                  <a:pt x="31292" y="3958"/>
                </a:cubicBezTo>
                <a:lnTo>
                  <a:pt x="31583" y="3725"/>
                </a:lnTo>
                <a:lnTo>
                  <a:pt x="31932" y="3551"/>
                </a:lnTo>
                <a:cubicBezTo>
                  <a:pt x="32164" y="3435"/>
                  <a:pt x="32397" y="3260"/>
                  <a:pt x="32688" y="3144"/>
                </a:cubicBezTo>
                <a:cubicBezTo>
                  <a:pt x="33211" y="2969"/>
                  <a:pt x="33851" y="2795"/>
                  <a:pt x="34433" y="2737"/>
                </a:cubicBezTo>
                <a:cubicBezTo>
                  <a:pt x="34620" y="2720"/>
                  <a:pt x="34802" y="2713"/>
                  <a:pt x="34983" y="2713"/>
                </a:cubicBezTo>
                <a:cubicBezTo>
                  <a:pt x="35418" y="2713"/>
                  <a:pt x="35841" y="2754"/>
                  <a:pt x="36294" y="2795"/>
                </a:cubicBezTo>
                <a:cubicBezTo>
                  <a:pt x="36526" y="2853"/>
                  <a:pt x="36817" y="2969"/>
                  <a:pt x="37108" y="3027"/>
                </a:cubicBezTo>
                <a:lnTo>
                  <a:pt x="37457" y="3144"/>
                </a:lnTo>
                <a:lnTo>
                  <a:pt x="37806" y="3318"/>
                </a:lnTo>
                <a:cubicBezTo>
                  <a:pt x="37980" y="3435"/>
                  <a:pt x="38155" y="3493"/>
                  <a:pt x="38388" y="3609"/>
                </a:cubicBezTo>
                <a:lnTo>
                  <a:pt x="38620" y="3784"/>
                </a:lnTo>
                <a:lnTo>
                  <a:pt x="38795" y="3900"/>
                </a:lnTo>
                <a:lnTo>
                  <a:pt x="39144" y="4132"/>
                </a:lnTo>
                <a:lnTo>
                  <a:pt x="39435" y="4481"/>
                </a:lnTo>
                <a:lnTo>
                  <a:pt x="39609" y="4598"/>
                </a:lnTo>
                <a:lnTo>
                  <a:pt x="39783" y="4830"/>
                </a:lnTo>
                <a:cubicBezTo>
                  <a:pt x="39958" y="4947"/>
                  <a:pt x="40074" y="5121"/>
                  <a:pt x="40191" y="5296"/>
                </a:cubicBezTo>
                <a:lnTo>
                  <a:pt x="40423" y="5587"/>
                </a:lnTo>
                <a:lnTo>
                  <a:pt x="40598" y="5935"/>
                </a:lnTo>
                <a:cubicBezTo>
                  <a:pt x="40772" y="6168"/>
                  <a:pt x="40889" y="6401"/>
                  <a:pt x="41005" y="6633"/>
                </a:cubicBezTo>
                <a:cubicBezTo>
                  <a:pt x="41179" y="7215"/>
                  <a:pt x="41354" y="7855"/>
                  <a:pt x="41412" y="8436"/>
                </a:cubicBezTo>
                <a:cubicBezTo>
                  <a:pt x="41470" y="9076"/>
                  <a:pt x="41470" y="9658"/>
                  <a:pt x="41354" y="10298"/>
                </a:cubicBezTo>
                <a:cubicBezTo>
                  <a:pt x="41296" y="10530"/>
                  <a:pt x="41179" y="10821"/>
                  <a:pt x="41121" y="11112"/>
                </a:cubicBezTo>
                <a:lnTo>
                  <a:pt x="41005" y="11461"/>
                </a:lnTo>
                <a:lnTo>
                  <a:pt x="40830" y="11810"/>
                </a:lnTo>
                <a:cubicBezTo>
                  <a:pt x="40772" y="11984"/>
                  <a:pt x="40656" y="12159"/>
                  <a:pt x="40540" y="12333"/>
                </a:cubicBezTo>
                <a:lnTo>
                  <a:pt x="40423" y="12566"/>
                </a:lnTo>
                <a:lnTo>
                  <a:pt x="40249" y="12740"/>
                </a:lnTo>
                <a:lnTo>
                  <a:pt x="40016" y="13089"/>
                </a:lnTo>
                <a:lnTo>
                  <a:pt x="15763" y="42635"/>
                </a:lnTo>
                <a:lnTo>
                  <a:pt x="15588" y="42868"/>
                </a:lnTo>
                <a:cubicBezTo>
                  <a:pt x="15472" y="42926"/>
                  <a:pt x="15414" y="43043"/>
                  <a:pt x="15297" y="43101"/>
                </a:cubicBezTo>
                <a:cubicBezTo>
                  <a:pt x="15239" y="43217"/>
                  <a:pt x="15123" y="43275"/>
                  <a:pt x="15006" y="43392"/>
                </a:cubicBezTo>
                <a:cubicBezTo>
                  <a:pt x="14658" y="43566"/>
                  <a:pt x="14367" y="43799"/>
                  <a:pt x="14018" y="43915"/>
                </a:cubicBezTo>
                <a:cubicBezTo>
                  <a:pt x="13611" y="44090"/>
                  <a:pt x="13203" y="44148"/>
                  <a:pt x="12796" y="44206"/>
                </a:cubicBezTo>
                <a:cubicBezTo>
                  <a:pt x="12604" y="44230"/>
                  <a:pt x="12421" y="44244"/>
                  <a:pt x="12244" y="44244"/>
                </a:cubicBezTo>
                <a:cubicBezTo>
                  <a:pt x="11994" y="44244"/>
                  <a:pt x="11755" y="44216"/>
                  <a:pt x="11517" y="44148"/>
                </a:cubicBezTo>
                <a:cubicBezTo>
                  <a:pt x="11168" y="44090"/>
                  <a:pt x="10819" y="43973"/>
                  <a:pt x="10470" y="43799"/>
                </a:cubicBezTo>
                <a:cubicBezTo>
                  <a:pt x="10354" y="43741"/>
                  <a:pt x="10179" y="43682"/>
                  <a:pt x="10063" y="43624"/>
                </a:cubicBezTo>
                <a:cubicBezTo>
                  <a:pt x="9946" y="43566"/>
                  <a:pt x="9888" y="43508"/>
                  <a:pt x="9772" y="43392"/>
                </a:cubicBezTo>
                <a:lnTo>
                  <a:pt x="9597" y="43275"/>
                </a:lnTo>
                <a:lnTo>
                  <a:pt x="9365" y="43043"/>
                </a:lnTo>
                <a:cubicBezTo>
                  <a:pt x="9248" y="42984"/>
                  <a:pt x="9190" y="42868"/>
                  <a:pt x="9132" y="42810"/>
                </a:cubicBezTo>
                <a:cubicBezTo>
                  <a:pt x="9016" y="42694"/>
                  <a:pt x="8899" y="42577"/>
                  <a:pt x="8841" y="42461"/>
                </a:cubicBezTo>
                <a:cubicBezTo>
                  <a:pt x="8609" y="42170"/>
                  <a:pt x="8434" y="41821"/>
                  <a:pt x="8260" y="41472"/>
                </a:cubicBezTo>
                <a:cubicBezTo>
                  <a:pt x="8143" y="41123"/>
                  <a:pt x="8027" y="40658"/>
                  <a:pt x="7969" y="40251"/>
                </a:cubicBezTo>
                <a:cubicBezTo>
                  <a:pt x="7969" y="39844"/>
                  <a:pt x="7969" y="39437"/>
                  <a:pt x="8027" y="38971"/>
                </a:cubicBezTo>
                <a:cubicBezTo>
                  <a:pt x="8085" y="38622"/>
                  <a:pt x="8202" y="38273"/>
                  <a:pt x="8376" y="37924"/>
                </a:cubicBezTo>
                <a:cubicBezTo>
                  <a:pt x="8434" y="37808"/>
                  <a:pt x="8492" y="37692"/>
                  <a:pt x="8609" y="37575"/>
                </a:cubicBezTo>
                <a:cubicBezTo>
                  <a:pt x="8667" y="37459"/>
                  <a:pt x="8725" y="37343"/>
                  <a:pt x="8783" y="37285"/>
                </a:cubicBezTo>
                <a:lnTo>
                  <a:pt x="8958" y="36994"/>
                </a:lnTo>
                <a:lnTo>
                  <a:pt x="27395" y="14543"/>
                </a:lnTo>
                <a:cubicBezTo>
                  <a:pt x="27860" y="13962"/>
                  <a:pt x="27802" y="13148"/>
                  <a:pt x="27221" y="12682"/>
                </a:cubicBezTo>
                <a:lnTo>
                  <a:pt x="27162" y="12682"/>
                </a:lnTo>
                <a:cubicBezTo>
                  <a:pt x="26939" y="12483"/>
                  <a:pt x="26662" y="12391"/>
                  <a:pt x="26382" y="12391"/>
                </a:cubicBezTo>
                <a:cubicBezTo>
                  <a:pt x="26007" y="12391"/>
                  <a:pt x="25626" y="12557"/>
                  <a:pt x="25359" y="12857"/>
                </a:cubicBezTo>
                <a:lnTo>
                  <a:pt x="6864" y="35307"/>
                </a:lnTo>
                <a:lnTo>
                  <a:pt x="6573" y="35714"/>
                </a:lnTo>
                <a:cubicBezTo>
                  <a:pt x="6457" y="35831"/>
                  <a:pt x="6340" y="36005"/>
                  <a:pt x="6282" y="36180"/>
                </a:cubicBezTo>
                <a:cubicBezTo>
                  <a:pt x="6166" y="36354"/>
                  <a:pt x="6050" y="36587"/>
                  <a:pt x="5933" y="36819"/>
                </a:cubicBezTo>
                <a:cubicBezTo>
                  <a:pt x="5701" y="37343"/>
                  <a:pt x="5468" y="37866"/>
                  <a:pt x="5352" y="38506"/>
                </a:cubicBezTo>
                <a:cubicBezTo>
                  <a:pt x="5235" y="39146"/>
                  <a:pt x="5235" y="39844"/>
                  <a:pt x="5293" y="40542"/>
                </a:cubicBezTo>
                <a:cubicBezTo>
                  <a:pt x="5352" y="41181"/>
                  <a:pt x="5526" y="41879"/>
                  <a:pt x="5759" y="42519"/>
                </a:cubicBezTo>
                <a:cubicBezTo>
                  <a:pt x="5991" y="43043"/>
                  <a:pt x="6282" y="43566"/>
                  <a:pt x="6689" y="44031"/>
                </a:cubicBezTo>
                <a:cubicBezTo>
                  <a:pt x="6806" y="44264"/>
                  <a:pt x="6922" y="44439"/>
                  <a:pt x="7096" y="44613"/>
                </a:cubicBezTo>
                <a:cubicBezTo>
                  <a:pt x="7213" y="44729"/>
                  <a:pt x="7329" y="44846"/>
                  <a:pt x="7504" y="44962"/>
                </a:cubicBezTo>
                <a:lnTo>
                  <a:pt x="7853" y="45311"/>
                </a:lnTo>
                <a:lnTo>
                  <a:pt x="8202" y="45602"/>
                </a:lnTo>
                <a:cubicBezTo>
                  <a:pt x="8376" y="45718"/>
                  <a:pt x="8550" y="45776"/>
                  <a:pt x="8667" y="45893"/>
                </a:cubicBezTo>
                <a:cubicBezTo>
                  <a:pt x="8899" y="46009"/>
                  <a:pt x="9074" y="46125"/>
                  <a:pt x="9307" y="46242"/>
                </a:cubicBezTo>
                <a:cubicBezTo>
                  <a:pt x="9830" y="46474"/>
                  <a:pt x="10412" y="46649"/>
                  <a:pt x="10993" y="46765"/>
                </a:cubicBezTo>
                <a:cubicBezTo>
                  <a:pt x="11504" y="46850"/>
                  <a:pt x="11984" y="46904"/>
                  <a:pt x="12478" y="46904"/>
                </a:cubicBezTo>
                <a:cubicBezTo>
                  <a:pt x="12659" y="46904"/>
                  <a:pt x="12842" y="46897"/>
                  <a:pt x="13029" y="46881"/>
                </a:cubicBezTo>
                <a:cubicBezTo>
                  <a:pt x="13727" y="46823"/>
                  <a:pt x="14367" y="46649"/>
                  <a:pt x="15006" y="46416"/>
                </a:cubicBezTo>
                <a:cubicBezTo>
                  <a:pt x="15588" y="46183"/>
                  <a:pt x="16112" y="45893"/>
                  <a:pt x="16577" y="45544"/>
                </a:cubicBezTo>
                <a:cubicBezTo>
                  <a:pt x="16751" y="45369"/>
                  <a:pt x="16926" y="45253"/>
                  <a:pt x="17100" y="45078"/>
                </a:cubicBezTo>
                <a:cubicBezTo>
                  <a:pt x="17275" y="44962"/>
                  <a:pt x="17391" y="44846"/>
                  <a:pt x="17507" y="44671"/>
                </a:cubicBezTo>
                <a:lnTo>
                  <a:pt x="17856" y="44322"/>
                </a:lnTo>
                <a:lnTo>
                  <a:pt x="42110" y="14834"/>
                </a:lnTo>
                <a:lnTo>
                  <a:pt x="42459" y="14311"/>
                </a:lnTo>
                <a:lnTo>
                  <a:pt x="42633" y="14078"/>
                </a:lnTo>
                <a:lnTo>
                  <a:pt x="42866" y="13729"/>
                </a:lnTo>
                <a:cubicBezTo>
                  <a:pt x="42982" y="13497"/>
                  <a:pt x="43157" y="13206"/>
                  <a:pt x="43273" y="12915"/>
                </a:cubicBezTo>
                <a:cubicBezTo>
                  <a:pt x="43331" y="12799"/>
                  <a:pt x="43390" y="12624"/>
                  <a:pt x="43506" y="12450"/>
                </a:cubicBezTo>
                <a:lnTo>
                  <a:pt x="43680" y="11926"/>
                </a:lnTo>
                <a:cubicBezTo>
                  <a:pt x="43797" y="11577"/>
                  <a:pt x="43855" y="11228"/>
                  <a:pt x="43971" y="10763"/>
                </a:cubicBezTo>
                <a:cubicBezTo>
                  <a:pt x="44146" y="9890"/>
                  <a:pt x="44204" y="9018"/>
                  <a:pt x="44087" y="8204"/>
                </a:cubicBezTo>
                <a:cubicBezTo>
                  <a:pt x="44029" y="7331"/>
                  <a:pt x="43797" y="6459"/>
                  <a:pt x="43506" y="5645"/>
                </a:cubicBezTo>
                <a:cubicBezTo>
                  <a:pt x="43331" y="5296"/>
                  <a:pt x="43157" y="4947"/>
                  <a:pt x="42924" y="4598"/>
                </a:cubicBezTo>
                <a:lnTo>
                  <a:pt x="42692" y="4074"/>
                </a:lnTo>
                <a:cubicBezTo>
                  <a:pt x="42575" y="3958"/>
                  <a:pt x="42459" y="3784"/>
                  <a:pt x="42343" y="3667"/>
                </a:cubicBezTo>
                <a:cubicBezTo>
                  <a:pt x="42168" y="3435"/>
                  <a:pt x="41994" y="3202"/>
                  <a:pt x="41761" y="2969"/>
                </a:cubicBezTo>
                <a:lnTo>
                  <a:pt x="41587" y="2678"/>
                </a:lnTo>
                <a:lnTo>
                  <a:pt x="41354" y="2446"/>
                </a:lnTo>
                <a:lnTo>
                  <a:pt x="40830" y="2039"/>
                </a:lnTo>
                <a:lnTo>
                  <a:pt x="40365" y="1690"/>
                </a:lnTo>
                <a:lnTo>
                  <a:pt x="40132" y="1515"/>
                </a:lnTo>
                <a:lnTo>
                  <a:pt x="39783" y="1283"/>
                </a:lnTo>
                <a:cubicBezTo>
                  <a:pt x="39493" y="1166"/>
                  <a:pt x="39260" y="992"/>
                  <a:pt x="38969" y="875"/>
                </a:cubicBezTo>
                <a:lnTo>
                  <a:pt x="38504" y="643"/>
                </a:lnTo>
                <a:lnTo>
                  <a:pt x="37980" y="468"/>
                </a:lnTo>
                <a:cubicBezTo>
                  <a:pt x="37632" y="352"/>
                  <a:pt x="37224" y="294"/>
                  <a:pt x="36817" y="177"/>
                </a:cubicBezTo>
                <a:cubicBezTo>
                  <a:pt x="36254" y="65"/>
                  <a:pt x="35690" y="1"/>
                  <a:pt x="351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783F04">
                <a:alpha val="5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774;p36">
            <a:extLst>
              <a:ext uri="{FF2B5EF4-FFF2-40B4-BE49-F238E27FC236}">
                <a16:creationId xmlns:a16="http://schemas.microsoft.com/office/drawing/2014/main" id="{55258F36-1B05-4B7C-8D9B-61FD9C01859E}"/>
              </a:ext>
            </a:extLst>
          </p:cNvPr>
          <p:cNvSpPr txBox="1">
            <a:spLocks/>
          </p:cNvSpPr>
          <p:nvPr/>
        </p:nvSpPr>
        <p:spPr>
          <a:xfrm>
            <a:off x="4774491" y="1027960"/>
            <a:ext cx="4028412" cy="339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 Thin"/>
              <a:buChar char="●"/>
              <a:defRPr sz="18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latin typeface="Century Gothic" panose="020B0502020202020204" pitchFamily="34" charset="0"/>
              </a:rPr>
              <a:t>Arrange in descending  order.</a:t>
            </a:r>
          </a:p>
          <a:p>
            <a:pPr marL="342900" indent="-342900"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b="1" dirty="0">
                <a:latin typeface="Century Gothic" panose="020B0502020202020204" pitchFamily="34" charset="0"/>
              </a:rPr>
              <a:t>10 	  2      3      8      </a:t>
            </a:r>
          </a:p>
          <a:p>
            <a:pPr marL="0" indent="0">
              <a:buClr>
                <a:schemeClr val="dk1"/>
              </a:buClr>
              <a:buSzPts val="1100"/>
              <a:buFont typeface="Raleway Thin"/>
              <a:buNone/>
            </a:pPr>
            <a:r>
              <a:rPr lang="en-US" b="1" dirty="0">
                <a:latin typeface="Century Gothic" panose="020B0502020202020204" pitchFamily="34" charset="0"/>
              </a:rPr>
              <a:t>=   </a:t>
            </a:r>
          </a:p>
          <a:p>
            <a:pPr marL="342900" indent="-342900">
              <a:buClr>
                <a:schemeClr val="dk1"/>
              </a:buClr>
              <a:buSzPts val="1100"/>
              <a:buFont typeface="Raleway Thin"/>
              <a:buAutoNum type="arabicPeriod" startAt="2"/>
            </a:pPr>
            <a:r>
              <a:rPr lang="en-US" b="1" dirty="0">
                <a:latin typeface="Century Gothic" panose="020B0502020202020204" pitchFamily="34" charset="0"/>
              </a:rPr>
              <a:t>19	  2       9        3        </a:t>
            </a:r>
          </a:p>
          <a:p>
            <a:pPr marL="0" indent="0">
              <a:buClr>
                <a:schemeClr val="dk1"/>
              </a:buClr>
              <a:buSzPts val="1100"/>
              <a:buFont typeface="Raleway Thin"/>
              <a:buNone/>
            </a:pPr>
            <a:r>
              <a:rPr lang="en-US" b="1" dirty="0">
                <a:latin typeface="Century Gothic" panose="020B0502020202020204" pitchFamily="34" charset="0"/>
              </a:rPr>
              <a:t>=</a:t>
            </a:r>
          </a:p>
          <a:p>
            <a:pPr marL="342900" indent="-342900">
              <a:buClr>
                <a:schemeClr val="dk1"/>
              </a:buClr>
              <a:buSzPts val="1100"/>
              <a:buFont typeface="Raleway Thin"/>
              <a:buAutoNum type="arabicPeriod" startAt="3"/>
            </a:pPr>
            <a:r>
              <a:rPr lang="en-US" b="1" dirty="0">
                <a:latin typeface="Century Gothic" panose="020B0502020202020204" pitchFamily="34" charset="0"/>
              </a:rPr>
              <a:t>9	3        6       7</a:t>
            </a:r>
          </a:p>
          <a:p>
            <a:pPr marL="0" indent="0">
              <a:buClr>
                <a:schemeClr val="dk1"/>
              </a:buClr>
              <a:buSzPts val="1100"/>
              <a:buFont typeface="Raleway Thin"/>
              <a:buNone/>
            </a:pPr>
            <a:r>
              <a:rPr lang="en-US" b="1" dirty="0">
                <a:latin typeface="Century Gothic" panose="020B0502020202020204" pitchFamily="34" charset="0"/>
              </a:rPr>
              <a:t>= </a:t>
            </a:r>
          </a:p>
          <a:p>
            <a:pPr marL="342900" indent="-342900">
              <a:buClr>
                <a:schemeClr val="dk1"/>
              </a:buClr>
              <a:buSzPts val="1100"/>
              <a:buFont typeface="Raleway Thin"/>
              <a:buAutoNum type="arabicPeriod" startAt="4"/>
            </a:pPr>
            <a:r>
              <a:rPr lang="en-US" b="1" dirty="0">
                <a:latin typeface="Century Gothic" panose="020B0502020202020204" pitchFamily="34" charset="0"/>
              </a:rPr>
              <a:t>2	5        7       9 </a:t>
            </a:r>
          </a:p>
          <a:p>
            <a:pPr marL="0" indent="0">
              <a:buClr>
                <a:schemeClr val="dk1"/>
              </a:buClr>
              <a:buSzPts val="1100"/>
              <a:buFont typeface="Raleway Thin"/>
              <a:buNone/>
            </a:pPr>
            <a:r>
              <a:rPr lang="en-US" b="1" dirty="0">
                <a:latin typeface="Century Gothic" panose="020B0502020202020204" pitchFamily="34" charset="0"/>
              </a:rPr>
              <a:t>=</a:t>
            </a:r>
          </a:p>
          <a:p>
            <a:pPr marL="0" indent="0">
              <a:buClr>
                <a:schemeClr val="dk1"/>
              </a:buClr>
              <a:buSzPts val="1100"/>
              <a:buFont typeface="Raleway Thin"/>
              <a:buNone/>
            </a:pPr>
            <a:r>
              <a:rPr lang="en-US" b="1" dirty="0">
                <a:latin typeface="Century Gothic" panose="020B0502020202020204" pitchFamily="34" charset="0"/>
              </a:rPr>
              <a:t>5.  12 	17       13      18</a:t>
            </a:r>
          </a:p>
          <a:p>
            <a:pPr marL="0" indent="0">
              <a:buClr>
                <a:schemeClr val="dk1"/>
              </a:buClr>
              <a:buSzPts val="1100"/>
              <a:buFont typeface="Raleway Thin"/>
              <a:buNone/>
            </a:pPr>
            <a:r>
              <a:rPr lang="en-US" b="1" dirty="0">
                <a:latin typeface="Century Gothic" panose="020B0502020202020204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istance Learning by Slidesgo">
  <a:themeElements>
    <a:clrScheme name="Simple Light">
      <a:dk1>
        <a:srgbClr val="040404"/>
      </a:dk1>
      <a:lt1>
        <a:srgbClr val="FFFFFF"/>
      </a:lt1>
      <a:dk2>
        <a:srgbClr val="FFE49E"/>
      </a:dk2>
      <a:lt2>
        <a:srgbClr val="D1EAF7"/>
      </a:lt2>
      <a:accent1>
        <a:srgbClr val="1552BD"/>
      </a:accent1>
      <a:accent2>
        <a:srgbClr val="FEDFE3"/>
      </a:accent2>
      <a:accent3>
        <a:srgbClr val="E93F62"/>
      </a:accent3>
      <a:accent4>
        <a:srgbClr val="FFE49E"/>
      </a:accent4>
      <a:accent5>
        <a:srgbClr val="D1EAF7"/>
      </a:accent5>
      <a:accent6>
        <a:srgbClr val="1552BD"/>
      </a:accent6>
      <a:hlink>
        <a:srgbClr val="04040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268</Words>
  <Application>Microsoft Office PowerPoint</Application>
  <PresentationFormat>On-screen Show (16:9)</PresentationFormat>
  <Paragraphs>64</Paragraphs>
  <Slides>7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Archivo</vt:lpstr>
      <vt:lpstr>Arial</vt:lpstr>
      <vt:lpstr>Century Gothic</vt:lpstr>
      <vt:lpstr>Chelsea Market</vt:lpstr>
      <vt:lpstr>Fira Sans Extra Condensed Medium</vt:lpstr>
      <vt:lpstr>Nunito Light</vt:lpstr>
      <vt:lpstr>Paytone One</vt:lpstr>
      <vt:lpstr>Raleway Thin</vt:lpstr>
      <vt:lpstr>Roboto Condensed Light</vt:lpstr>
      <vt:lpstr>Signika Negative Light</vt:lpstr>
      <vt:lpstr>Distance Learning by Slidesgo</vt:lpstr>
      <vt:lpstr>Ordering number</vt:lpstr>
      <vt:lpstr>Ordering number from 1 to 100  </vt:lpstr>
      <vt:lpstr>Ascending order –ordering  from the smallest to biggest number. </vt:lpstr>
      <vt:lpstr>Descending order  </vt:lpstr>
      <vt:lpstr>TABLE OF CONTENTS</vt:lpstr>
      <vt:lpstr>LET’S REVIEW SOME CONCEPTS</vt:lpstr>
      <vt:lpstr>Worksheet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Ordering number</dc:title>
  <dc:creator>Asus</dc:creator>
  <cp:lastModifiedBy>Claudine Colinayo</cp:lastModifiedBy>
  <cp:revision>10</cp:revision>
  <dcterms:modified xsi:type="dcterms:W3CDTF">2020-12-03T20:44:18Z</dcterms:modified>
</cp:coreProperties>
</file>