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296" r:id="rId4"/>
    <p:sldId id="27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9AA12B-2CAE-4C19-948B-A40F85047AE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97851-7CBF-4C3C-9718-2D612786BCA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itspeakschannel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b.com/SpiritSpeaksChannel" TargetMode="External"/><Relationship Id="rId4" Type="http://schemas.openxmlformats.org/officeDocument/2006/relationships/hyperlink" Target="http://www.instagram.com/spiritspeakschann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itspeakschannel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bernettesherma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bernstube3003" TargetMode="External"/><Relationship Id="rId5" Type="http://schemas.openxmlformats.org/officeDocument/2006/relationships/hyperlink" Target="http://www.youtube.com/c/spiritspeaks" TargetMode="External"/><Relationship Id="rId4" Type="http://schemas.openxmlformats.org/officeDocument/2006/relationships/hyperlink" Target="mailto:Bernette@BernetteSherma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683" y="571500"/>
            <a:ext cx="6493120" cy="7048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About </a:t>
            </a:r>
            <a:r>
              <a:rPr lang="en-US" sz="4400" dirty="0" smtClean="0"/>
              <a:t>Bernette </a:t>
            </a:r>
            <a:r>
              <a:rPr lang="en-US" sz="4400" dirty="0" smtClean="0"/>
              <a:t>Sherman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71750"/>
            <a:ext cx="43434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Bernette is a certified coach and an intuitive, medium, and channel.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7162"/>
            <a:ext cx="2185987" cy="218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01" y="1809750"/>
            <a:ext cx="2844002" cy="2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8150"/>
            <a:ext cx="7467601" cy="74902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About </a:t>
            </a:r>
            <a:r>
              <a:rPr lang="en-US" sz="4400" dirty="0" smtClean="0"/>
              <a:t>Bernette </a:t>
            </a:r>
            <a:r>
              <a:rPr lang="en-US" sz="4400" dirty="0" smtClean="0"/>
              <a:t>Sherman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110" y="3486150"/>
            <a:ext cx="5738689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She’s appeared </a:t>
            </a:r>
            <a:r>
              <a:rPr lang="en-US" sz="2800" dirty="0" smtClean="0"/>
              <a:t>on the </a:t>
            </a:r>
            <a:r>
              <a:rPr lang="en-US" sz="2800" dirty="0"/>
              <a:t>Psychic Inside Show and in the documentary They Call Us </a:t>
            </a:r>
            <a:r>
              <a:rPr lang="en-US" sz="2800" dirty="0" err="1"/>
              <a:t>Channelers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28"/>
          <a:stretch/>
        </p:blipFill>
        <p:spPr>
          <a:xfrm>
            <a:off x="228599" y="1123950"/>
            <a:ext cx="2309813" cy="27801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23864" r="42773" b="29688"/>
          <a:stretch/>
        </p:blipFill>
        <p:spPr bwMode="auto">
          <a:xfrm>
            <a:off x="5171317" y="1200150"/>
            <a:ext cx="3638982" cy="20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05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100263"/>
            <a:ext cx="5486399" cy="1766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She’s </a:t>
            </a:r>
            <a:r>
              <a:rPr lang="en-US" sz="3200" i="1" dirty="0" smtClean="0"/>
              <a:t>also been a guest twice on  </a:t>
            </a:r>
            <a:r>
              <a:rPr lang="en-US" sz="3200" i="1" dirty="0"/>
              <a:t>The Lighter Side Show on The Lighter Side </a:t>
            </a:r>
            <a:r>
              <a:rPr lang="en-US" sz="3200" i="1" dirty="0" smtClean="0"/>
              <a:t>Network.</a:t>
            </a:r>
            <a:endParaRPr lang="en-US" sz="3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r="28335"/>
          <a:stretch/>
        </p:blipFill>
        <p:spPr>
          <a:xfrm>
            <a:off x="6781801" y="171450"/>
            <a:ext cx="1932709" cy="1928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438150"/>
            <a:ext cx="7467601" cy="74902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mtClean="0"/>
              <a:t>About Bernette Sherman</a:t>
            </a:r>
            <a:endParaRPr lang="en-US" sz="4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057650"/>
            <a:ext cx="7772400" cy="92583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Learn More and Follow</a:t>
            </a:r>
            <a:r>
              <a:rPr lang="en-US" sz="2000" b="1" dirty="0" smtClean="0"/>
              <a:t>: </a:t>
            </a:r>
            <a:r>
              <a:rPr lang="en-US" sz="2000" b="1" dirty="0" smtClean="0">
                <a:hlinkClick r:id="rId3"/>
              </a:rPr>
              <a:t>SpiritSpeaksChannel.com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Follow </a:t>
            </a:r>
            <a:r>
              <a:rPr lang="en-US" sz="2000" b="1" dirty="0" smtClean="0"/>
              <a:t>Spirit Speaks </a:t>
            </a:r>
            <a:r>
              <a:rPr lang="en-US" sz="2000" b="1" dirty="0" smtClean="0"/>
              <a:t>on IG at </a:t>
            </a:r>
            <a:r>
              <a:rPr lang="en-US" sz="2000" b="1" dirty="0" err="1" smtClean="0">
                <a:hlinkClick r:id="rId4"/>
              </a:rPr>
              <a:t>SpiritSpeaksChannel</a:t>
            </a:r>
            <a:r>
              <a:rPr lang="en-US" sz="2000" b="1" dirty="0" smtClean="0"/>
              <a:t> </a:t>
            </a:r>
            <a:r>
              <a:rPr lang="en-US" sz="2000" b="1" dirty="0" smtClean="0"/>
              <a:t>and on FB at </a:t>
            </a:r>
            <a:r>
              <a:rPr lang="en-US" sz="2000" b="1" dirty="0" smtClean="0">
                <a:hlinkClick r:id="rId5"/>
              </a:rPr>
              <a:t>www.fb.com/SpiritSpeaksChannel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05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025351" cy="857250"/>
          </a:xfrm>
        </p:spPr>
        <p:txBody>
          <a:bodyPr>
            <a:noAutofit/>
          </a:bodyPr>
          <a:lstStyle/>
          <a:p>
            <a:r>
              <a:rPr lang="en-US" sz="4400" dirty="0" smtClean="0"/>
              <a:t>Contact Me &amp; Stay Connected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3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www.BernetteSherman.com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www.SpiritSpeaksChannel.com</a:t>
            </a:r>
            <a:endParaRPr lang="en-US" dirty="0" smtClean="0"/>
          </a:p>
          <a:p>
            <a:pPr>
              <a:lnSpc>
                <a:spcPct val="125000"/>
              </a:lnSpc>
            </a:pPr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Bernette@BernetteSherman.com</a:t>
            </a:r>
            <a:endParaRPr lang="en-US" dirty="0" smtClean="0"/>
          </a:p>
          <a:p>
            <a:pPr>
              <a:lnSpc>
                <a:spcPct val="125000"/>
              </a:lnSpc>
            </a:pPr>
            <a:r>
              <a:rPr lang="en-US" dirty="0" smtClean="0"/>
              <a:t>Instagram: </a:t>
            </a:r>
            <a:r>
              <a:rPr lang="en-US" dirty="0" err="1" smtClean="0"/>
              <a:t>IAmBernette</a:t>
            </a:r>
            <a:endParaRPr lang="en-US" dirty="0" smtClean="0"/>
          </a:p>
          <a:p>
            <a:pPr>
              <a:lnSpc>
                <a:spcPct val="125000"/>
              </a:lnSpc>
            </a:pPr>
            <a:r>
              <a:rPr lang="en-US" dirty="0" smtClean="0"/>
              <a:t>Twitter: BernetteSherman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Facebook: </a:t>
            </a:r>
            <a:r>
              <a:rPr lang="en-US" dirty="0" err="1" smtClean="0"/>
              <a:t>IAmBernetteSherman</a:t>
            </a:r>
            <a:endParaRPr lang="en-US" dirty="0" smtClean="0"/>
          </a:p>
          <a:p>
            <a:pPr>
              <a:lnSpc>
                <a:spcPct val="125000"/>
              </a:lnSpc>
            </a:pPr>
            <a:r>
              <a:rPr lang="en-US" dirty="0" smtClean="0"/>
              <a:t>YouTube: </a:t>
            </a:r>
            <a:r>
              <a:rPr lang="en-US" dirty="0" smtClean="0">
                <a:hlinkClick r:id="rId5"/>
              </a:rPr>
              <a:t>www.youtube.com/c/spiritspeaks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www.youtube.com/bernstube3003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25" y="1419224"/>
            <a:ext cx="2609851" cy="26098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32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1193</TotalTime>
  <Words>101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About Bernette Sherman</vt:lpstr>
      <vt:lpstr>About Bernette Sherman</vt:lpstr>
      <vt:lpstr>PowerPoint Presentation</vt:lpstr>
      <vt:lpstr>Contact Me &amp; Stay Connected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PENDULUMS AND PROTECTION</dc:title>
  <dc:creator>bernette</dc:creator>
  <cp:lastModifiedBy>bernette</cp:lastModifiedBy>
  <cp:revision>37</cp:revision>
  <dcterms:created xsi:type="dcterms:W3CDTF">2018-05-24T03:00:24Z</dcterms:created>
  <dcterms:modified xsi:type="dcterms:W3CDTF">2018-08-29T17:41:30Z</dcterms:modified>
</cp:coreProperties>
</file>