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944100" cy="99488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9"/>
    <a:srgbClr val="5C5C5C"/>
    <a:srgbClr val="EAEAEA"/>
    <a:srgbClr val="C19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8"/>
    <p:restoredTop sz="94727"/>
  </p:normalViewPr>
  <p:slideViewPr>
    <p:cSldViewPr snapToGrid="0" snapToObjects="1">
      <p:cViewPr varScale="1">
        <p:scale>
          <a:sx n="20" d="100"/>
          <a:sy n="20" d="100"/>
        </p:scale>
        <p:origin x="18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628206"/>
            <a:ext cx="8452485" cy="3463678"/>
          </a:xfrm>
        </p:spPr>
        <p:txBody>
          <a:bodyPr anchor="b"/>
          <a:lstStyle>
            <a:lvl1pPr algn="ctr"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5225457"/>
            <a:ext cx="7458075" cy="2402005"/>
          </a:xfrm>
        </p:spPr>
        <p:txBody>
          <a:bodyPr/>
          <a:lstStyle>
            <a:lvl1pPr marL="0" indent="0" algn="ctr">
              <a:buNone/>
              <a:defRPr sz="2610"/>
            </a:lvl1pPr>
            <a:lvl2pPr marL="497205" indent="0" algn="ctr">
              <a:buNone/>
              <a:defRPr sz="2175"/>
            </a:lvl2pPr>
            <a:lvl3pPr marL="994410" indent="0" algn="ctr">
              <a:buNone/>
              <a:defRPr sz="1958"/>
            </a:lvl3pPr>
            <a:lvl4pPr marL="1491615" indent="0" algn="ctr">
              <a:buNone/>
              <a:defRPr sz="1740"/>
            </a:lvl4pPr>
            <a:lvl5pPr marL="1988820" indent="0" algn="ctr">
              <a:buNone/>
              <a:defRPr sz="1740"/>
            </a:lvl5pPr>
            <a:lvl6pPr marL="2486025" indent="0" algn="ctr">
              <a:buNone/>
              <a:defRPr sz="1740"/>
            </a:lvl6pPr>
            <a:lvl7pPr marL="2983230" indent="0" algn="ctr">
              <a:buNone/>
              <a:defRPr sz="1740"/>
            </a:lvl7pPr>
            <a:lvl8pPr marL="3480435" indent="0" algn="ctr">
              <a:buNone/>
              <a:defRPr sz="1740"/>
            </a:lvl8pPr>
            <a:lvl9pPr marL="3977640" indent="0" algn="ctr">
              <a:buNone/>
              <a:defRPr sz="17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529685"/>
            <a:ext cx="2144197" cy="843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529685"/>
            <a:ext cx="6308288" cy="84312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2480310"/>
            <a:ext cx="8576786" cy="4138450"/>
          </a:xfrm>
        </p:spPr>
        <p:txBody>
          <a:bodyPr anchor="b"/>
          <a:lstStyle>
            <a:lvl1pPr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6657911"/>
            <a:ext cx="8576786" cy="2176313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7205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529687"/>
            <a:ext cx="8576786" cy="19229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2438854"/>
            <a:ext cx="4206820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3634098"/>
            <a:ext cx="4206820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2438854"/>
            <a:ext cx="4227538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3634098"/>
            <a:ext cx="4227538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432454"/>
            <a:ext cx="5034201" cy="7070141"/>
          </a:xfrm>
        </p:spPr>
        <p:txBody>
          <a:bodyPr/>
          <a:lstStyle>
            <a:lvl1pPr>
              <a:defRPr sz="3480"/>
            </a:lvl1pPr>
            <a:lvl2pPr>
              <a:defRPr sz="3045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9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432454"/>
            <a:ext cx="5034201" cy="7070141"/>
          </a:xfrm>
        </p:spPr>
        <p:txBody>
          <a:bodyPr anchor="t"/>
          <a:lstStyle>
            <a:lvl1pPr marL="0" indent="0">
              <a:buNone/>
              <a:defRPr sz="3480"/>
            </a:lvl1pPr>
            <a:lvl2pPr marL="497205" indent="0">
              <a:buNone/>
              <a:defRPr sz="3045"/>
            </a:lvl2pPr>
            <a:lvl3pPr marL="994410" indent="0">
              <a:buNone/>
              <a:defRPr sz="2610"/>
            </a:lvl3pPr>
            <a:lvl4pPr marL="1491615" indent="0">
              <a:buNone/>
              <a:defRPr sz="2175"/>
            </a:lvl4pPr>
            <a:lvl5pPr marL="1988820" indent="0">
              <a:buNone/>
              <a:defRPr sz="2175"/>
            </a:lvl5pPr>
            <a:lvl6pPr marL="2486025" indent="0">
              <a:buNone/>
              <a:defRPr sz="2175"/>
            </a:lvl6pPr>
            <a:lvl7pPr marL="2983230" indent="0">
              <a:buNone/>
              <a:defRPr sz="2175"/>
            </a:lvl7pPr>
            <a:lvl8pPr marL="3480435" indent="0">
              <a:buNone/>
              <a:defRPr sz="2175"/>
            </a:lvl8pPr>
            <a:lvl9pPr marL="3977640" indent="0">
              <a:buNone/>
              <a:defRPr sz="21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8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529687"/>
            <a:ext cx="8576786" cy="192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2648424"/>
            <a:ext cx="8576786" cy="631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490EC-9860-3540-9233-07447CFE2FC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9221124"/>
            <a:ext cx="3356134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4410" rtl="0" eaLnBrk="1" latinLnBrk="0" hangingPunct="1">
        <a:lnSpc>
          <a:spcPct val="90000"/>
        </a:lnSpc>
        <a:spcBef>
          <a:spcPct val="0"/>
        </a:spcBef>
        <a:buNone/>
        <a:defRPr sz="47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603" indent="-248603" algn="l" defTabSz="994410" rtl="0" eaLnBrk="1" latinLnBrk="0" hangingPunct="1">
        <a:lnSpc>
          <a:spcPct val="90000"/>
        </a:lnSpc>
        <a:spcBef>
          <a:spcPts val="1088"/>
        </a:spcBef>
        <a:buFont typeface="Arial" panose="020B0604020202020204" pitchFamily="34" charset="0"/>
        <a:buChar char="•"/>
        <a:defRPr sz="3045" kern="1200">
          <a:solidFill>
            <a:schemeClr val="tx1"/>
          </a:solidFill>
          <a:latin typeface="+mn-lt"/>
          <a:ea typeface="+mn-ea"/>
          <a:cs typeface="+mn-cs"/>
        </a:defRPr>
      </a:lvl1pPr>
      <a:lvl2pPr marL="74580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0" kern="1200">
          <a:solidFill>
            <a:schemeClr val="tx1"/>
          </a:solidFill>
          <a:latin typeface="+mn-lt"/>
          <a:ea typeface="+mn-ea"/>
          <a:cs typeface="+mn-cs"/>
        </a:defRPr>
      </a:lvl2pPr>
      <a:lvl3pPr marL="124301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74021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223742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73462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323183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72903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422624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41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61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82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602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23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43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64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22DFB1C-B656-BA45-93BA-5E1A3F8BC2BC}"/>
              </a:ext>
            </a:extLst>
          </p:cNvPr>
          <p:cNvSpPr/>
          <p:nvPr/>
        </p:nvSpPr>
        <p:spPr>
          <a:xfrm>
            <a:off x="0" y="0"/>
            <a:ext cx="9944100" cy="1270747"/>
          </a:xfrm>
          <a:prstGeom prst="rect">
            <a:avLst/>
          </a:prstGeom>
          <a:solidFill>
            <a:srgbClr val="002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5BF54D-AC20-2A43-8EDA-2AAC75C7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303" y="345293"/>
            <a:ext cx="3440058" cy="52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68ECC-8704-A946-9299-462E6F15765F}"/>
              </a:ext>
            </a:extLst>
          </p:cNvPr>
          <p:cNvSpPr txBox="1"/>
          <p:nvPr/>
        </p:nvSpPr>
        <p:spPr>
          <a:xfrm>
            <a:off x="858644" y="1466771"/>
            <a:ext cx="411340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Recently Sold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95C-E682-0F4B-B8F1-198E72D2C4E6}"/>
              </a:ext>
            </a:extLst>
          </p:cNvPr>
          <p:cNvSpPr txBox="1"/>
          <p:nvPr/>
        </p:nvSpPr>
        <p:spPr>
          <a:xfrm>
            <a:off x="858644" y="2355480"/>
            <a:ext cx="41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19A3D"/>
                </a:solidFill>
                <a:latin typeface="BentonSans Medium" panose="02000603030000020004" pitchFamily="2" charset="0"/>
              </a:rPr>
              <a:t>NOTHING COMPARES.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8A94C-A414-0647-A925-E5BC99A240EB}"/>
              </a:ext>
            </a:extLst>
          </p:cNvPr>
          <p:cNvSpPr txBox="1"/>
          <p:nvPr/>
        </p:nvSpPr>
        <p:spPr>
          <a:xfrm>
            <a:off x="995121" y="4198488"/>
            <a:ext cx="411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Johannesburg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857537-989D-524A-84B2-DE390C644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11" t="26727" r="26539" b="17654"/>
          <a:stretch/>
        </p:blipFill>
        <p:spPr>
          <a:xfrm>
            <a:off x="5003706" y="1270747"/>
            <a:ext cx="4961276" cy="39567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8669A-5FC4-7A45-8859-2A0219FE4296}"/>
              </a:ext>
            </a:extLst>
          </p:cNvPr>
          <p:cNvSpPr/>
          <p:nvPr/>
        </p:nvSpPr>
        <p:spPr>
          <a:xfrm flipV="1">
            <a:off x="4500043" y="3205188"/>
            <a:ext cx="989162" cy="45719"/>
          </a:xfrm>
          <a:prstGeom prst="rect">
            <a:avLst/>
          </a:prstGeom>
          <a:solidFill>
            <a:srgbClr val="C19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83B5267-5E70-8D47-A6B9-65ECE44CE9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65" r="1463" b="14296"/>
          <a:stretch/>
        </p:blipFill>
        <p:spPr>
          <a:xfrm>
            <a:off x="0" y="5185348"/>
            <a:ext cx="9944100" cy="47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3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0247095-4356-8A40-A65E-4D5662A19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4" t="22400" r="3497" b="693"/>
          <a:stretch/>
        </p:blipFill>
        <p:spPr>
          <a:xfrm>
            <a:off x="-1" y="1083151"/>
            <a:ext cx="9944099" cy="7667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CB7AE6-6D2B-CE4A-8C79-4C97AC5C8813}"/>
              </a:ext>
            </a:extLst>
          </p:cNvPr>
          <p:cNvSpPr/>
          <p:nvPr/>
        </p:nvSpPr>
        <p:spPr>
          <a:xfrm>
            <a:off x="0" y="0"/>
            <a:ext cx="4991680" cy="1095612"/>
          </a:xfrm>
          <a:prstGeom prst="rect">
            <a:avLst/>
          </a:prstGeom>
          <a:solidFill>
            <a:srgbClr val="002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801610-C3CA-914C-B172-61397446B68C}"/>
              </a:ext>
            </a:extLst>
          </p:cNvPr>
          <p:cNvSpPr/>
          <p:nvPr/>
        </p:nvSpPr>
        <p:spPr>
          <a:xfrm>
            <a:off x="1" y="8763000"/>
            <a:ext cx="9944100" cy="118586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59923-5E3D-E54C-A872-BD97C9C355C3}"/>
              </a:ext>
            </a:extLst>
          </p:cNvPr>
          <p:cNvSpPr/>
          <p:nvPr/>
        </p:nvSpPr>
        <p:spPr>
          <a:xfrm>
            <a:off x="-1" y="5707657"/>
            <a:ext cx="4991681" cy="305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68ECC-8704-A946-9299-462E6F15765F}"/>
              </a:ext>
            </a:extLst>
          </p:cNvPr>
          <p:cNvSpPr txBox="1"/>
          <p:nvPr/>
        </p:nvSpPr>
        <p:spPr>
          <a:xfrm>
            <a:off x="657437" y="5985303"/>
            <a:ext cx="41357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Recently Sold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95C-E682-0F4B-B8F1-198E72D2C4E6}"/>
              </a:ext>
            </a:extLst>
          </p:cNvPr>
          <p:cNvSpPr txBox="1"/>
          <p:nvPr/>
        </p:nvSpPr>
        <p:spPr>
          <a:xfrm>
            <a:off x="805159" y="8088032"/>
            <a:ext cx="413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19A3D"/>
                </a:solidFill>
                <a:latin typeface="BentonSans Medium" panose="02000603030000020004" pitchFamily="2" charset="0"/>
              </a:rPr>
              <a:t>NOTHING COMPARES.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98669A-5FC4-7A45-8859-2A0219FE4296}"/>
              </a:ext>
            </a:extLst>
          </p:cNvPr>
          <p:cNvSpPr/>
          <p:nvPr/>
        </p:nvSpPr>
        <p:spPr>
          <a:xfrm flipV="1">
            <a:off x="4485880" y="7196088"/>
            <a:ext cx="989162" cy="45719"/>
          </a:xfrm>
          <a:prstGeom prst="rect">
            <a:avLst/>
          </a:prstGeom>
          <a:solidFill>
            <a:srgbClr val="C19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833187-4B1A-8344-AF16-E5DC1152C843}"/>
              </a:ext>
            </a:extLst>
          </p:cNvPr>
          <p:cNvSpPr txBox="1"/>
          <p:nvPr/>
        </p:nvSpPr>
        <p:spPr>
          <a:xfrm>
            <a:off x="5715628" y="9199494"/>
            <a:ext cx="36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5C5C5C"/>
                </a:solidFill>
                <a:latin typeface="BentonSans Medium" panose="02000603030000020004" pitchFamily="2" charset="0"/>
              </a:rPr>
              <a:t>JOHANNESBURG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4BC60-3E34-F849-AF79-85855A14A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59" y="280515"/>
            <a:ext cx="3417529" cy="5221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56136B-1B83-C745-B391-E769FDF6E7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98" b="54804"/>
          <a:stretch/>
        </p:blipFill>
        <p:spPr>
          <a:xfrm>
            <a:off x="4991680" y="0"/>
            <a:ext cx="4952420" cy="10956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B7BF2A-9DF6-8441-A2BC-529C5B362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43" t="12563" b="54420"/>
          <a:stretch/>
        </p:blipFill>
        <p:spPr>
          <a:xfrm>
            <a:off x="4991681" y="0"/>
            <a:ext cx="4991680" cy="11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90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12</Words>
  <Application>Microsoft Office PowerPoint</Application>
  <PresentationFormat>Custom</PresentationFormat>
  <Paragraphs>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BentonSans Medium</vt:lpstr>
      <vt:lpstr>Calibri</vt:lpstr>
      <vt:lpstr>Calibri Light</vt:lpstr>
      <vt:lpstr>FreightBigProBook-Regular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Jaysen Jaarts</dc:creator>
  <cp:lastModifiedBy>Lynn Baker</cp:lastModifiedBy>
  <cp:revision>23</cp:revision>
  <dcterms:created xsi:type="dcterms:W3CDTF">2021-06-03T12:12:36Z</dcterms:created>
  <dcterms:modified xsi:type="dcterms:W3CDTF">2022-01-26T09:34:05Z</dcterms:modified>
</cp:coreProperties>
</file>