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9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7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2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9757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29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90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41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75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0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7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9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0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8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7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2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C6AD458-23F1-4320-8569-4CD5322FD22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CB50C81-E9C2-4064-92CC-987634FB6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83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the </a:t>
            </a:r>
            <a:r>
              <a:rPr lang="en-US" dirty="0" err="1"/>
              <a:t>tROUBLESHOOTING</a:t>
            </a:r>
            <a:r>
              <a:rPr lang="en-US" dirty="0"/>
              <a:t> Section</a:t>
            </a:r>
          </a:p>
        </p:txBody>
      </p:sp>
    </p:spTree>
    <p:extLst>
      <p:ext uri="{BB962C8B-B14F-4D97-AF65-F5344CB8AC3E}">
        <p14:creationId xmlns:p14="http://schemas.microsoft.com/office/powerpoint/2010/main" val="3019934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That we will cover in this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Defining Troubleshooting</a:t>
            </a:r>
          </a:p>
          <a:p>
            <a:r>
              <a:rPr lang="en-US" dirty="0"/>
              <a:t>The Importance of Structured Troubleshooting</a:t>
            </a:r>
          </a:p>
          <a:p>
            <a:r>
              <a:rPr lang="en-US" dirty="0"/>
              <a:t>Breaking down the  Structured Approach</a:t>
            </a:r>
          </a:p>
          <a:p>
            <a:r>
              <a:rPr lang="en-US" dirty="0"/>
              <a:t>Popular Troubleshooting Methods</a:t>
            </a:r>
          </a:p>
          <a:p>
            <a:r>
              <a:rPr lang="en-US" dirty="0"/>
              <a:t>Following the Traffic Path Method</a:t>
            </a:r>
          </a:p>
          <a:p>
            <a:r>
              <a:rPr lang="en-US" dirty="0"/>
              <a:t>Comparing Configurations Method</a:t>
            </a:r>
          </a:p>
          <a:p>
            <a:r>
              <a:rPr lang="en-US" dirty="0"/>
              <a:t>Component Swapping Method</a:t>
            </a:r>
          </a:p>
        </p:txBody>
      </p:sp>
    </p:spTree>
    <p:extLst>
      <p:ext uri="{BB962C8B-B14F-4D97-AF65-F5344CB8AC3E}">
        <p14:creationId xmlns:p14="http://schemas.microsoft.com/office/powerpoint/2010/main" val="211698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That we will cover in this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Introduction to Network Maintenance</a:t>
            </a:r>
          </a:p>
          <a:p>
            <a:r>
              <a:rPr lang="en-US" dirty="0"/>
              <a:t>Defining Network Maintenance</a:t>
            </a:r>
          </a:p>
          <a:p>
            <a:r>
              <a:rPr lang="en-US" dirty="0"/>
              <a:t>Proactive VS. Reactive Network Maintenance</a:t>
            </a:r>
          </a:p>
          <a:p>
            <a:r>
              <a:rPr lang="en-US" dirty="0"/>
              <a:t>Well known Network Maintenance Models</a:t>
            </a:r>
          </a:p>
          <a:p>
            <a:r>
              <a:rPr lang="en-US" dirty="0"/>
              <a:t>Example of Adapting a Network Maintenance Model</a:t>
            </a:r>
          </a:p>
          <a:p>
            <a:r>
              <a:rPr lang="en-US" dirty="0"/>
              <a:t>Common Maintenance Procedures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07365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62</TotalTime>
  <Words>75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Tw Cen MT</vt:lpstr>
      <vt:lpstr>Droplet</vt:lpstr>
      <vt:lpstr>Introduction to the tROUBLESHOOTING Section</vt:lpstr>
      <vt:lpstr>Topics That we will cover in this section</vt:lpstr>
      <vt:lpstr>Topics That we will cover in this section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Section</dc:title>
  <dc:creator>Digna Diaz</dc:creator>
  <cp:lastModifiedBy>Digna Diaz</cp:lastModifiedBy>
  <cp:revision>5</cp:revision>
  <dcterms:created xsi:type="dcterms:W3CDTF">2017-03-23T14:07:04Z</dcterms:created>
  <dcterms:modified xsi:type="dcterms:W3CDTF">2017-03-24T16:49:56Z</dcterms:modified>
</cp:coreProperties>
</file>