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85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02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04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14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16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69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1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94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74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89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23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268D4-81AC-194F-AA2C-AD5C75C0B3F5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7762-8397-644D-936D-878BF52A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46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9C2F8-E122-3149-9437-C88086E1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5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8E270-2EC8-C344-ABE4-46861331A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9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52CCF-7618-FF4D-A1D3-4DCD6ED4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47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E55C8-4F0E-0749-A481-16E227929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9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0B45A-3D5A-2240-A657-E5A48301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09487-BC5B-8B40-A964-3630B1930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40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C9458-AF86-BF47-A390-7910D9A3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28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4B5F1-65E8-B14E-A308-EE4E3BCC0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18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A7ADC-3414-B846-AA8B-596C6909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3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571DA-CC6A-A649-807F-09CD2D42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11127-6DE0-6D4F-B5CE-1873000C0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NA backstory.mp4" descr="GNA backstory.mp4">
            <a:hlinkClick r:id="" action="ppaction://media"/>
            <a:extLst>
              <a:ext uri="{FF2B5EF4-FFF2-40B4-BE49-F238E27FC236}">
                <a16:creationId xmlns:a16="http://schemas.microsoft.com/office/drawing/2014/main" id="{A2D502CD-ABD9-2A4A-AA6D-A35ED2E44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352" y="2272552"/>
            <a:ext cx="7291296" cy="41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3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7CF518-D5E6-DC44-B3DC-747EA0576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8E56A-29EF-8145-B14B-A599172C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0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4F963-764A-A44D-BB47-60AFA7E4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76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8567F-2CB1-254E-B441-3F9B2806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1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2DE40-79CE-EF4A-B58C-B7032FD2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81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40D2C-7C30-FA49-B32E-1E4E6EAD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9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3611D-FAA8-2B4A-AECE-019DABD38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4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D6C03-5F64-234C-A898-A0616DBB9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C90855-FF7C-0543-8392-458C57D4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95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091995-FCD1-7642-B195-661AB7F58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7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E53280-BCFF-0947-9C4E-DD287B388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Empathy The Human Connection to Patient Care.mp4" descr="Empathy The Human Connection to Patient Care.mp4">
            <a:hlinkClick r:id="" action="ppaction://media"/>
            <a:extLst>
              <a:ext uri="{FF2B5EF4-FFF2-40B4-BE49-F238E27FC236}">
                <a16:creationId xmlns:a16="http://schemas.microsoft.com/office/drawing/2014/main" id="{9DA4E80A-9EF6-BA48-8761-D39BD569A3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085" y="1923770"/>
            <a:ext cx="6837830" cy="38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9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AA7E9-09F9-604A-B0A6-52D028ED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114F8-B175-584E-84A6-9E73840B1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A8D95-A64D-7E40-BF23-036D5557B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52393-BE99-BF4A-8AC5-FF56F476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9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2841D7-B298-0E4F-AE3C-C033C2F06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5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0C707-ABBB-8E4A-A816-A2CA6E12D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26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0</Words>
  <Application>Microsoft Macintosh PowerPoint</Application>
  <PresentationFormat>On-screen Show (4:3)</PresentationFormat>
  <Paragraphs>0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Roner</dc:creator>
  <cp:lastModifiedBy>Teri  Dreher</cp:lastModifiedBy>
  <cp:revision>2</cp:revision>
  <dcterms:created xsi:type="dcterms:W3CDTF">2022-02-04T12:39:51Z</dcterms:created>
  <dcterms:modified xsi:type="dcterms:W3CDTF">2022-02-07T17:53:19Z</dcterms:modified>
</cp:coreProperties>
</file>