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E7EBF1"/>
    <a:srgbClr val="8A9BC6"/>
    <a:srgbClr val="294F95"/>
    <a:srgbClr val="C4A9B8"/>
    <a:srgbClr val="D7D7D7"/>
    <a:srgbClr val="E8E8E8"/>
    <a:srgbClr val="F2F2F2"/>
    <a:srgbClr val="080E1A"/>
    <a:srgbClr val="F08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8516-4542-548D-6A19-F9607C7B7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85AB7-6354-70FE-DC61-A6D68FB67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5FA25-8AB1-8005-733F-A6E9A3B0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5653-1D64-4C86-9DBE-C8948CB974C5}" type="datetimeFigureOut">
              <a:rPr lang="pl-PL" smtClean="0"/>
              <a:t>21.08.2024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4328C-241E-D264-7DF7-C40D9342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AA911-2D43-0711-8274-8495B142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640-4126-4485-BF2F-A0092D3A5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65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66E81-20AE-81D6-21E4-FB0CB941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32F5A-7636-1A4C-BBB4-D81A4F31E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2767D-BA4C-27B7-93BC-E0F6E51F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5653-1D64-4C86-9DBE-C8948CB974C5}" type="datetimeFigureOut">
              <a:rPr lang="pl-PL" smtClean="0"/>
              <a:t>21.08.2024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7B249-2433-836C-7AB8-C3B8883E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F91CC-B4DE-DC93-DD70-F51722FB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640-4126-4485-BF2F-A0092D3A5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526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C73C0A-715A-DD16-16C9-EBB95B13E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24B6E6-239F-C26C-9FCA-22075CBF0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9028A-CFD4-DDA4-DED8-F51DC651B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5653-1D64-4C86-9DBE-C8948CB974C5}" type="datetimeFigureOut">
              <a:rPr lang="pl-PL" smtClean="0"/>
              <a:t>21.08.2024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F73AA-C361-FBEA-9220-62014792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C9F47-C8FE-587A-7EE3-CF7D656B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640-4126-4485-BF2F-A0092D3A5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040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FE64-F7E5-8F1F-E327-52A7E26C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6CCF9-4C2D-3D3D-DD70-749408E1F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D505B-1B3F-0504-9250-A273ACF59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5653-1D64-4C86-9DBE-C8948CB974C5}" type="datetimeFigureOut">
              <a:rPr lang="pl-PL" smtClean="0"/>
              <a:t>21.08.2024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A23CD-87C2-FB39-D33A-45092902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87AC5-97ED-1FA8-0460-12CCD8B7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640-4126-4485-BF2F-A0092D3A5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87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EE6A8-5D9B-5412-E641-AA77DD6A1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BBFD4-51CD-3CB8-2969-794ADAC85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81436-179B-8F4F-AACE-E8854B17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5653-1D64-4C86-9DBE-C8948CB974C5}" type="datetimeFigureOut">
              <a:rPr lang="pl-PL" smtClean="0"/>
              <a:t>21.08.2024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77E5-9D6C-78A9-7C5B-B32D6F23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B8485-DC76-C941-272A-FF183524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640-4126-4485-BF2F-A0092D3A5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097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9A76-5564-6C8A-CB13-051AE5091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706E9-19CC-E626-53A3-F5A40712C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AE860-B799-F8E6-0AF6-5B50563B7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E1240-95C1-7593-918F-207BC702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5653-1D64-4C86-9DBE-C8948CB974C5}" type="datetimeFigureOut">
              <a:rPr lang="pl-PL" smtClean="0"/>
              <a:t>21.08.2024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F4C70-8269-9FA1-5016-E235C9427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87398-8A8B-639C-DBA2-B277E0B7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640-4126-4485-BF2F-A0092D3A5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472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51E3-44D8-58D9-06C3-A4F186D6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38820-E1D2-DB19-72C3-4E7B17E45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9A8D9-BB6B-4A0B-C054-652460F5C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23484-B51A-F6F6-75E5-ACD18BE99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2456C5-2949-E116-CC07-D92DB1827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D4E01-ADB8-90ED-4E60-7847503CA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5653-1D64-4C86-9DBE-C8948CB974C5}" type="datetimeFigureOut">
              <a:rPr lang="pl-PL" smtClean="0"/>
              <a:t>21.08.2024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7A26A0-2060-80B6-9BE4-C3788A3B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3AB18-3E8B-7381-4172-8F8528B9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640-4126-4485-BF2F-A0092D3A5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39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9EA3F-5E2E-0E02-F2F4-CA360B45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EFC33-33BD-3DCA-3272-F4C90EE6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5653-1D64-4C86-9DBE-C8948CB974C5}" type="datetimeFigureOut">
              <a:rPr lang="pl-PL" smtClean="0"/>
              <a:t>21.08.2024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893EF-8617-40D5-FB5A-E6BF7B558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07403-4710-A2EC-EC9A-2E975964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640-4126-4485-BF2F-A0092D3A5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812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50DF1E-16EE-BAB0-082C-C3E3F050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5653-1D64-4C86-9DBE-C8948CB974C5}" type="datetimeFigureOut">
              <a:rPr lang="pl-PL" smtClean="0"/>
              <a:t>21.08.2024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F1B02-BBC4-765B-4F57-B5B214A98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EFC70-9AD1-8A01-3094-465A65DE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640-4126-4485-BF2F-A0092D3A5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15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AFE6-F52F-77D6-BC8A-E26B2753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342E1-9B63-6D52-B3AD-82296EBDD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B700B-4998-6570-5327-9A3A3562D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9E2F0-0687-51E4-7232-9C253DDD4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5653-1D64-4C86-9DBE-C8948CB974C5}" type="datetimeFigureOut">
              <a:rPr lang="pl-PL" smtClean="0"/>
              <a:t>21.08.2024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8F55A-C359-E218-A693-70319DC39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94683-73DD-37AE-2015-1DD23711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640-4126-4485-BF2F-A0092D3A5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999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F2A71-09CA-F15F-B448-9FE2F078D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094D90-AB7F-042D-5868-29C9C0DC8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6D549-D01E-F5C6-714B-9BE867EA5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14595-FB25-DCDB-1A67-FECB7C90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5653-1D64-4C86-9DBE-C8948CB974C5}" type="datetimeFigureOut">
              <a:rPr lang="pl-PL" smtClean="0"/>
              <a:t>21.08.2024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68162-9477-4412-A9EF-5B3535A1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3D0B0-9E43-3A83-2805-4608883D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5640-4126-4485-BF2F-A0092D3A5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303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60F53-B0CD-E609-CD8A-22C5D442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90B4B-0614-C007-3251-B49953ED1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0F6F8-DD9F-26BF-DEB7-16092F73C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415653-1D64-4C86-9DBE-C8948CB974C5}" type="datetimeFigureOut">
              <a:rPr lang="pl-PL" smtClean="0"/>
              <a:t>21.08.2024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05AAB-C9EB-877C-4441-E5AD79E51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32654-87BB-84D1-D2E8-26A8E63F4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545640-4126-4485-BF2F-A0092D3A5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66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219001D8-D2F5-338A-40ED-923139AC1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"/>
          <a:stretch/>
        </p:blipFill>
        <p:spPr>
          <a:xfrm>
            <a:off x="4368885" y="-262623"/>
            <a:ext cx="7860221" cy="760432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F617B0-FED1-B8E3-215B-ADB5C4445D85}"/>
              </a:ext>
            </a:extLst>
          </p:cNvPr>
          <p:cNvSpPr/>
          <p:nvPr/>
        </p:nvSpPr>
        <p:spPr>
          <a:xfrm>
            <a:off x="3773716" y="0"/>
            <a:ext cx="12191999" cy="6858000"/>
          </a:xfrm>
          <a:custGeom>
            <a:avLst/>
            <a:gdLst>
              <a:gd name="connsiteX0" fmla="*/ 5879192 w 12191999"/>
              <a:gd name="connsiteY0" fmla="*/ 678046 h 6858000"/>
              <a:gd name="connsiteX1" fmla="*/ 5162549 w 12191999"/>
              <a:gd name="connsiteY1" fmla="*/ 1394689 h 6858000"/>
              <a:gd name="connsiteX2" fmla="*/ 5162549 w 12191999"/>
              <a:gd name="connsiteY2" fmla="*/ 5463312 h 6858000"/>
              <a:gd name="connsiteX3" fmla="*/ 5879192 w 12191999"/>
              <a:gd name="connsiteY3" fmla="*/ 6179955 h 6858000"/>
              <a:gd name="connsiteX4" fmla="*/ 6595835 w 12191999"/>
              <a:gd name="connsiteY4" fmla="*/ 5463312 h 6858000"/>
              <a:gd name="connsiteX5" fmla="*/ 6595835 w 12191999"/>
              <a:gd name="connsiteY5" fmla="*/ 1394689 h 6858000"/>
              <a:gd name="connsiteX6" fmla="*/ 5879192 w 12191999"/>
              <a:gd name="connsiteY6" fmla="*/ 678046 h 6858000"/>
              <a:gd name="connsiteX7" fmla="*/ 9161234 w 12191999"/>
              <a:gd name="connsiteY7" fmla="*/ 678046 h 6858000"/>
              <a:gd name="connsiteX8" fmla="*/ 8444591 w 12191999"/>
              <a:gd name="connsiteY8" fmla="*/ 1394689 h 6858000"/>
              <a:gd name="connsiteX9" fmla="*/ 8444591 w 12191999"/>
              <a:gd name="connsiteY9" fmla="*/ 5463312 h 6858000"/>
              <a:gd name="connsiteX10" fmla="*/ 9161234 w 12191999"/>
              <a:gd name="connsiteY10" fmla="*/ 6179955 h 6858000"/>
              <a:gd name="connsiteX11" fmla="*/ 9877877 w 12191999"/>
              <a:gd name="connsiteY11" fmla="*/ 5463312 h 6858000"/>
              <a:gd name="connsiteX12" fmla="*/ 9877877 w 12191999"/>
              <a:gd name="connsiteY12" fmla="*/ 1394689 h 6858000"/>
              <a:gd name="connsiteX13" fmla="*/ 9161234 w 12191999"/>
              <a:gd name="connsiteY13" fmla="*/ 678046 h 6858000"/>
              <a:gd name="connsiteX14" fmla="*/ 7520213 w 12191999"/>
              <a:gd name="connsiteY14" fmla="*/ 402950 h 6858000"/>
              <a:gd name="connsiteX15" fmla="*/ 6803570 w 12191999"/>
              <a:gd name="connsiteY15" fmla="*/ 1119594 h 6858000"/>
              <a:gd name="connsiteX16" fmla="*/ 6803570 w 12191999"/>
              <a:gd name="connsiteY16" fmla="*/ 5738407 h 6858000"/>
              <a:gd name="connsiteX17" fmla="*/ 7520213 w 12191999"/>
              <a:gd name="connsiteY17" fmla="*/ 6455050 h 6858000"/>
              <a:gd name="connsiteX18" fmla="*/ 8236856 w 12191999"/>
              <a:gd name="connsiteY18" fmla="*/ 5738407 h 6858000"/>
              <a:gd name="connsiteX19" fmla="*/ 8236856 w 12191999"/>
              <a:gd name="connsiteY19" fmla="*/ 1119594 h 6858000"/>
              <a:gd name="connsiteX20" fmla="*/ 7520213 w 12191999"/>
              <a:gd name="connsiteY20" fmla="*/ 402950 h 6858000"/>
              <a:gd name="connsiteX21" fmla="*/ 10802256 w 12191999"/>
              <a:gd name="connsiteY21" fmla="*/ 402950 h 6858000"/>
              <a:gd name="connsiteX22" fmla="*/ 10085613 w 12191999"/>
              <a:gd name="connsiteY22" fmla="*/ 1119593 h 6858000"/>
              <a:gd name="connsiteX23" fmla="*/ 10085613 w 12191999"/>
              <a:gd name="connsiteY23" fmla="*/ 5738407 h 6858000"/>
              <a:gd name="connsiteX24" fmla="*/ 10802256 w 12191999"/>
              <a:gd name="connsiteY24" fmla="*/ 6455050 h 6858000"/>
              <a:gd name="connsiteX25" fmla="*/ 11518899 w 12191999"/>
              <a:gd name="connsiteY25" fmla="*/ 5738407 h 6858000"/>
              <a:gd name="connsiteX26" fmla="*/ 11518899 w 12191999"/>
              <a:gd name="connsiteY26" fmla="*/ 1119593 h 6858000"/>
              <a:gd name="connsiteX27" fmla="*/ 10802256 w 12191999"/>
              <a:gd name="connsiteY27" fmla="*/ 402950 h 6858000"/>
              <a:gd name="connsiteX28" fmla="*/ 0 w 12191999"/>
              <a:gd name="connsiteY28" fmla="*/ 0 h 6858000"/>
              <a:gd name="connsiteX29" fmla="*/ 12191999 w 12191999"/>
              <a:gd name="connsiteY29" fmla="*/ 0 h 6858000"/>
              <a:gd name="connsiteX30" fmla="*/ 12191999 w 12191999"/>
              <a:gd name="connsiteY30" fmla="*/ 6858000 h 6858000"/>
              <a:gd name="connsiteX31" fmla="*/ 0 w 12191999"/>
              <a:gd name="connsiteY3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6858000">
                <a:moveTo>
                  <a:pt x="5879192" y="678046"/>
                </a:moveTo>
                <a:cubicBezTo>
                  <a:pt x="5483401" y="678046"/>
                  <a:pt x="5162549" y="998898"/>
                  <a:pt x="5162549" y="1394689"/>
                </a:cubicBezTo>
                <a:lnTo>
                  <a:pt x="5162549" y="5463312"/>
                </a:lnTo>
                <a:cubicBezTo>
                  <a:pt x="5162549" y="5859103"/>
                  <a:pt x="5483401" y="6179955"/>
                  <a:pt x="5879192" y="6179955"/>
                </a:cubicBezTo>
                <a:cubicBezTo>
                  <a:pt x="6274983" y="6179955"/>
                  <a:pt x="6595835" y="5859103"/>
                  <a:pt x="6595835" y="5463312"/>
                </a:cubicBezTo>
                <a:lnTo>
                  <a:pt x="6595835" y="1394689"/>
                </a:lnTo>
                <a:cubicBezTo>
                  <a:pt x="6595835" y="998898"/>
                  <a:pt x="6274983" y="678046"/>
                  <a:pt x="5879192" y="678046"/>
                </a:cubicBezTo>
                <a:close/>
                <a:moveTo>
                  <a:pt x="9161234" y="678046"/>
                </a:moveTo>
                <a:cubicBezTo>
                  <a:pt x="8765443" y="678046"/>
                  <a:pt x="8444591" y="998898"/>
                  <a:pt x="8444591" y="1394689"/>
                </a:cubicBezTo>
                <a:lnTo>
                  <a:pt x="8444591" y="5463312"/>
                </a:lnTo>
                <a:cubicBezTo>
                  <a:pt x="8444591" y="5859103"/>
                  <a:pt x="8765443" y="6179955"/>
                  <a:pt x="9161234" y="6179955"/>
                </a:cubicBezTo>
                <a:cubicBezTo>
                  <a:pt x="9557025" y="6179955"/>
                  <a:pt x="9877877" y="5859103"/>
                  <a:pt x="9877877" y="5463312"/>
                </a:cubicBezTo>
                <a:lnTo>
                  <a:pt x="9877877" y="1394689"/>
                </a:lnTo>
                <a:cubicBezTo>
                  <a:pt x="9877877" y="998898"/>
                  <a:pt x="9557025" y="678046"/>
                  <a:pt x="9161234" y="678046"/>
                </a:cubicBezTo>
                <a:close/>
                <a:moveTo>
                  <a:pt x="7520213" y="402950"/>
                </a:moveTo>
                <a:cubicBezTo>
                  <a:pt x="7124422" y="402950"/>
                  <a:pt x="6803570" y="723802"/>
                  <a:pt x="6803570" y="1119594"/>
                </a:cubicBezTo>
                <a:lnTo>
                  <a:pt x="6803570" y="5738407"/>
                </a:lnTo>
                <a:cubicBezTo>
                  <a:pt x="6803570" y="6134198"/>
                  <a:pt x="7124422" y="6455050"/>
                  <a:pt x="7520213" y="6455050"/>
                </a:cubicBezTo>
                <a:cubicBezTo>
                  <a:pt x="7916004" y="6455050"/>
                  <a:pt x="8236856" y="6134198"/>
                  <a:pt x="8236856" y="5738407"/>
                </a:cubicBezTo>
                <a:lnTo>
                  <a:pt x="8236856" y="1119594"/>
                </a:lnTo>
                <a:cubicBezTo>
                  <a:pt x="8236856" y="723802"/>
                  <a:pt x="7916004" y="402950"/>
                  <a:pt x="7520213" y="402950"/>
                </a:cubicBezTo>
                <a:close/>
                <a:moveTo>
                  <a:pt x="10802256" y="402950"/>
                </a:moveTo>
                <a:cubicBezTo>
                  <a:pt x="10406465" y="402950"/>
                  <a:pt x="10085613" y="723802"/>
                  <a:pt x="10085613" y="1119593"/>
                </a:cubicBezTo>
                <a:lnTo>
                  <a:pt x="10085613" y="5738407"/>
                </a:lnTo>
                <a:cubicBezTo>
                  <a:pt x="10085613" y="6134198"/>
                  <a:pt x="10406465" y="6455050"/>
                  <a:pt x="10802256" y="6455050"/>
                </a:cubicBezTo>
                <a:cubicBezTo>
                  <a:pt x="11198047" y="6455050"/>
                  <a:pt x="11518899" y="6134198"/>
                  <a:pt x="11518899" y="5738407"/>
                </a:cubicBezTo>
                <a:lnTo>
                  <a:pt x="11518899" y="1119593"/>
                </a:lnTo>
                <a:cubicBezTo>
                  <a:pt x="11518899" y="723802"/>
                  <a:pt x="11198047" y="402950"/>
                  <a:pt x="10802256" y="402950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00000">
                <a:srgbClr val="D7D7D7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31BFF2-0A0B-04F1-65AD-A492A4A44239}"/>
              </a:ext>
            </a:extLst>
          </p:cNvPr>
          <p:cNvSpPr txBox="1"/>
          <p:nvPr/>
        </p:nvSpPr>
        <p:spPr>
          <a:xfrm>
            <a:off x="841827" y="2044005"/>
            <a:ext cx="765092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8000" dirty="0">
                <a:solidFill>
                  <a:schemeClr val="tx1">
                    <a:lumMod val="85000"/>
                    <a:lumOff val="15000"/>
                  </a:schemeClr>
                </a:solidFill>
                <a:latin typeface="Clash Display" pitchFamily="50" charset="0"/>
              </a:rPr>
              <a:t>Tokyo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4A1A85-B721-FACE-9749-C5AF2F4177CC}"/>
              </a:ext>
            </a:extLst>
          </p:cNvPr>
          <p:cNvSpPr txBox="1"/>
          <p:nvPr/>
        </p:nvSpPr>
        <p:spPr>
          <a:xfrm>
            <a:off x="841828" y="2102061"/>
            <a:ext cx="380274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50" spc="600" dirty="0">
                <a:solidFill>
                  <a:srgbClr val="C00000"/>
                </a:solidFill>
                <a:latin typeface="Clash Display Medium" pitchFamily="50" charset="0"/>
              </a:rPr>
              <a:t>EXPLORE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BFACA-D34C-7E1F-8DEC-98261786013F}"/>
              </a:ext>
            </a:extLst>
          </p:cNvPr>
          <p:cNvSpPr txBox="1"/>
          <p:nvPr/>
        </p:nvSpPr>
        <p:spPr>
          <a:xfrm>
            <a:off x="841828" y="6891870"/>
            <a:ext cx="4123872" cy="11447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lash Display" pitchFamily="50" charset="0"/>
              </a:rPr>
              <a:t>Tokyo is the world's largest and most </a:t>
            </a:r>
            <a:r>
              <a:rPr lang="en-GB" sz="2000" dirty="0">
                <a:solidFill>
                  <a:srgbClr val="C00000"/>
                </a:solidFill>
                <a:latin typeface="Clash Display" pitchFamily="50" charset="0"/>
              </a:rPr>
              <a:t>dynamic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lash Display" pitchFamily="50" charset="0"/>
              </a:rPr>
              <a:t> metropolis.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Clash Displa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AFF8CD01-08CA-AF70-D50B-EE98FB4E6C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t="3341" r="472" b="9410"/>
          <a:stretch/>
        </p:blipFill>
        <p:spPr>
          <a:xfrm>
            <a:off x="4586512" y="-1"/>
            <a:ext cx="7605488" cy="685800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ED08A8E-9C73-A8EA-0F52-4EFC7E682BF5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custGeom>
            <a:avLst/>
            <a:gdLst>
              <a:gd name="connsiteX0" fmla="*/ 5879192 w 12191999"/>
              <a:gd name="connsiteY0" fmla="*/ 678046 h 6858000"/>
              <a:gd name="connsiteX1" fmla="*/ 5162549 w 12191999"/>
              <a:gd name="connsiteY1" fmla="*/ 1394689 h 6858000"/>
              <a:gd name="connsiteX2" fmla="*/ 5162549 w 12191999"/>
              <a:gd name="connsiteY2" fmla="*/ 5463312 h 6858000"/>
              <a:gd name="connsiteX3" fmla="*/ 5879192 w 12191999"/>
              <a:gd name="connsiteY3" fmla="*/ 6179955 h 6858000"/>
              <a:gd name="connsiteX4" fmla="*/ 6595835 w 12191999"/>
              <a:gd name="connsiteY4" fmla="*/ 5463312 h 6858000"/>
              <a:gd name="connsiteX5" fmla="*/ 6595835 w 12191999"/>
              <a:gd name="connsiteY5" fmla="*/ 1394689 h 6858000"/>
              <a:gd name="connsiteX6" fmla="*/ 5879192 w 12191999"/>
              <a:gd name="connsiteY6" fmla="*/ 678046 h 6858000"/>
              <a:gd name="connsiteX7" fmla="*/ 9161234 w 12191999"/>
              <a:gd name="connsiteY7" fmla="*/ 678046 h 6858000"/>
              <a:gd name="connsiteX8" fmla="*/ 8444591 w 12191999"/>
              <a:gd name="connsiteY8" fmla="*/ 1394689 h 6858000"/>
              <a:gd name="connsiteX9" fmla="*/ 8444591 w 12191999"/>
              <a:gd name="connsiteY9" fmla="*/ 5463312 h 6858000"/>
              <a:gd name="connsiteX10" fmla="*/ 9161234 w 12191999"/>
              <a:gd name="connsiteY10" fmla="*/ 6179955 h 6858000"/>
              <a:gd name="connsiteX11" fmla="*/ 9877877 w 12191999"/>
              <a:gd name="connsiteY11" fmla="*/ 5463312 h 6858000"/>
              <a:gd name="connsiteX12" fmla="*/ 9877877 w 12191999"/>
              <a:gd name="connsiteY12" fmla="*/ 1394689 h 6858000"/>
              <a:gd name="connsiteX13" fmla="*/ 9161234 w 12191999"/>
              <a:gd name="connsiteY13" fmla="*/ 678046 h 6858000"/>
              <a:gd name="connsiteX14" fmla="*/ 7520213 w 12191999"/>
              <a:gd name="connsiteY14" fmla="*/ 402950 h 6858000"/>
              <a:gd name="connsiteX15" fmla="*/ 6803570 w 12191999"/>
              <a:gd name="connsiteY15" fmla="*/ 1119594 h 6858000"/>
              <a:gd name="connsiteX16" fmla="*/ 6803570 w 12191999"/>
              <a:gd name="connsiteY16" fmla="*/ 5738407 h 6858000"/>
              <a:gd name="connsiteX17" fmla="*/ 7520213 w 12191999"/>
              <a:gd name="connsiteY17" fmla="*/ 6455050 h 6858000"/>
              <a:gd name="connsiteX18" fmla="*/ 8236856 w 12191999"/>
              <a:gd name="connsiteY18" fmla="*/ 5738407 h 6858000"/>
              <a:gd name="connsiteX19" fmla="*/ 8236856 w 12191999"/>
              <a:gd name="connsiteY19" fmla="*/ 1119594 h 6858000"/>
              <a:gd name="connsiteX20" fmla="*/ 7520213 w 12191999"/>
              <a:gd name="connsiteY20" fmla="*/ 402950 h 6858000"/>
              <a:gd name="connsiteX21" fmla="*/ 10802256 w 12191999"/>
              <a:gd name="connsiteY21" fmla="*/ 402950 h 6858000"/>
              <a:gd name="connsiteX22" fmla="*/ 10085613 w 12191999"/>
              <a:gd name="connsiteY22" fmla="*/ 1119593 h 6858000"/>
              <a:gd name="connsiteX23" fmla="*/ 10085613 w 12191999"/>
              <a:gd name="connsiteY23" fmla="*/ 5738407 h 6858000"/>
              <a:gd name="connsiteX24" fmla="*/ 10802256 w 12191999"/>
              <a:gd name="connsiteY24" fmla="*/ 6455050 h 6858000"/>
              <a:gd name="connsiteX25" fmla="*/ 11518899 w 12191999"/>
              <a:gd name="connsiteY25" fmla="*/ 5738407 h 6858000"/>
              <a:gd name="connsiteX26" fmla="*/ 11518899 w 12191999"/>
              <a:gd name="connsiteY26" fmla="*/ 1119593 h 6858000"/>
              <a:gd name="connsiteX27" fmla="*/ 10802256 w 12191999"/>
              <a:gd name="connsiteY27" fmla="*/ 402950 h 6858000"/>
              <a:gd name="connsiteX28" fmla="*/ 0 w 12191999"/>
              <a:gd name="connsiteY28" fmla="*/ 0 h 6858000"/>
              <a:gd name="connsiteX29" fmla="*/ 12191999 w 12191999"/>
              <a:gd name="connsiteY29" fmla="*/ 0 h 6858000"/>
              <a:gd name="connsiteX30" fmla="*/ 12191999 w 12191999"/>
              <a:gd name="connsiteY30" fmla="*/ 6858000 h 6858000"/>
              <a:gd name="connsiteX31" fmla="*/ 0 w 12191999"/>
              <a:gd name="connsiteY3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6858000">
                <a:moveTo>
                  <a:pt x="5879192" y="678046"/>
                </a:moveTo>
                <a:cubicBezTo>
                  <a:pt x="5483401" y="678046"/>
                  <a:pt x="5162549" y="998898"/>
                  <a:pt x="5162549" y="1394689"/>
                </a:cubicBezTo>
                <a:lnTo>
                  <a:pt x="5162549" y="5463312"/>
                </a:lnTo>
                <a:cubicBezTo>
                  <a:pt x="5162549" y="5859103"/>
                  <a:pt x="5483401" y="6179955"/>
                  <a:pt x="5879192" y="6179955"/>
                </a:cubicBezTo>
                <a:cubicBezTo>
                  <a:pt x="6274983" y="6179955"/>
                  <a:pt x="6595835" y="5859103"/>
                  <a:pt x="6595835" y="5463312"/>
                </a:cubicBezTo>
                <a:lnTo>
                  <a:pt x="6595835" y="1394689"/>
                </a:lnTo>
                <a:cubicBezTo>
                  <a:pt x="6595835" y="998898"/>
                  <a:pt x="6274983" y="678046"/>
                  <a:pt x="5879192" y="678046"/>
                </a:cubicBezTo>
                <a:close/>
                <a:moveTo>
                  <a:pt x="9161234" y="678046"/>
                </a:moveTo>
                <a:cubicBezTo>
                  <a:pt x="8765443" y="678046"/>
                  <a:pt x="8444591" y="998898"/>
                  <a:pt x="8444591" y="1394689"/>
                </a:cubicBezTo>
                <a:lnTo>
                  <a:pt x="8444591" y="5463312"/>
                </a:lnTo>
                <a:cubicBezTo>
                  <a:pt x="8444591" y="5859103"/>
                  <a:pt x="8765443" y="6179955"/>
                  <a:pt x="9161234" y="6179955"/>
                </a:cubicBezTo>
                <a:cubicBezTo>
                  <a:pt x="9557025" y="6179955"/>
                  <a:pt x="9877877" y="5859103"/>
                  <a:pt x="9877877" y="5463312"/>
                </a:cubicBezTo>
                <a:lnTo>
                  <a:pt x="9877877" y="1394689"/>
                </a:lnTo>
                <a:cubicBezTo>
                  <a:pt x="9877877" y="998898"/>
                  <a:pt x="9557025" y="678046"/>
                  <a:pt x="9161234" y="678046"/>
                </a:cubicBezTo>
                <a:close/>
                <a:moveTo>
                  <a:pt x="7520213" y="402950"/>
                </a:moveTo>
                <a:cubicBezTo>
                  <a:pt x="7124422" y="402950"/>
                  <a:pt x="6803570" y="723802"/>
                  <a:pt x="6803570" y="1119594"/>
                </a:cubicBezTo>
                <a:lnTo>
                  <a:pt x="6803570" y="5738407"/>
                </a:lnTo>
                <a:cubicBezTo>
                  <a:pt x="6803570" y="6134198"/>
                  <a:pt x="7124422" y="6455050"/>
                  <a:pt x="7520213" y="6455050"/>
                </a:cubicBezTo>
                <a:cubicBezTo>
                  <a:pt x="7916004" y="6455050"/>
                  <a:pt x="8236856" y="6134198"/>
                  <a:pt x="8236856" y="5738407"/>
                </a:cubicBezTo>
                <a:lnTo>
                  <a:pt x="8236856" y="1119594"/>
                </a:lnTo>
                <a:cubicBezTo>
                  <a:pt x="8236856" y="723802"/>
                  <a:pt x="7916004" y="402950"/>
                  <a:pt x="7520213" y="402950"/>
                </a:cubicBezTo>
                <a:close/>
                <a:moveTo>
                  <a:pt x="10802256" y="402950"/>
                </a:moveTo>
                <a:cubicBezTo>
                  <a:pt x="10406465" y="402950"/>
                  <a:pt x="10085613" y="723802"/>
                  <a:pt x="10085613" y="1119593"/>
                </a:cubicBezTo>
                <a:lnTo>
                  <a:pt x="10085613" y="5738407"/>
                </a:lnTo>
                <a:cubicBezTo>
                  <a:pt x="10085613" y="6134198"/>
                  <a:pt x="10406465" y="6455050"/>
                  <a:pt x="10802256" y="6455050"/>
                </a:cubicBezTo>
                <a:cubicBezTo>
                  <a:pt x="11198047" y="6455050"/>
                  <a:pt x="11518899" y="6134198"/>
                  <a:pt x="11518899" y="5738407"/>
                </a:cubicBezTo>
                <a:lnTo>
                  <a:pt x="11518899" y="1119593"/>
                </a:lnTo>
                <a:cubicBezTo>
                  <a:pt x="11518899" y="723802"/>
                  <a:pt x="11198047" y="402950"/>
                  <a:pt x="10802256" y="402950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00000">
                <a:srgbClr val="D7D7D7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31BFF2-0A0B-04F1-65AD-A492A4A44239}"/>
              </a:ext>
            </a:extLst>
          </p:cNvPr>
          <p:cNvSpPr txBox="1"/>
          <p:nvPr/>
        </p:nvSpPr>
        <p:spPr>
          <a:xfrm>
            <a:off x="841828" y="1044570"/>
            <a:ext cx="5907314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400" dirty="0">
                <a:solidFill>
                  <a:schemeClr val="tx1">
                    <a:lumMod val="85000"/>
                    <a:lumOff val="15000"/>
                  </a:schemeClr>
                </a:solidFill>
                <a:latin typeface="Clash Display" pitchFamily="50" charset="0"/>
              </a:rPr>
              <a:t>Tokyo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4A1A85-B721-FACE-9749-C5AF2F4177CC}"/>
              </a:ext>
            </a:extLst>
          </p:cNvPr>
          <p:cNvSpPr txBox="1"/>
          <p:nvPr/>
        </p:nvSpPr>
        <p:spPr>
          <a:xfrm>
            <a:off x="841828" y="1102626"/>
            <a:ext cx="380274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800" spc="600" dirty="0">
                <a:solidFill>
                  <a:srgbClr val="C00000"/>
                </a:solidFill>
                <a:latin typeface="Clash Display Medium" pitchFamily="50" charset="0"/>
              </a:rPr>
              <a:t>EXPLORE</a:t>
            </a:r>
            <a:endParaRPr lang="pl-PL" sz="900" spc="600" dirty="0">
              <a:solidFill>
                <a:srgbClr val="C00000"/>
              </a:solidFill>
              <a:latin typeface="Clash Display Medium" pitchFamily="50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650BF3-1C60-2B68-725B-D5C22C13BF6A}"/>
              </a:ext>
            </a:extLst>
          </p:cNvPr>
          <p:cNvGrpSpPr/>
          <p:nvPr/>
        </p:nvGrpSpPr>
        <p:grpSpPr>
          <a:xfrm>
            <a:off x="841828" y="4134109"/>
            <a:ext cx="1872342" cy="2417090"/>
            <a:chOff x="841828" y="4134109"/>
            <a:chExt cx="1872342" cy="241709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F54A6F2-379A-1D2C-024A-15634D5C583D}"/>
                </a:ext>
              </a:extLst>
            </p:cNvPr>
            <p:cNvSpPr/>
            <p:nvPr/>
          </p:nvSpPr>
          <p:spPr>
            <a:xfrm>
              <a:off x="841828" y="4134109"/>
              <a:ext cx="1872342" cy="2417090"/>
            </a:xfrm>
            <a:prstGeom prst="roundRect">
              <a:avLst>
                <a:gd name="adj" fmla="val 10432"/>
              </a:avLst>
            </a:prstGeom>
            <a:gradFill flip="none" rotWithShape="1">
              <a:gsLst>
                <a:gs pos="100000">
                  <a:srgbClr val="EAEAEA"/>
                </a:gs>
                <a:gs pos="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3C1A101-E28C-F8E5-5B1A-23AA203E99BB}"/>
                </a:ext>
              </a:extLst>
            </p:cNvPr>
            <p:cNvSpPr txBox="1"/>
            <p:nvPr/>
          </p:nvSpPr>
          <p:spPr>
            <a:xfrm>
              <a:off x="1023257" y="4435096"/>
              <a:ext cx="1509484" cy="5980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l-PL" sz="2400" dirty="0">
                  <a:solidFill>
                    <a:srgbClr val="C00000"/>
                  </a:solidFill>
                  <a:latin typeface="Clash Display" pitchFamily="50" charset="0"/>
                </a:rPr>
                <a:t>37.4 million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E793FF-8178-30D4-0C57-282EBF2A6C29}"/>
                </a:ext>
              </a:extLst>
            </p:cNvPr>
            <p:cNvSpPr txBox="1"/>
            <p:nvPr/>
          </p:nvSpPr>
          <p:spPr>
            <a:xfrm>
              <a:off x="1023257" y="5238756"/>
              <a:ext cx="1509484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The population of the Greater Tokyo Area, the largest in the world.</a:t>
              </a:r>
              <a:endParaRPr lang="pl-PL" sz="1200" dirty="0">
                <a:solidFill>
                  <a:schemeClr val="bg1">
                    <a:lumMod val="50000"/>
                  </a:schemeClr>
                </a:solidFill>
                <a:latin typeface="Clash Display" pitchFamily="50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8BFACA-D34C-7E1F-8DEC-98261786013F}"/>
              </a:ext>
            </a:extLst>
          </p:cNvPr>
          <p:cNvSpPr txBox="1"/>
          <p:nvPr/>
        </p:nvSpPr>
        <p:spPr>
          <a:xfrm>
            <a:off x="841828" y="3055258"/>
            <a:ext cx="41238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lash Display" pitchFamily="50" charset="0"/>
              </a:rPr>
              <a:t>Tokyo is the world's largest and most </a:t>
            </a:r>
            <a:r>
              <a:rPr lang="en-GB" sz="2000" dirty="0">
                <a:solidFill>
                  <a:srgbClr val="C00000"/>
                </a:solidFill>
                <a:latin typeface="Clash Display" pitchFamily="50" charset="0"/>
              </a:rPr>
              <a:t>dynamic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lash Display" pitchFamily="50" charset="0"/>
              </a:rPr>
              <a:t> metropolis.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Clash Display" pitchFamily="50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F050AD-E01D-8422-700F-ED4463922571}"/>
              </a:ext>
            </a:extLst>
          </p:cNvPr>
          <p:cNvGrpSpPr/>
          <p:nvPr/>
        </p:nvGrpSpPr>
        <p:grpSpPr>
          <a:xfrm>
            <a:off x="2895599" y="4134109"/>
            <a:ext cx="1872342" cy="2417090"/>
            <a:chOff x="2895599" y="4134109"/>
            <a:chExt cx="1872342" cy="241709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F048B1C-2C43-3CF9-AA34-3D2448DFCE13}"/>
                </a:ext>
              </a:extLst>
            </p:cNvPr>
            <p:cNvSpPr/>
            <p:nvPr/>
          </p:nvSpPr>
          <p:spPr>
            <a:xfrm>
              <a:off x="2895599" y="4134109"/>
              <a:ext cx="1872342" cy="2417090"/>
            </a:xfrm>
            <a:prstGeom prst="roundRect">
              <a:avLst>
                <a:gd name="adj" fmla="val 10432"/>
              </a:avLst>
            </a:prstGeom>
            <a:gradFill flip="none" rotWithShape="1">
              <a:gsLst>
                <a:gs pos="100000">
                  <a:srgbClr val="EAEAEA"/>
                </a:gs>
                <a:gs pos="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D9C42E-F852-3014-712A-DB6B2142C889}"/>
                </a:ext>
              </a:extLst>
            </p:cNvPr>
            <p:cNvSpPr txBox="1"/>
            <p:nvPr/>
          </p:nvSpPr>
          <p:spPr>
            <a:xfrm>
              <a:off x="3077028" y="4435096"/>
              <a:ext cx="1509484" cy="5980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l-PL" sz="2400" dirty="0">
                  <a:solidFill>
                    <a:srgbClr val="C00000"/>
                  </a:solidFill>
                  <a:latin typeface="Clash Display" pitchFamily="50" charset="0"/>
                </a:rPr>
                <a:t>634 meters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2CC319-633E-2859-A786-9ABF16706968}"/>
                </a:ext>
              </a:extLst>
            </p:cNvPr>
            <p:cNvSpPr txBox="1"/>
            <p:nvPr/>
          </p:nvSpPr>
          <p:spPr>
            <a:xfrm>
              <a:off x="3077028" y="5238756"/>
              <a:ext cx="1509484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Height of Tokyo 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</a:rPr>
                <a:t>Skytree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, one of the tallest towers</a:t>
              </a:r>
              <a:br>
                <a:rPr lang="pl-PL" sz="120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globally.</a:t>
              </a:r>
              <a:endParaRPr lang="pl-PL" sz="1200" dirty="0">
                <a:solidFill>
                  <a:schemeClr val="bg1">
                    <a:lumMod val="50000"/>
                  </a:schemeClr>
                </a:solidFill>
                <a:latin typeface="Clash Display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681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219001D8-D2F5-338A-40ED-923139AC1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"/>
          <a:stretch/>
        </p:blipFill>
        <p:spPr>
          <a:xfrm>
            <a:off x="4368885" y="-262623"/>
            <a:ext cx="7860221" cy="760432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F617B0-FED1-B8E3-215B-ADB5C4445D85}"/>
              </a:ext>
            </a:extLst>
          </p:cNvPr>
          <p:cNvSpPr/>
          <p:nvPr/>
        </p:nvSpPr>
        <p:spPr>
          <a:xfrm>
            <a:off x="3773716" y="0"/>
            <a:ext cx="12191999" cy="6858000"/>
          </a:xfrm>
          <a:custGeom>
            <a:avLst/>
            <a:gdLst>
              <a:gd name="connsiteX0" fmla="*/ 5879192 w 12191999"/>
              <a:gd name="connsiteY0" fmla="*/ 678046 h 6858000"/>
              <a:gd name="connsiteX1" fmla="*/ 5162549 w 12191999"/>
              <a:gd name="connsiteY1" fmla="*/ 1394689 h 6858000"/>
              <a:gd name="connsiteX2" fmla="*/ 5162549 w 12191999"/>
              <a:gd name="connsiteY2" fmla="*/ 5463312 h 6858000"/>
              <a:gd name="connsiteX3" fmla="*/ 5879192 w 12191999"/>
              <a:gd name="connsiteY3" fmla="*/ 6179955 h 6858000"/>
              <a:gd name="connsiteX4" fmla="*/ 6595835 w 12191999"/>
              <a:gd name="connsiteY4" fmla="*/ 5463312 h 6858000"/>
              <a:gd name="connsiteX5" fmla="*/ 6595835 w 12191999"/>
              <a:gd name="connsiteY5" fmla="*/ 1394689 h 6858000"/>
              <a:gd name="connsiteX6" fmla="*/ 5879192 w 12191999"/>
              <a:gd name="connsiteY6" fmla="*/ 678046 h 6858000"/>
              <a:gd name="connsiteX7" fmla="*/ 9161234 w 12191999"/>
              <a:gd name="connsiteY7" fmla="*/ 678046 h 6858000"/>
              <a:gd name="connsiteX8" fmla="*/ 8444591 w 12191999"/>
              <a:gd name="connsiteY8" fmla="*/ 1394689 h 6858000"/>
              <a:gd name="connsiteX9" fmla="*/ 8444591 w 12191999"/>
              <a:gd name="connsiteY9" fmla="*/ 5463312 h 6858000"/>
              <a:gd name="connsiteX10" fmla="*/ 9161234 w 12191999"/>
              <a:gd name="connsiteY10" fmla="*/ 6179955 h 6858000"/>
              <a:gd name="connsiteX11" fmla="*/ 9877877 w 12191999"/>
              <a:gd name="connsiteY11" fmla="*/ 5463312 h 6858000"/>
              <a:gd name="connsiteX12" fmla="*/ 9877877 w 12191999"/>
              <a:gd name="connsiteY12" fmla="*/ 1394689 h 6858000"/>
              <a:gd name="connsiteX13" fmla="*/ 9161234 w 12191999"/>
              <a:gd name="connsiteY13" fmla="*/ 678046 h 6858000"/>
              <a:gd name="connsiteX14" fmla="*/ 7520213 w 12191999"/>
              <a:gd name="connsiteY14" fmla="*/ 402950 h 6858000"/>
              <a:gd name="connsiteX15" fmla="*/ 6803570 w 12191999"/>
              <a:gd name="connsiteY15" fmla="*/ 1119594 h 6858000"/>
              <a:gd name="connsiteX16" fmla="*/ 6803570 w 12191999"/>
              <a:gd name="connsiteY16" fmla="*/ 5738407 h 6858000"/>
              <a:gd name="connsiteX17" fmla="*/ 7520213 w 12191999"/>
              <a:gd name="connsiteY17" fmla="*/ 6455050 h 6858000"/>
              <a:gd name="connsiteX18" fmla="*/ 8236856 w 12191999"/>
              <a:gd name="connsiteY18" fmla="*/ 5738407 h 6858000"/>
              <a:gd name="connsiteX19" fmla="*/ 8236856 w 12191999"/>
              <a:gd name="connsiteY19" fmla="*/ 1119594 h 6858000"/>
              <a:gd name="connsiteX20" fmla="*/ 7520213 w 12191999"/>
              <a:gd name="connsiteY20" fmla="*/ 402950 h 6858000"/>
              <a:gd name="connsiteX21" fmla="*/ 10802256 w 12191999"/>
              <a:gd name="connsiteY21" fmla="*/ 402950 h 6858000"/>
              <a:gd name="connsiteX22" fmla="*/ 10085613 w 12191999"/>
              <a:gd name="connsiteY22" fmla="*/ 1119593 h 6858000"/>
              <a:gd name="connsiteX23" fmla="*/ 10085613 w 12191999"/>
              <a:gd name="connsiteY23" fmla="*/ 5738407 h 6858000"/>
              <a:gd name="connsiteX24" fmla="*/ 10802256 w 12191999"/>
              <a:gd name="connsiteY24" fmla="*/ 6455050 h 6858000"/>
              <a:gd name="connsiteX25" fmla="*/ 11518899 w 12191999"/>
              <a:gd name="connsiteY25" fmla="*/ 5738407 h 6858000"/>
              <a:gd name="connsiteX26" fmla="*/ 11518899 w 12191999"/>
              <a:gd name="connsiteY26" fmla="*/ 1119593 h 6858000"/>
              <a:gd name="connsiteX27" fmla="*/ 10802256 w 12191999"/>
              <a:gd name="connsiteY27" fmla="*/ 402950 h 6858000"/>
              <a:gd name="connsiteX28" fmla="*/ 0 w 12191999"/>
              <a:gd name="connsiteY28" fmla="*/ 0 h 6858000"/>
              <a:gd name="connsiteX29" fmla="*/ 12191999 w 12191999"/>
              <a:gd name="connsiteY29" fmla="*/ 0 h 6858000"/>
              <a:gd name="connsiteX30" fmla="*/ 12191999 w 12191999"/>
              <a:gd name="connsiteY30" fmla="*/ 6858000 h 6858000"/>
              <a:gd name="connsiteX31" fmla="*/ 0 w 12191999"/>
              <a:gd name="connsiteY3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6858000">
                <a:moveTo>
                  <a:pt x="5879192" y="678046"/>
                </a:moveTo>
                <a:cubicBezTo>
                  <a:pt x="5483401" y="678046"/>
                  <a:pt x="5162549" y="998898"/>
                  <a:pt x="5162549" y="1394689"/>
                </a:cubicBezTo>
                <a:lnTo>
                  <a:pt x="5162549" y="5463312"/>
                </a:lnTo>
                <a:cubicBezTo>
                  <a:pt x="5162549" y="5859103"/>
                  <a:pt x="5483401" y="6179955"/>
                  <a:pt x="5879192" y="6179955"/>
                </a:cubicBezTo>
                <a:cubicBezTo>
                  <a:pt x="6274983" y="6179955"/>
                  <a:pt x="6595835" y="5859103"/>
                  <a:pt x="6595835" y="5463312"/>
                </a:cubicBezTo>
                <a:lnTo>
                  <a:pt x="6595835" y="1394689"/>
                </a:lnTo>
                <a:cubicBezTo>
                  <a:pt x="6595835" y="998898"/>
                  <a:pt x="6274983" y="678046"/>
                  <a:pt x="5879192" y="678046"/>
                </a:cubicBezTo>
                <a:close/>
                <a:moveTo>
                  <a:pt x="9161234" y="678046"/>
                </a:moveTo>
                <a:cubicBezTo>
                  <a:pt x="8765443" y="678046"/>
                  <a:pt x="8444591" y="998898"/>
                  <a:pt x="8444591" y="1394689"/>
                </a:cubicBezTo>
                <a:lnTo>
                  <a:pt x="8444591" y="5463312"/>
                </a:lnTo>
                <a:cubicBezTo>
                  <a:pt x="8444591" y="5859103"/>
                  <a:pt x="8765443" y="6179955"/>
                  <a:pt x="9161234" y="6179955"/>
                </a:cubicBezTo>
                <a:cubicBezTo>
                  <a:pt x="9557025" y="6179955"/>
                  <a:pt x="9877877" y="5859103"/>
                  <a:pt x="9877877" y="5463312"/>
                </a:cubicBezTo>
                <a:lnTo>
                  <a:pt x="9877877" y="1394689"/>
                </a:lnTo>
                <a:cubicBezTo>
                  <a:pt x="9877877" y="998898"/>
                  <a:pt x="9557025" y="678046"/>
                  <a:pt x="9161234" y="678046"/>
                </a:cubicBezTo>
                <a:close/>
                <a:moveTo>
                  <a:pt x="7520213" y="402950"/>
                </a:moveTo>
                <a:cubicBezTo>
                  <a:pt x="7124422" y="402950"/>
                  <a:pt x="6803570" y="723802"/>
                  <a:pt x="6803570" y="1119594"/>
                </a:cubicBezTo>
                <a:lnTo>
                  <a:pt x="6803570" y="5738407"/>
                </a:lnTo>
                <a:cubicBezTo>
                  <a:pt x="6803570" y="6134198"/>
                  <a:pt x="7124422" y="6455050"/>
                  <a:pt x="7520213" y="6455050"/>
                </a:cubicBezTo>
                <a:cubicBezTo>
                  <a:pt x="7916004" y="6455050"/>
                  <a:pt x="8236856" y="6134198"/>
                  <a:pt x="8236856" y="5738407"/>
                </a:cubicBezTo>
                <a:lnTo>
                  <a:pt x="8236856" y="1119594"/>
                </a:lnTo>
                <a:cubicBezTo>
                  <a:pt x="8236856" y="723802"/>
                  <a:pt x="7916004" y="402950"/>
                  <a:pt x="7520213" y="402950"/>
                </a:cubicBezTo>
                <a:close/>
                <a:moveTo>
                  <a:pt x="10802256" y="402950"/>
                </a:moveTo>
                <a:cubicBezTo>
                  <a:pt x="10406465" y="402950"/>
                  <a:pt x="10085613" y="723802"/>
                  <a:pt x="10085613" y="1119593"/>
                </a:cubicBezTo>
                <a:lnTo>
                  <a:pt x="10085613" y="5738407"/>
                </a:lnTo>
                <a:cubicBezTo>
                  <a:pt x="10085613" y="6134198"/>
                  <a:pt x="10406465" y="6455050"/>
                  <a:pt x="10802256" y="6455050"/>
                </a:cubicBezTo>
                <a:cubicBezTo>
                  <a:pt x="11198047" y="6455050"/>
                  <a:pt x="11518899" y="6134198"/>
                  <a:pt x="11518899" y="5738407"/>
                </a:cubicBezTo>
                <a:lnTo>
                  <a:pt x="11518899" y="1119593"/>
                </a:lnTo>
                <a:cubicBezTo>
                  <a:pt x="11518899" y="723802"/>
                  <a:pt x="11198047" y="402950"/>
                  <a:pt x="10802256" y="402950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00000">
                <a:srgbClr val="D7D7D7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31BFF2-0A0B-04F1-65AD-A492A4A44239}"/>
              </a:ext>
            </a:extLst>
          </p:cNvPr>
          <p:cNvSpPr txBox="1"/>
          <p:nvPr/>
        </p:nvSpPr>
        <p:spPr>
          <a:xfrm>
            <a:off x="841827" y="2044005"/>
            <a:ext cx="765092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8000" dirty="0">
                <a:solidFill>
                  <a:schemeClr val="tx1">
                    <a:lumMod val="85000"/>
                    <a:lumOff val="15000"/>
                  </a:schemeClr>
                </a:solidFill>
                <a:latin typeface="Clash Display" pitchFamily="50" charset="0"/>
              </a:rPr>
              <a:t>Tokyo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4A1A85-B721-FACE-9749-C5AF2F4177CC}"/>
              </a:ext>
            </a:extLst>
          </p:cNvPr>
          <p:cNvSpPr txBox="1"/>
          <p:nvPr/>
        </p:nvSpPr>
        <p:spPr>
          <a:xfrm>
            <a:off x="841828" y="2102061"/>
            <a:ext cx="380274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50" spc="600" dirty="0">
                <a:solidFill>
                  <a:srgbClr val="C00000"/>
                </a:solidFill>
                <a:latin typeface="Clash Display Medium" pitchFamily="50" charset="0"/>
              </a:rPr>
              <a:t>EXPLORE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BFACA-D34C-7E1F-8DEC-98261786013F}"/>
              </a:ext>
            </a:extLst>
          </p:cNvPr>
          <p:cNvSpPr txBox="1"/>
          <p:nvPr/>
        </p:nvSpPr>
        <p:spPr>
          <a:xfrm>
            <a:off x="841828" y="6891870"/>
            <a:ext cx="4123872" cy="11447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lash Display" pitchFamily="50" charset="0"/>
              </a:rPr>
              <a:t>Tokyo is the world's largest and most </a:t>
            </a:r>
            <a:r>
              <a:rPr lang="en-GB" sz="2000" dirty="0">
                <a:solidFill>
                  <a:srgbClr val="C00000"/>
                </a:solidFill>
                <a:latin typeface="Clash Display" pitchFamily="50" charset="0"/>
              </a:rPr>
              <a:t>dynamic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lash Display" pitchFamily="50" charset="0"/>
              </a:rPr>
              <a:t> metropolis.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Clash Display" pitchFamily="50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A8D627-B971-28A0-C120-9DBF61F4E284}"/>
              </a:ext>
            </a:extLst>
          </p:cNvPr>
          <p:cNvGrpSpPr/>
          <p:nvPr/>
        </p:nvGrpSpPr>
        <p:grpSpPr>
          <a:xfrm>
            <a:off x="841828" y="8829112"/>
            <a:ext cx="1872342" cy="2417090"/>
            <a:chOff x="841828" y="4134109"/>
            <a:chExt cx="1872342" cy="241709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48C65B8-D2B6-97C0-ABD0-042C4E351D47}"/>
                </a:ext>
              </a:extLst>
            </p:cNvPr>
            <p:cNvSpPr/>
            <p:nvPr/>
          </p:nvSpPr>
          <p:spPr>
            <a:xfrm>
              <a:off x="841828" y="4134109"/>
              <a:ext cx="1872342" cy="2417090"/>
            </a:xfrm>
            <a:prstGeom prst="roundRect">
              <a:avLst>
                <a:gd name="adj" fmla="val 10432"/>
              </a:avLst>
            </a:prstGeom>
            <a:gradFill flip="none" rotWithShape="1">
              <a:gsLst>
                <a:gs pos="100000">
                  <a:srgbClr val="EAEAEA"/>
                </a:gs>
                <a:gs pos="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604FC0-E509-0FE2-ACA3-3EA6A57F74F2}"/>
                </a:ext>
              </a:extLst>
            </p:cNvPr>
            <p:cNvSpPr txBox="1"/>
            <p:nvPr/>
          </p:nvSpPr>
          <p:spPr>
            <a:xfrm>
              <a:off x="1023257" y="4435096"/>
              <a:ext cx="1509484" cy="5980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l-PL" sz="2400" dirty="0">
                  <a:solidFill>
                    <a:srgbClr val="C00000"/>
                  </a:solidFill>
                  <a:latin typeface="Clash Display" pitchFamily="50" charset="0"/>
                </a:rPr>
                <a:t>37.4 million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73FCCB1-E4C5-A80C-403B-55C903B00A59}"/>
                </a:ext>
              </a:extLst>
            </p:cNvPr>
            <p:cNvSpPr txBox="1"/>
            <p:nvPr/>
          </p:nvSpPr>
          <p:spPr>
            <a:xfrm>
              <a:off x="1023257" y="5238756"/>
              <a:ext cx="1509484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The population of the Greater Tokyo Area, the largest in the world.</a:t>
              </a:r>
              <a:endParaRPr lang="pl-PL" sz="1200" dirty="0">
                <a:solidFill>
                  <a:schemeClr val="bg1">
                    <a:lumMod val="50000"/>
                  </a:schemeClr>
                </a:solidFill>
                <a:latin typeface="Clash Display" pitchFamily="50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0687148-29ED-F69A-DEDA-A5BD6472C48E}"/>
              </a:ext>
            </a:extLst>
          </p:cNvPr>
          <p:cNvGrpSpPr/>
          <p:nvPr/>
        </p:nvGrpSpPr>
        <p:grpSpPr>
          <a:xfrm>
            <a:off x="2895599" y="10303091"/>
            <a:ext cx="1872342" cy="2417090"/>
            <a:chOff x="2895599" y="4134109"/>
            <a:chExt cx="1872342" cy="241709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74B7B56-B372-C630-4B5C-C6040DD32CF8}"/>
                </a:ext>
              </a:extLst>
            </p:cNvPr>
            <p:cNvSpPr/>
            <p:nvPr/>
          </p:nvSpPr>
          <p:spPr>
            <a:xfrm>
              <a:off x="2895599" y="4134109"/>
              <a:ext cx="1872342" cy="2417090"/>
            </a:xfrm>
            <a:prstGeom prst="roundRect">
              <a:avLst>
                <a:gd name="adj" fmla="val 10432"/>
              </a:avLst>
            </a:prstGeom>
            <a:gradFill flip="none" rotWithShape="1">
              <a:gsLst>
                <a:gs pos="100000">
                  <a:srgbClr val="EAEAEA"/>
                </a:gs>
                <a:gs pos="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01674C0-6A43-987F-D4CC-BC339FF0624B}"/>
                </a:ext>
              </a:extLst>
            </p:cNvPr>
            <p:cNvSpPr txBox="1"/>
            <p:nvPr/>
          </p:nvSpPr>
          <p:spPr>
            <a:xfrm>
              <a:off x="3077028" y="4435096"/>
              <a:ext cx="1509484" cy="5980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l-PL" sz="2400">
                  <a:solidFill>
                    <a:srgbClr val="C00000"/>
                  </a:solidFill>
                  <a:latin typeface="Clash Display" pitchFamily="50" charset="0"/>
                </a:rPr>
                <a:t>634 meters</a:t>
              </a:r>
              <a:endParaRPr lang="pl-PL" sz="2400" dirty="0">
                <a:solidFill>
                  <a:srgbClr val="C00000"/>
                </a:solidFill>
                <a:latin typeface="Clash Display" pitchFamily="50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9579226-A714-D3E5-C94D-F41E28055BD9}"/>
                </a:ext>
              </a:extLst>
            </p:cNvPr>
            <p:cNvSpPr txBox="1"/>
            <p:nvPr/>
          </p:nvSpPr>
          <p:spPr>
            <a:xfrm>
              <a:off x="3077028" y="5238756"/>
              <a:ext cx="1509484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Height of Tokyo </a:t>
              </a:r>
              <a:r>
                <a:rPr lang="en-GB" sz="1200" dirty="0" err="1">
                  <a:solidFill>
                    <a:schemeClr val="bg1">
                      <a:lumMod val="50000"/>
                    </a:schemeClr>
                  </a:solidFill>
                </a:rPr>
                <a:t>Skytree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, one of the tallest towers</a:t>
              </a:r>
              <a:br>
                <a:rPr lang="pl-PL" sz="12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GB" sz="1200">
                  <a:solidFill>
                    <a:schemeClr val="bg1">
                      <a:lumMod val="50000"/>
                    </a:schemeClr>
                  </a:solidFill>
                </a:rPr>
                <a:t>globally</a:t>
              </a: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endParaRPr lang="pl-PL" sz="1200" dirty="0">
                <a:solidFill>
                  <a:schemeClr val="bg1">
                    <a:lumMod val="50000"/>
                  </a:schemeClr>
                </a:solidFill>
                <a:latin typeface="Clash Display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710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98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Clash Display</vt:lpstr>
      <vt:lpstr>Clash Display Medium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Kostrzewa</dc:creator>
  <cp:lastModifiedBy>Robert Kostrzewa</cp:lastModifiedBy>
  <cp:revision>9</cp:revision>
  <dcterms:created xsi:type="dcterms:W3CDTF">2024-08-19T13:45:52Z</dcterms:created>
  <dcterms:modified xsi:type="dcterms:W3CDTF">2024-08-21T13:07:45Z</dcterms:modified>
</cp:coreProperties>
</file>