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72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12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12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DB8A21-9155-455B-94BB-259887C3915F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DBE10FC-F4D6-4EB3-9E27-830C48E545BD}">
      <dgm:prSet/>
      <dgm:spPr/>
      <dgm:t>
        <a:bodyPr/>
        <a:lstStyle/>
        <a:p>
          <a:r>
            <a:rPr lang="en-US"/>
            <a:t>A sentence has a Subject (who) and a Verb (action).</a:t>
          </a:r>
        </a:p>
      </dgm:t>
    </dgm:pt>
    <dgm:pt modelId="{45E8BF28-5B52-4E80-BE0D-EC8F918C0B75}" type="parTrans" cxnId="{3597F816-4021-42DB-9F30-3494794727B7}">
      <dgm:prSet/>
      <dgm:spPr/>
      <dgm:t>
        <a:bodyPr/>
        <a:lstStyle/>
        <a:p>
          <a:endParaRPr lang="en-US"/>
        </a:p>
      </dgm:t>
    </dgm:pt>
    <dgm:pt modelId="{93C51A5C-7604-4870-B6C9-7146F6F5D765}" type="sibTrans" cxnId="{3597F816-4021-42DB-9F30-3494794727B7}">
      <dgm:prSet/>
      <dgm:spPr/>
      <dgm:t>
        <a:bodyPr/>
        <a:lstStyle/>
        <a:p>
          <a:endParaRPr lang="en-US"/>
        </a:p>
      </dgm:t>
    </dgm:pt>
    <dgm:pt modelId="{20FC536E-A21B-4295-ADF2-50221A3CFCD6}">
      <dgm:prSet/>
      <dgm:spPr/>
      <dgm:t>
        <a:bodyPr/>
        <a:lstStyle/>
        <a:p>
          <a:r>
            <a:rPr lang="en-US"/>
            <a:t>Examples:</a:t>
          </a:r>
        </a:p>
      </dgm:t>
    </dgm:pt>
    <dgm:pt modelId="{E518146E-358D-420C-AA40-333E51A3B23F}" type="parTrans" cxnId="{6F1FE5CA-55D0-4C86-98B6-82D5B9B08F6C}">
      <dgm:prSet/>
      <dgm:spPr/>
      <dgm:t>
        <a:bodyPr/>
        <a:lstStyle/>
        <a:p>
          <a:endParaRPr lang="en-US"/>
        </a:p>
      </dgm:t>
    </dgm:pt>
    <dgm:pt modelId="{180F96DA-185C-41D0-ADAD-7C300A1E1016}" type="sibTrans" cxnId="{6F1FE5CA-55D0-4C86-98B6-82D5B9B08F6C}">
      <dgm:prSet/>
      <dgm:spPr/>
      <dgm:t>
        <a:bodyPr/>
        <a:lstStyle/>
        <a:p>
          <a:endParaRPr lang="en-US"/>
        </a:p>
      </dgm:t>
    </dgm:pt>
    <dgm:pt modelId="{E10F0FEA-8151-46E7-9B5A-5B75CA955C28}">
      <dgm:prSet/>
      <dgm:spPr/>
      <dgm:t>
        <a:bodyPr/>
        <a:lstStyle/>
        <a:p>
          <a:r>
            <a:rPr lang="en-US"/>
            <a:t>- I run.</a:t>
          </a:r>
        </a:p>
      </dgm:t>
    </dgm:pt>
    <dgm:pt modelId="{8C962BAB-7C36-484C-9599-CF5CC56FCE0A}" type="parTrans" cxnId="{BF08ACDB-55B3-4AAE-8205-8A7471D29465}">
      <dgm:prSet/>
      <dgm:spPr/>
      <dgm:t>
        <a:bodyPr/>
        <a:lstStyle/>
        <a:p>
          <a:endParaRPr lang="en-US"/>
        </a:p>
      </dgm:t>
    </dgm:pt>
    <dgm:pt modelId="{4191C2B5-DF69-471A-A5BA-A6419B77AE68}" type="sibTrans" cxnId="{BF08ACDB-55B3-4AAE-8205-8A7471D29465}">
      <dgm:prSet/>
      <dgm:spPr/>
      <dgm:t>
        <a:bodyPr/>
        <a:lstStyle/>
        <a:p>
          <a:endParaRPr lang="en-US"/>
        </a:p>
      </dgm:t>
    </dgm:pt>
    <dgm:pt modelId="{E41C99D9-5349-453A-970C-3002D70CC209}">
      <dgm:prSet/>
      <dgm:spPr/>
      <dgm:t>
        <a:bodyPr/>
        <a:lstStyle/>
        <a:p>
          <a:r>
            <a:rPr lang="en-US"/>
            <a:t>- She eats.</a:t>
          </a:r>
        </a:p>
      </dgm:t>
    </dgm:pt>
    <dgm:pt modelId="{C185D58F-F073-4DDE-83F6-B53036879A8B}" type="parTrans" cxnId="{27411D2A-F76F-49B9-804A-4A950E139FB6}">
      <dgm:prSet/>
      <dgm:spPr/>
      <dgm:t>
        <a:bodyPr/>
        <a:lstStyle/>
        <a:p>
          <a:endParaRPr lang="en-US"/>
        </a:p>
      </dgm:t>
    </dgm:pt>
    <dgm:pt modelId="{5A3C7814-4EB0-46ED-AC1E-74A96F1E5822}" type="sibTrans" cxnId="{27411D2A-F76F-49B9-804A-4A950E139FB6}">
      <dgm:prSet/>
      <dgm:spPr/>
      <dgm:t>
        <a:bodyPr/>
        <a:lstStyle/>
        <a:p>
          <a:endParaRPr lang="en-US"/>
        </a:p>
      </dgm:t>
    </dgm:pt>
    <dgm:pt modelId="{FF454591-0D56-423A-A16A-A74C89349355}">
      <dgm:prSet/>
      <dgm:spPr/>
      <dgm:t>
        <a:bodyPr/>
        <a:lstStyle/>
        <a:p>
          <a:r>
            <a:rPr lang="en-US"/>
            <a:t>- They sleep.</a:t>
          </a:r>
        </a:p>
      </dgm:t>
    </dgm:pt>
    <dgm:pt modelId="{C8DEF55C-2B06-41AD-A498-B5E772255598}" type="parTrans" cxnId="{2A55CFC5-D583-4A90-9D6F-0FBEEB0CE4F1}">
      <dgm:prSet/>
      <dgm:spPr/>
      <dgm:t>
        <a:bodyPr/>
        <a:lstStyle/>
        <a:p>
          <a:endParaRPr lang="en-US"/>
        </a:p>
      </dgm:t>
    </dgm:pt>
    <dgm:pt modelId="{4D8BEE6F-8E64-48FB-8119-89F9C08BEF88}" type="sibTrans" cxnId="{2A55CFC5-D583-4A90-9D6F-0FBEEB0CE4F1}">
      <dgm:prSet/>
      <dgm:spPr/>
      <dgm:t>
        <a:bodyPr/>
        <a:lstStyle/>
        <a:p>
          <a:endParaRPr lang="en-US"/>
        </a:p>
      </dgm:t>
    </dgm:pt>
    <dgm:pt modelId="{5FEE6D60-5CFA-4E17-BFE2-D314D5A0D153}" type="pres">
      <dgm:prSet presAssocID="{3CDB8A21-9155-455B-94BB-259887C3915F}" presName="vert0" presStyleCnt="0">
        <dgm:presLayoutVars>
          <dgm:dir/>
          <dgm:animOne val="branch"/>
          <dgm:animLvl val="lvl"/>
        </dgm:presLayoutVars>
      </dgm:prSet>
      <dgm:spPr/>
    </dgm:pt>
    <dgm:pt modelId="{E96F0E68-DF6E-40AA-AB86-BA57B40FF34A}" type="pres">
      <dgm:prSet presAssocID="{DDBE10FC-F4D6-4EB3-9E27-830C48E545BD}" presName="thickLine" presStyleLbl="alignNode1" presStyleIdx="0" presStyleCnt="5"/>
      <dgm:spPr/>
    </dgm:pt>
    <dgm:pt modelId="{39FDA105-BCAC-4394-955D-2754AAC1054C}" type="pres">
      <dgm:prSet presAssocID="{DDBE10FC-F4D6-4EB3-9E27-830C48E545BD}" presName="horz1" presStyleCnt="0"/>
      <dgm:spPr/>
    </dgm:pt>
    <dgm:pt modelId="{CF979084-696F-446D-8436-160169DADC05}" type="pres">
      <dgm:prSet presAssocID="{DDBE10FC-F4D6-4EB3-9E27-830C48E545BD}" presName="tx1" presStyleLbl="revTx" presStyleIdx="0" presStyleCnt="5"/>
      <dgm:spPr/>
    </dgm:pt>
    <dgm:pt modelId="{71B63EE6-8045-4887-A654-3A4BA80F8501}" type="pres">
      <dgm:prSet presAssocID="{DDBE10FC-F4D6-4EB3-9E27-830C48E545BD}" presName="vert1" presStyleCnt="0"/>
      <dgm:spPr/>
    </dgm:pt>
    <dgm:pt modelId="{714FA589-3A6B-4473-94B5-5B2A82A3E7BB}" type="pres">
      <dgm:prSet presAssocID="{20FC536E-A21B-4295-ADF2-50221A3CFCD6}" presName="thickLine" presStyleLbl="alignNode1" presStyleIdx="1" presStyleCnt="5"/>
      <dgm:spPr/>
    </dgm:pt>
    <dgm:pt modelId="{0F9388B1-EF22-4B7D-8B7F-21144BFF84B4}" type="pres">
      <dgm:prSet presAssocID="{20FC536E-A21B-4295-ADF2-50221A3CFCD6}" presName="horz1" presStyleCnt="0"/>
      <dgm:spPr/>
    </dgm:pt>
    <dgm:pt modelId="{2D1FD532-A555-417B-AE93-CD015E5DBB7E}" type="pres">
      <dgm:prSet presAssocID="{20FC536E-A21B-4295-ADF2-50221A3CFCD6}" presName="tx1" presStyleLbl="revTx" presStyleIdx="1" presStyleCnt="5"/>
      <dgm:spPr/>
    </dgm:pt>
    <dgm:pt modelId="{FE1284DA-CF89-4D7E-833B-8F9F72A3247B}" type="pres">
      <dgm:prSet presAssocID="{20FC536E-A21B-4295-ADF2-50221A3CFCD6}" presName="vert1" presStyleCnt="0"/>
      <dgm:spPr/>
    </dgm:pt>
    <dgm:pt modelId="{C903241D-24E1-4191-BCDE-CC9553F8A191}" type="pres">
      <dgm:prSet presAssocID="{E10F0FEA-8151-46E7-9B5A-5B75CA955C28}" presName="thickLine" presStyleLbl="alignNode1" presStyleIdx="2" presStyleCnt="5"/>
      <dgm:spPr/>
    </dgm:pt>
    <dgm:pt modelId="{157EB26B-4BE6-4A41-A6EA-2C94F3AAFB80}" type="pres">
      <dgm:prSet presAssocID="{E10F0FEA-8151-46E7-9B5A-5B75CA955C28}" presName="horz1" presStyleCnt="0"/>
      <dgm:spPr/>
    </dgm:pt>
    <dgm:pt modelId="{09A60325-00F8-4BB4-9F53-E53F1DFB6BD4}" type="pres">
      <dgm:prSet presAssocID="{E10F0FEA-8151-46E7-9B5A-5B75CA955C28}" presName="tx1" presStyleLbl="revTx" presStyleIdx="2" presStyleCnt="5"/>
      <dgm:spPr/>
    </dgm:pt>
    <dgm:pt modelId="{146115A4-4FB4-46D8-A929-1D8373B7E94B}" type="pres">
      <dgm:prSet presAssocID="{E10F0FEA-8151-46E7-9B5A-5B75CA955C28}" presName="vert1" presStyleCnt="0"/>
      <dgm:spPr/>
    </dgm:pt>
    <dgm:pt modelId="{C8F1D5E6-5256-4FDB-B2D6-F04DDED536D5}" type="pres">
      <dgm:prSet presAssocID="{E41C99D9-5349-453A-970C-3002D70CC209}" presName="thickLine" presStyleLbl="alignNode1" presStyleIdx="3" presStyleCnt="5"/>
      <dgm:spPr/>
    </dgm:pt>
    <dgm:pt modelId="{ECFB60DE-D4FD-4EA2-B8CB-19CBC44D8233}" type="pres">
      <dgm:prSet presAssocID="{E41C99D9-5349-453A-970C-3002D70CC209}" presName="horz1" presStyleCnt="0"/>
      <dgm:spPr/>
    </dgm:pt>
    <dgm:pt modelId="{298A813B-6F8A-4DE4-A7A4-AC48C536C030}" type="pres">
      <dgm:prSet presAssocID="{E41C99D9-5349-453A-970C-3002D70CC209}" presName="tx1" presStyleLbl="revTx" presStyleIdx="3" presStyleCnt="5"/>
      <dgm:spPr/>
    </dgm:pt>
    <dgm:pt modelId="{A1412FD7-0479-44B0-95C2-8A6F5E320BA4}" type="pres">
      <dgm:prSet presAssocID="{E41C99D9-5349-453A-970C-3002D70CC209}" presName="vert1" presStyleCnt="0"/>
      <dgm:spPr/>
    </dgm:pt>
    <dgm:pt modelId="{617F39C9-9ADD-4E7A-9D2F-4FE46799BA99}" type="pres">
      <dgm:prSet presAssocID="{FF454591-0D56-423A-A16A-A74C89349355}" presName="thickLine" presStyleLbl="alignNode1" presStyleIdx="4" presStyleCnt="5"/>
      <dgm:spPr/>
    </dgm:pt>
    <dgm:pt modelId="{D5C81095-370B-4EBE-AC5A-A280512568B0}" type="pres">
      <dgm:prSet presAssocID="{FF454591-0D56-423A-A16A-A74C89349355}" presName="horz1" presStyleCnt="0"/>
      <dgm:spPr/>
    </dgm:pt>
    <dgm:pt modelId="{118D6077-6885-412F-94AB-1508021875FA}" type="pres">
      <dgm:prSet presAssocID="{FF454591-0D56-423A-A16A-A74C89349355}" presName="tx1" presStyleLbl="revTx" presStyleIdx="4" presStyleCnt="5"/>
      <dgm:spPr/>
    </dgm:pt>
    <dgm:pt modelId="{9B46C56D-1187-4B6F-B681-5BEDA5BFF524}" type="pres">
      <dgm:prSet presAssocID="{FF454591-0D56-423A-A16A-A74C89349355}" presName="vert1" presStyleCnt="0"/>
      <dgm:spPr/>
    </dgm:pt>
  </dgm:ptLst>
  <dgm:cxnLst>
    <dgm:cxn modelId="{A3FC2107-2B0F-448B-BAE7-90C0DAA683E8}" type="presOf" srcId="{20FC536E-A21B-4295-ADF2-50221A3CFCD6}" destId="{2D1FD532-A555-417B-AE93-CD015E5DBB7E}" srcOrd="0" destOrd="0" presId="urn:microsoft.com/office/officeart/2008/layout/LinedList"/>
    <dgm:cxn modelId="{3597F816-4021-42DB-9F30-3494794727B7}" srcId="{3CDB8A21-9155-455B-94BB-259887C3915F}" destId="{DDBE10FC-F4D6-4EB3-9E27-830C48E545BD}" srcOrd="0" destOrd="0" parTransId="{45E8BF28-5B52-4E80-BE0D-EC8F918C0B75}" sibTransId="{93C51A5C-7604-4870-B6C9-7146F6F5D765}"/>
    <dgm:cxn modelId="{27411D2A-F76F-49B9-804A-4A950E139FB6}" srcId="{3CDB8A21-9155-455B-94BB-259887C3915F}" destId="{E41C99D9-5349-453A-970C-3002D70CC209}" srcOrd="3" destOrd="0" parTransId="{C185D58F-F073-4DDE-83F6-B53036879A8B}" sibTransId="{5A3C7814-4EB0-46ED-AC1E-74A96F1E5822}"/>
    <dgm:cxn modelId="{02606C5F-03FC-4D02-8300-1F0B4B74BAD0}" type="presOf" srcId="{3CDB8A21-9155-455B-94BB-259887C3915F}" destId="{5FEE6D60-5CFA-4E17-BFE2-D314D5A0D153}" srcOrd="0" destOrd="0" presId="urn:microsoft.com/office/officeart/2008/layout/LinedList"/>
    <dgm:cxn modelId="{EA0B875F-0447-4E8E-A09F-CAC3EDC29291}" type="presOf" srcId="{E10F0FEA-8151-46E7-9B5A-5B75CA955C28}" destId="{09A60325-00F8-4BB4-9F53-E53F1DFB6BD4}" srcOrd="0" destOrd="0" presId="urn:microsoft.com/office/officeart/2008/layout/LinedList"/>
    <dgm:cxn modelId="{C259474A-8E57-4300-90B1-5211B4BD8395}" type="presOf" srcId="{E41C99D9-5349-453A-970C-3002D70CC209}" destId="{298A813B-6F8A-4DE4-A7A4-AC48C536C030}" srcOrd="0" destOrd="0" presId="urn:microsoft.com/office/officeart/2008/layout/LinedList"/>
    <dgm:cxn modelId="{A0745FBD-2D52-44C6-918E-BE735CD5595E}" type="presOf" srcId="{DDBE10FC-F4D6-4EB3-9E27-830C48E545BD}" destId="{CF979084-696F-446D-8436-160169DADC05}" srcOrd="0" destOrd="0" presId="urn:microsoft.com/office/officeart/2008/layout/LinedList"/>
    <dgm:cxn modelId="{34CABAC5-05F7-4B99-A77C-BB7AE673F52A}" type="presOf" srcId="{FF454591-0D56-423A-A16A-A74C89349355}" destId="{118D6077-6885-412F-94AB-1508021875FA}" srcOrd="0" destOrd="0" presId="urn:microsoft.com/office/officeart/2008/layout/LinedList"/>
    <dgm:cxn modelId="{2A55CFC5-D583-4A90-9D6F-0FBEEB0CE4F1}" srcId="{3CDB8A21-9155-455B-94BB-259887C3915F}" destId="{FF454591-0D56-423A-A16A-A74C89349355}" srcOrd="4" destOrd="0" parTransId="{C8DEF55C-2B06-41AD-A498-B5E772255598}" sibTransId="{4D8BEE6F-8E64-48FB-8119-89F9C08BEF88}"/>
    <dgm:cxn modelId="{6F1FE5CA-55D0-4C86-98B6-82D5B9B08F6C}" srcId="{3CDB8A21-9155-455B-94BB-259887C3915F}" destId="{20FC536E-A21B-4295-ADF2-50221A3CFCD6}" srcOrd="1" destOrd="0" parTransId="{E518146E-358D-420C-AA40-333E51A3B23F}" sibTransId="{180F96DA-185C-41D0-ADAD-7C300A1E1016}"/>
    <dgm:cxn modelId="{BF08ACDB-55B3-4AAE-8205-8A7471D29465}" srcId="{3CDB8A21-9155-455B-94BB-259887C3915F}" destId="{E10F0FEA-8151-46E7-9B5A-5B75CA955C28}" srcOrd="2" destOrd="0" parTransId="{8C962BAB-7C36-484C-9599-CF5CC56FCE0A}" sibTransId="{4191C2B5-DF69-471A-A5BA-A6419B77AE68}"/>
    <dgm:cxn modelId="{E3DD9AAA-47D6-44F9-B1EA-A814A07922C6}" type="presParOf" srcId="{5FEE6D60-5CFA-4E17-BFE2-D314D5A0D153}" destId="{E96F0E68-DF6E-40AA-AB86-BA57B40FF34A}" srcOrd="0" destOrd="0" presId="urn:microsoft.com/office/officeart/2008/layout/LinedList"/>
    <dgm:cxn modelId="{8A50B42C-CE8E-41D6-B94D-738EBCF86E03}" type="presParOf" srcId="{5FEE6D60-5CFA-4E17-BFE2-D314D5A0D153}" destId="{39FDA105-BCAC-4394-955D-2754AAC1054C}" srcOrd="1" destOrd="0" presId="urn:microsoft.com/office/officeart/2008/layout/LinedList"/>
    <dgm:cxn modelId="{168833C9-B764-4504-A0CD-F01AC9DB8369}" type="presParOf" srcId="{39FDA105-BCAC-4394-955D-2754AAC1054C}" destId="{CF979084-696F-446D-8436-160169DADC05}" srcOrd="0" destOrd="0" presId="urn:microsoft.com/office/officeart/2008/layout/LinedList"/>
    <dgm:cxn modelId="{9A98E8BA-8898-4D27-AA82-7E6DC5264909}" type="presParOf" srcId="{39FDA105-BCAC-4394-955D-2754AAC1054C}" destId="{71B63EE6-8045-4887-A654-3A4BA80F8501}" srcOrd="1" destOrd="0" presId="urn:microsoft.com/office/officeart/2008/layout/LinedList"/>
    <dgm:cxn modelId="{501EBDAD-0657-493E-A155-D4079F29EF86}" type="presParOf" srcId="{5FEE6D60-5CFA-4E17-BFE2-D314D5A0D153}" destId="{714FA589-3A6B-4473-94B5-5B2A82A3E7BB}" srcOrd="2" destOrd="0" presId="urn:microsoft.com/office/officeart/2008/layout/LinedList"/>
    <dgm:cxn modelId="{6623B10D-DF9A-4780-B03D-07955226C63E}" type="presParOf" srcId="{5FEE6D60-5CFA-4E17-BFE2-D314D5A0D153}" destId="{0F9388B1-EF22-4B7D-8B7F-21144BFF84B4}" srcOrd="3" destOrd="0" presId="urn:microsoft.com/office/officeart/2008/layout/LinedList"/>
    <dgm:cxn modelId="{90D20B3A-9841-41BA-A342-67C1C3AF12EE}" type="presParOf" srcId="{0F9388B1-EF22-4B7D-8B7F-21144BFF84B4}" destId="{2D1FD532-A555-417B-AE93-CD015E5DBB7E}" srcOrd="0" destOrd="0" presId="urn:microsoft.com/office/officeart/2008/layout/LinedList"/>
    <dgm:cxn modelId="{CA1F7864-3678-4FA9-B662-0DBB63FD6C95}" type="presParOf" srcId="{0F9388B1-EF22-4B7D-8B7F-21144BFF84B4}" destId="{FE1284DA-CF89-4D7E-833B-8F9F72A3247B}" srcOrd="1" destOrd="0" presId="urn:microsoft.com/office/officeart/2008/layout/LinedList"/>
    <dgm:cxn modelId="{31C85B6D-4DC6-4740-BAAE-C4688BA3B668}" type="presParOf" srcId="{5FEE6D60-5CFA-4E17-BFE2-D314D5A0D153}" destId="{C903241D-24E1-4191-BCDE-CC9553F8A191}" srcOrd="4" destOrd="0" presId="urn:microsoft.com/office/officeart/2008/layout/LinedList"/>
    <dgm:cxn modelId="{69A45CC3-AEFF-472E-8A65-0BDD83D85FE1}" type="presParOf" srcId="{5FEE6D60-5CFA-4E17-BFE2-D314D5A0D153}" destId="{157EB26B-4BE6-4A41-A6EA-2C94F3AAFB80}" srcOrd="5" destOrd="0" presId="urn:microsoft.com/office/officeart/2008/layout/LinedList"/>
    <dgm:cxn modelId="{A1DA0D6A-2E65-4B87-8646-89358186EF91}" type="presParOf" srcId="{157EB26B-4BE6-4A41-A6EA-2C94F3AAFB80}" destId="{09A60325-00F8-4BB4-9F53-E53F1DFB6BD4}" srcOrd="0" destOrd="0" presId="urn:microsoft.com/office/officeart/2008/layout/LinedList"/>
    <dgm:cxn modelId="{C3745BFC-E812-41BA-8D04-134AE73948B5}" type="presParOf" srcId="{157EB26B-4BE6-4A41-A6EA-2C94F3AAFB80}" destId="{146115A4-4FB4-46D8-A929-1D8373B7E94B}" srcOrd="1" destOrd="0" presId="urn:microsoft.com/office/officeart/2008/layout/LinedList"/>
    <dgm:cxn modelId="{C0E8EDF5-ABA8-4469-BB75-5C92D44C68C7}" type="presParOf" srcId="{5FEE6D60-5CFA-4E17-BFE2-D314D5A0D153}" destId="{C8F1D5E6-5256-4FDB-B2D6-F04DDED536D5}" srcOrd="6" destOrd="0" presId="urn:microsoft.com/office/officeart/2008/layout/LinedList"/>
    <dgm:cxn modelId="{5E5E669F-FF48-42F5-86CF-989BA9079AA4}" type="presParOf" srcId="{5FEE6D60-5CFA-4E17-BFE2-D314D5A0D153}" destId="{ECFB60DE-D4FD-4EA2-B8CB-19CBC44D8233}" srcOrd="7" destOrd="0" presId="urn:microsoft.com/office/officeart/2008/layout/LinedList"/>
    <dgm:cxn modelId="{4D53D4E7-06E3-4329-B5A0-10FEEFA45580}" type="presParOf" srcId="{ECFB60DE-D4FD-4EA2-B8CB-19CBC44D8233}" destId="{298A813B-6F8A-4DE4-A7A4-AC48C536C030}" srcOrd="0" destOrd="0" presId="urn:microsoft.com/office/officeart/2008/layout/LinedList"/>
    <dgm:cxn modelId="{81B5B8C5-4DF8-4DBB-BB61-7C21FA19F00A}" type="presParOf" srcId="{ECFB60DE-D4FD-4EA2-B8CB-19CBC44D8233}" destId="{A1412FD7-0479-44B0-95C2-8A6F5E320BA4}" srcOrd="1" destOrd="0" presId="urn:microsoft.com/office/officeart/2008/layout/LinedList"/>
    <dgm:cxn modelId="{649BC27A-BC8C-45EC-AFA2-C41005D3F22F}" type="presParOf" srcId="{5FEE6D60-5CFA-4E17-BFE2-D314D5A0D153}" destId="{617F39C9-9ADD-4E7A-9D2F-4FE46799BA99}" srcOrd="8" destOrd="0" presId="urn:microsoft.com/office/officeart/2008/layout/LinedList"/>
    <dgm:cxn modelId="{272709CE-1D0A-49B9-B9CF-43D305A03A98}" type="presParOf" srcId="{5FEE6D60-5CFA-4E17-BFE2-D314D5A0D153}" destId="{D5C81095-370B-4EBE-AC5A-A280512568B0}" srcOrd="9" destOrd="0" presId="urn:microsoft.com/office/officeart/2008/layout/LinedList"/>
    <dgm:cxn modelId="{5CC948FB-B709-4835-B639-54D78C7F056B}" type="presParOf" srcId="{D5C81095-370B-4EBE-AC5A-A280512568B0}" destId="{118D6077-6885-412F-94AB-1508021875FA}" srcOrd="0" destOrd="0" presId="urn:microsoft.com/office/officeart/2008/layout/LinedList"/>
    <dgm:cxn modelId="{2D5BF00F-3683-477A-A9D9-685EA3C95197}" type="presParOf" srcId="{D5C81095-370B-4EBE-AC5A-A280512568B0}" destId="{9B46C56D-1187-4B6F-B681-5BEDA5BFF52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FB6E39-F75E-4DB7-9E54-8A8327753E6C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BB8ACBF9-0200-481A-822D-6BF66ED082B5}">
      <dgm:prSet/>
      <dgm:spPr/>
      <dgm:t>
        <a:bodyPr/>
        <a:lstStyle/>
        <a:p>
          <a:r>
            <a:rPr lang="en-US"/>
            <a:t>I eat apples.</a:t>
          </a:r>
        </a:p>
      </dgm:t>
    </dgm:pt>
    <dgm:pt modelId="{9F2491FB-7A27-42B3-A422-705B4DC74313}" type="parTrans" cxnId="{337F1895-E634-404C-921A-7B0FEEB00BC5}">
      <dgm:prSet/>
      <dgm:spPr/>
      <dgm:t>
        <a:bodyPr/>
        <a:lstStyle/>
        <a:p>
          <a:endParaRPr lang="en-US"/>
        </a:p>
      </dgm:t>
    </dgm:pt>
    <dgm:pt modelId="{35CB9F55-5966-4AE7-A6D7-03A7B4F2DC86}" type="sibTrans" cxnId="{337F1895-E634-404C-921A-7B0FEEB00BC5}">
      <dgm:prSet/>
      <dgm:spPr/>
      <dgm:t>
        <a:bodyPr/>
        <a:lstStyle/>
        <a:p>
          <a:endParaRPr lang="en-US"/>
        </a:p>
      </dgm:t>
    </dgm:pt>
    <dgm:pt modelId="{DA3F18E6-F133-4B62-88D6-7FD186C57610}">
      <dgm:prSet/>
      <dgm:spPr/>
      <dgm:t>
        <a:bodyPr/>
        <a:lstStyle/>
        <a:p>
          <a:r>
            <a:rPr lang="en-US"/>
            <a:t>He reads a book.</a:t>
          </a:r>
        </a:p>
      </dgm:t>
    </dgm:pt>
    <dgm:pt modelId="{D8E723B8-AD07-45C3-87CA-09C6B14FA55D}" type="parTrans" cxnId="{DBF352A4-CACF-4353-A21A-72B2D865C2E6}">
      <dgm:prSet/>
      <dgm:spPr/>
      <dgm:t>
        <a:bodyPr/>
        <a:lstStyle/>
        <a:p>
          <a:endParaRPr lang="en-US"/>
        </a:p>
      </dgm:t>
    </dgm:pt>
    <dgm:pt modelId="{1155D3E9-B13B-4713-BCDD-417777BA4913}" type="sibTrans" cxnId="{DBF352A4-CACF-4353-A21A-72B2D865C2E6}">
      <dgm:prSet/>
      <dgm:spPr/>
      <dgm:t>
        <a:bodyPr/>
        <a:lstStyle/>
        <a:p>
          <a:endParaRPr lang="en-US"/>
        </a:p>
      </dgm:t>
    </dgm:pt>
    <dgm:pt modelId="{03B199DC-AF4E-42AE-8057-040CD54FE0E6}">
      <dgm:prSet/>
      <dgm:spPr/>
      <dgm:t>
        <a:bodyPr/>
        <a:lstStyle/>
        <a:p>
          <a:r>
            <a:rPr lang="en-US"/>
            <a:t>They watch TV.</a:t>
          </a:r>
        </a:p>
      </dgm:t>
    </dgm:pt>
    <dgm:pt modelId="{725BC8DA-C6D9-4E4B-8463-1EF9AACA5E8E}" type="parTrans" cxnId="{DD212A18-F3D2-4AEF-9A47-098F8C4206B3}">
      <dgm:prSet/>
      <dgm:spPr/>
      <dgm:t>
        <a:bodyPr/>
        <a:lstStyle/>
        <a:p>
          <a:endParaRPr lang="en-US"/>
        </a:p>
      </dgm:t>
    </dgm:pt>
    <dgm:pt modelId="{6ADCDC7E-6644-4178-BDD9-80FDBEF19445}" type="sibTrans" cxnId="{DD212A18-F3D2-4AEF-9A47-098F8C4206B3}">
      <dgm:prSet/>
      <dgm:spPr/>
      <dgm:t>
        <a:bodyPr/>
        <a:lstStyle/>
        <a:p>
          <a:endParaRPr lang="en-US"/>
        </a:p>
      </dgm:t>
    </dgm:pt>
    <dgm:pt modelId="{88B13279-1F49-4518-8DC6-A1C8A50AD170}" type="pres">
      <dgm:prSet presAssocID="{A4FB6E39-F75E-4DB7-9E54-8A8327753E6C}" presName="root" presStyleCnt="0">
        <dgm:presLayoutVars>
          <dgm:dir/>
          <dgm:resizeHandles val="exact"/>
        </dgm:presLayoutVars>
      </dgm:prSet>
      <dgm:spPr/>
    </dgm:pt>
    <dgm:pt modelId="{B8555C20-8D94-4822-A5F1-311187F96BEC}" type="pres">
      <dgm:prSet presAssocID="{BB8ACBF9-0200-481A-822D-6BF66ED082B5}" presName="compNode" presStyleCnt="0"/>
      <dgm:spPr/>
    </dgm:pt>
    <dgm:pt modelId="{39392A67-ABF6-41F8-9708-0CE91EA2DDC7}" type="pres">
      <dgm:prSet presAssocID="{BB8ACBF9-0200-481A-822D-6BF66ED082B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pple"/>
        </a:ext>
      </dgm:extLst>
    </dgm:pt>
    <dgm:pt modelId="{9F5CB33C-5EE9-4D11-B815-53FD3B826F30}" type="pres">
      <dgm:prSet presAssocID="{BB8ACBF9-0200-481A-822D-6BF66ED082B5}" presName="spaceRect" presStyleCnt="0"/>
      <dgm:spPr/>
    </dgm:pt>
    <dgm:pt modelId="{B713AB6A-8255-4172-8F6D-186160A0657D}" type="pres">
      <dgm:prSet presAssocID="{BB8ACBF9-0200-481A-822D-6BF66ED082B5}" presName="textRect" presStyleLbl="revTx" presStyleIdx="0" presStyleCnt="3">
        <dgm:presLayoutVars>
          <dgm:chMax val="1"/>
          <dgm:chPref val="1"/>
        </dgm:presLayoutVars>
      </dgm:prSet>
      <dgm:spPr/>
    </dgm:pt>
    <dgm:pt modelId="{A6AE5D98-8DDB-4416-8FC6-C7644FE20A16}" type="pres">
      <dgm:prSet presAssocID="{35CB9F55-5966-4AE7-A6D7-03A7B4F2DC86}" presName="sibTrans" presStyleCnt="0"/>
      <dgm:spPr/>
    </dgm:pt>
    <dgm:pt modelId="{DB8C20A1-30C5-44B3-94A9-074E9F1231B8}" type="pres">
      <dgm:prSet presAssocID="{DA3F18E6-F133-4B62-88D6-7FD186C57610}" presName="compNode" presStyleCnt="0"/>
      <dgm:spPr/>
    </dgm:pt>
    <dgm:pt modelId="{70612BAA-A00C-4D42-888E-F7043E5EAB8C}" type="pres">
      <dgm:prSet presAssocID="{DA3F18E6-F133-4B62-88D6-7FD186C5761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38018BE2-2625-46D6-87DF-F071B9172D14}" type="pres">
      <dgm:prSet presAssocID="{DA3F18E6-F133-4B62-88D6-7FD186C57610}" presName="spaceRect" presStyleCnt="0"/>
      <dgm:spPr/>
    </dgm:pt>
    <dgm:pt modelId="{C7AE43FE-36CC-4407-B7E2-A6C961309577}" type="pres">
      <dgm:prSet presAssocID="{DA3F18E6-F133-4B62-88D6-7FD186C57610}" presName="textRect" presStyleLbl="revTx" presStyleIdx="1" presStyleCnt="3">
        <dgm:presLayoutVars>
          <dgm:chMax val="1"/>
          <dgm:chPref val="1"/>
        </dgm:presLayoutVars>
      </dgm:prSet>
      <dgm:spPr/>
    </dgm:pt>
    <dgm:pt modelId="{B32F8F87-34BE-429D-AC46-AA7C683D6D3D}" type="pres">
      <dgm:prSet presAssocID="{1155D3E9-B13B-4713-BCDD-417777BA4913}" presName="sibTrans" presStyleCnt="0"/>
      <dgm:spPr/>
    </dgm:pt>
    <dgm:pt modelId="{3743FA9B-4F0F-404B-A5E8-720052507B0B}" type="pres">
      <dgm:prSet presAssocID="{03B199DC-AF4E-42AE-8057-040CD54FE0E6}" presName="compNode" presStyleCnt="0"/>
      <dgm:spPr/>
    </dgm:pt>
    <dgm:pt modelId="{10039541-C4A7-40E2-8723-28016135DF6D}" type="pres">
      <dgm:prSet presAssocID="{03B199DC-AF4E-42AE-8057-040CD54FE0E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levision"/>
        </a:ext>
      </dgm:extLst>
    </dgm:pt>
    <dgm:pt modelId="{62DE879A-3E30-44F1-B4F5-18A95D20C3F7}" type="pres">
      <dgm:prSet presAssocID="{03B199DC-AF4E-42AE-8057-040CD54FE0E6}" presName="spaceRect" presStyleCnt="0"/>
      <dgm:spPr/>
    </dgm:pt>
    <dgm:pt modelId="{119756E8-F794-40DB-B233-7D2B519554CB}" type="pres">
      <dgm:prSet presAssocID="{03B199DC-AF4E-42AE-8057-040CD54FE0E6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DD212A18-F3D2-4AEF-9A47-098F8C4206B3}" srcId="{A4FB6E39-F75E-4DB7-9E54-8A8327753E6C}" destId="{03B199DC-AF4E-42AE-8057-040CD54FE0E6}" srcOrd="2" destOrd="0" parTransId="{725BC8DA-C6D9-4E4B-8463-1EF9AACA5E8E}" sibTransId="{6ADCDC7E-6644-4178-BDD9-80FDBEF19445}"/>
    <dgm:cxn modelId="{1710645C-73F9-4262-BD0B-5B985520C04D}" type="presOf" srcId="{DA3F18E6-F133-4B62-88D6-7FD186C57610}" destId="{C7AE43FE-36CC-4407-B7E2-A6C961309577}" srcOrd="0" destOrd="0" presId="urn:microsoft.com/office/officeart/2018/2/layout/IconLabelList"/>
    <dgm:cxn modelId="{EA41FB60-F003-48AF-A72B-4EC2AA603EB6}" type="presOf" srcId="{03B199DC-AF4E-42AE-8057-040CD54FE0E6}" destId="{119756E8-F794-40DB-B233-7D2B519554CB}" srcOrd="0" destOrd="0" presId="urn:microsoft.com/office/officeart/2018/2/layout/IconLabelList"/>
    <dgm:cxn modelId="{337F1895-E634-404C-921A-7B0FEEB00BC5}" srcId="{A4FB6E39-F75E-4DB7-9E54-8A8327753E6C}" destId="{BB8ACBF9-0200-481A-822D-6BF66ED082B5}" srcOrd="0" destOrd="0" parTransId="{9F2491FB-7A27-42B3-A422-705B4DC74313}" sibTransId="{35CB9F55-5966-4AE7-A6D7-03A7B4F2DC86}"/>
    <dgm:cxn modelId="{DBF352A4-CACF-4353-A21A-72B2D865C2E6}" srcId="{A4FB6E39-F75E-4DB7-9E54-8A8327753E6C}" destId="{DA3F18E6-F133-4B62-88D6-7FD186C57610}" srcOrd="1" destOrd="0" parTransId="{D8E723B8-AD07-45C3-87CA-09C6B14FA55D}" sibTransId="{1155D3E9-B13B-4713-BCDD-417777BA4913}"/>
    <dgm:cxn modelId="{2AAC18C0-1716-422E-91EE-BE19714668F1}" type="presOf" srcId="{BB8ACBF9-0200-481A-822D-6BF66ED082B5}" destId="{B713AB6A-8255-4172-8F6D-186160A0657D}" srcOrd="0" destOrd="0" presId="urn:microsoft.com/office/officeart/2018/2/layout/IconLabelList"/>
    <dgm:cxn modelId="{D4864BCB-27DA-4C4C-B9B1-3A67D39D0FB9}" type="presOf" srcId="{A4FB6E39-F75E-4DB7-9E54-8A8327753E6C}" destId="{88B13279-1F49-4518-8DC6-A1C8A50AD170}" srcOrd="0" destOrd="0" presId="urn:microsoft.com/office/officeart/2018/2/layout/IconLabelList"/>
    <dgm:cxn modelId="{4847808C-EA6B-4FF9-8575-80FD8C5074C5}" type="presParOf" srcId="{88B13279-1F49-4518-8DC6-A1C8A50AD170}" destId="{B8555C20-8D94-4822-A5F1-311187F96BEC}" srcOrd="0" destOrd="0" presId="urn:microsoft.com/office/officeart/2018/2/layout/IconLabelList"/>
    <dgm:cxn modelId="{37A0C90E-ED05-4614-BBCC-A17E0E714FE0}" type="presParOf" srcId="{B8555C20-8D94-4822-A5F1-311187F96BEC}" destId="{39392A67-ABF6-41F8-9708-0CE91EA2DDC7}" srcOrd="0" destOrd="0" presId="urn:microsoft.com/office/officeart/2018/2/layout/IconLabelList"/>
    <dgm:cxn modelId="{2BCA57BF-D252-4CB3-AFD4-AF380D53C342}" type="presParOf" srcId="{B8555C20-8D94-4822-A5F1-311187F96BEC}" destId="{9F5CB33C-5EE9-4D11-B815-53FD3B826F30}" srcOrd="1" destOrd="0" presId="urn:microsoft.com/office/officeart/2018/2/layout/IconLabelList"/>
    <dgm:cxn modelId="{6EE1B352-E94A-4770-B1C4-5557378E17C3}" type="presParOf" srcId="{B8555C20-8D94-4822-A5F1-311187F96BEC}" destId="{B713AB6A-8255-4172-8F6D-186160A0657D}" srcOrd="2" destOrd="0" presId="urn:microsoft.com/office/officeart/2018/2/layout/IconLabelList"/>
    <dgm:cxn modelId="{48278048-9215-42FD-BA8B-0A49C95DAB93}" type="presParOf" srcId="{88B13279-1F49-4518-8DC6-A1C8A50AD170}" destId="{A6AE5D98-8DDB-4416-8FC6-C7644FE20A16}" srcOrd="1" destOrd="0" presId="urn:microsoft.com/office/officeart/2018/2/layout/IconLabelList"/>
    <dgm:cxn modelId="{94EC8E02-6D74-430C-BDA8-62F0016FBE23}" type="presParOf" srcId="{88B13279-1F49-4518-8DC6-A1C8A50AD170}" destId="{DB8C20A1-30C5-44B3-94A9-074E9F1231B8}" srcOrd="2" destOrd="0" presId="urn:microsoft.com/office/officeart/2018/2/layout/IconLabelList"/>
    <dgm:cxn modelId="{B359FFCD-EC51-4545-ACD9-E34B8B6CEC9A}" type="presParOf" srcId="{DB8C20A1-30C5-44B3-94A9-074E9F1231B8}" destId="{70612BAA-A00C-4D42-888E-F7043E5EAB8C}" srcOrd="0" destOrd="0" presId="urn:microsoft.com/office/officeart/2018/2/layout/IconLabelList"/>
    <dgm:cxn modelId="{A42C1FBA-CF07-40DD-8302-1E347260B737}" type="presParOf" srcId="{DB8C20A1-30C5-44B3-94A9-074E9F1231B8}" destId="{38018BE2-2625-46D6-87DF-F071B9172D14}" srcOrd="1" destOrd="0" presId="urn:microsoft.com/office/officeart/2018/2/layout/IconLabelList"/>
    <dgm:cxn modelId="{7D5055B1-3B80-4AE9-9C9E-18BA5C54D562}" type="presParOf" srcId="{DB8C20A1-30C5-44B3-94A9-074E9F1231B8}" destId="{C7AE43FE-36CC-4407-B7E2-A6C961309577}" srcOrd="2" destOrd="0" presId="urn:microsoft.com/office/officeart/2018/2/layout/IconLabelList"/>
    <dgm:cxn modelId="{4852008B-A4EA-4E77-85BE-8A08CF5E2563}" type="presParOf" srcId="{88B13279-1F49-4518-8DC6-A1C8A50AD170}" destId="{B32F8F87-34BE-429D-AC46-AA7C683D6D3D}" srcOrd="3" destOrd="0" presId="urn:microsoft.com/office/officeart/2018/2/layout/IconLabelList"/>
    <dgm:cxn modelId="{3E260A5C-17A3-4055-91F2-108B2ED31B23}" type="presParOf" srcId="{88B13279-1F49-4518-8DC6-A1C8A50AD170}" destId="{3743FA9B-4F0F-404B-A5E8-720052507B0B}" srcOrd="4" destOrd="0" presId="urn:microsoft.com/office/officeart/2018/2/layout/IconLabelList"/>
    <dgm:cxn modelId="{417689A5-2EED-4854-B091-FF7F5E1F97AC}" type="presParOf" srcId="{3743FA9B-4F0F-404B-A5E8-720052507B0B}" destId="{10039541-C4A7-40E2-8723-28016135DF6D}" srcOrd="0" destOrd="0" presId="urn:microsoft.com/office/officeart/2018/2/layout/IconLabelList"/>
    <dgm:cxn modelId="{CA4A67F5-7AC9-4506-80A4-68B770B98E29}" type="presParOf" srcId="{3743FA9B-4F0F-404B-A5E8-720052507B0B}" destId="{62DE879A-3E30-44F1-B4F5-18A95D20C3F7}" srcOrd="1" destOrd="0" presId="urn:microsoft.com/office/officeart/2018/2/layout/IconLabelList"/>
    <dgm:cxn modelId="{7EDE28C2-DF52-481F-9EE4-1605D2A84822}" type="presParOf" srcId="{3743FA9B-4F0F-404B-A5E8-720052507B0B}" destId="{119756E8-F794-40DB-B233-7D2B519554CB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EA9BBA7-CB8D-4A3A-BE57-60368455265E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B33204C9-782B-4CD7-87FD-4A36800C21A6}">
      <dgm:prSet/>
      <dgm:spPr/>
      <dgm:t>
        <a:bodyPr/>
        <a:lstStyle/>
        <a:p>
          <a:r>
            <a:rPr lang="en-US"/>
            <a:t>Example: I eat apples.</a:t>
          </a:r>
        </a:p>
      </dgm:t>
    </dgm:pt>
    <dgm:pt modelId="{4F79C74F-6833-4D2E-9507-C0C58461F57A}" type="parTrans" cxnId="{C426A643-10EE-4ACB-AC2C-0898BCC69AF9}">
      <dgm:prSet/>
      <dgm:spPr/>
      <dgm:t>
        <a:bodyPr/>
        <a:lstStyle/>
        <a:p>
          <a:endParaRPr lang="en-US"/>
        </a:p>
      </dgm:t>
    </dgm:pt>
    <dgm:pt modelId="{8E5FE144-B965-4C2D-BC4E-744025F56173}" type="sibTrans" cxnId="{C426A643-10EE-4ACB-AC2C-0898BCC69AF9}">
      <dgm:prSet/>
      <dgm:spPr/>
      <dgm:t>
        <a:bodyPr/>
        <a:lstStyle/>
        <a:p>
          <a:endParaRPr lang="en-US"/>
        </a:p>
      </dgm:t>
    </dgm:pt>
    <dgm:pt modelId="{D5ED380E-55AC-42F6-96AD-1212741D60B9}">
      <dgm:prSet/>
      <dgm:spPr/>
      <dgm:t>
        <a:bodyPr/>
        <a:lstStyle/>
        <a:p>
          <a:r>
            <a:rPr lang="en-US"/>
            <a:t>Subject = I</a:t>
          </a:r>
        </a:p>
      </dgm:t>
    </dgm:pt>
    <dgm:pt modelId="{E44CD58F-EB77-48E7-B55D-8884BF2B01DA}" type="parTrans" cxnId="{44CE46F4-EE36-4A45-B2B8-67015CB0F969}">
      <dgm:prSet/>
      <dgm:spPr/>
      <dgm:t>
        <a:bodyPr/>
        <a:lstStyle/>
        <a:p>
          <a:endParaRPr lang="en-US"/>
        </a:p>
      </dgm:t>
    </dgm:pt>
    <dgm:pt modelId="{67414502-3C31-4432-BB1D-E7173AF6609D}" type="sibTrans" cxnId="{44CE46F4-EE36-4A45-B2B8-67015CB0F969}">
      <dgm:prSet/>
      <dgm:spPr/>
      <dgm:t>
        <a:bodyPr/>
        <a:lstStyle/>
        <a:p>
          <a:endParaRPr lang="en-US"/>
        </a:p>
      </dgm:t>
    </dgm:pt>
    <dgm:pt modelId="{9E89A3F8-BFBF-41F8-B646-D103BA2EAA35}">
      <dgm:prSet/>
      <dgm:spPr/>
      <dgm:t>
        <a:bodyPr/>
        <a:lstStyle/>
        <a:p>
          <a:r>
            <a:rPr lang="en-US"/>
            <a:t>Verb = eat</a:t>
          </a:r>
        </a:p>
      </dgm:t>
    </dgm:pt>
    <dgm:pt modelId="{CAB484D4-3BB6-48D8-91C3-8B033DEA5536}" type="parTrans" cxnId="{F3FE4BA2-D865-4988-A51E-52E7B5737BC3}">
      <dgm:prSet/>
      <dgm:spPr/>
      <dgm:t>
        <a:bodyPr/>
        <a:lstStyle/>
        <a:p>
          <a:endParaRPr lang="en-US"/>
        </a:p>
      </dgm:t>
    </dgm:pt>
    <dgm:pt modelId="{1869B529-B5FB-4D45-8671-62399145596F}" type="sibTrans" cxnId="{F3FE4BA2-D865-4988-A51E-52E7B5737BC3}">
      <dgm:prSet/>
      <dgm:spPr/>
      <dgm:t>
        <a:bodyPr/>
        <a:lstStyle/>
        <a:p>
          <a:endParaRPr lang="en-US"/>
        </a:p>
      </dgm:t>
    </dgm:pt>
    <dgm:pt modelId="{E5847DEC-120C-44C9-84BE-BB8357FEB53E}">
      <dgm:prSet/>
      <dgm:spPr/>
      <dgm:t>
        <a:bodyPr/>
        <a:lstStyle/>
        <a:p>
          <a:r>
            <a:rPr lang="en-US"/>
            <a:t>Object = apples</a:t>
          </a:r>
        </a:p>
      </dgm:t>
    </dgm:pt>
    <dgm:pt modelId="{1B2AF7D0-64AF-44C0-986D-FCF326CC4A54}" type="parTrans" cxnId="{9BC197CA-E488-4117-A11D-CC15CFD2998F}">
      <dgm:prSet/>
      <dgm:spPr/>
      <dgm:t>
        <a:bodyPr/>
        <a:lstStyle/>
        <a:p>
          <a:endParaRPr lang="en-US"/>
        </a:p>
      </dgm:t>
    </dgm:pt>
    <dgm:pt modelId="{734C3F8D-0C63-4AC2-ABB7-D5BDC876A873}" type="sibTrans" cxnId="{9BC197CA-E488-4117-A11D-CC15CFD2998F}">
      <dgm:prSet/>
      <dgm:spPr/>
      <dgm:t>
        <a:bodyPr/>
        <a:lstStyle/>
        <a:p>
          <a:endParaRPr lang="en-US"/>
        </a:p>
      </dgm:t>
    </dgm:pt>
    <dgm:pt modelId="{26F8637C-E755-47B2-981E-20929F054289}" type="pres">
      <dgm:prSet presAssocID="{6EA9BBA7-CB8D-4A3A-BE57-60368455265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7D8C3E4-3B18-41AB-BB83-B6400F9EBCAE}" type="pres">
      <dgm:prSet presAssocID="{B33204C9-782B-4CD7-87FD-4A36800C21A6}" presName="hierRoot1" presStyleCnt="0"/>
      <dgm:spPr/>
    </dgm:pt>
    <dgm:pt modelId="{D1192B56-178E-4404-BCF3-EEED9C591A9A}" type="pres">
      <dgm:prSet presAssocID="{B33204C9-782B-4CD7-87FD-4A36800C21A6}" presName="composite" presStyleCnt="0"/>
      <dgm:spPr/>
    </dgm:pt>
    <dgm:pt modelId="{FC401F8A-16A5-4F5F-93B2-FF81D62F1B5B}" type="pres">
      <dgm:prSet presAssocID="{B33204C9-782B-4CD7-87FD-4A36800C21A6}" presName="background" presStyleLbl="node0" presStyleIdx="0" presStyleCnt="4"/>
      <dgm:spPr/>
    </dgm:pt>
    <dgm:pt modelId="{CF899D44-BD5F-46F4-AC8D-AB90E101CDAA}" type="pres">
      <dgm:prSet presAssocID="{B33204C9-782B-4CD7-87FD-4A36800C21A6}" presName="text" presStyleLbl="fgAcc0" presStyleIdx="0" presStyleCnt="4">
        <dgm:presLayoutVars>
          <dgm:chPref val="3"/>
        </dgm:presLayoutVars>
      </dgm:prSet>
      <dgm:spPr/>
    </dgm:pt>
    <dgm:pt modelId="{A1680845-B393-4173-ACE4-93D35B00675F}" type="pres">
      <dgm:prSet presAssocID="{B33204C9-782B-4CD7-87FD-4A36800C21A6}" presName="hierChild2" presStyleCnt="0"/>
      <dgm:spPr/>
    </dgm:pt>
    <dgm:pt modelId="{12C37C46-5CD8-4B01-A210-B197274D1B80}" type="pres">
      <dgm:prSet presAssocID="{D5ED380E-55AC-42F6-96AD-1212741D60B9}" presName="hierRoot1" presStyleCnt="0"/>
      <dgm:spPr/>
    </dgm:pt>
    <dgm:pt modelId="{35C143D4-8321-43BE-9D6C-DFB62586B9E6}" type="pres">
      <dgm:prSet presAssocID="{D5ED380E-55AC-42F6-96AD-1212741D60B9}" presName="composite" presStyleCnt="0"/>
      <dgm:spPr/>
    </dgm:pt>
    <dgm:pt modelId="{91FCEFF3-7980-4DD7-842D-1C1EF730F93E}" type="pres">
      <dgm:prSet presAssocID="{D5ED380E-55AC-42F6-96AD-1212741D60B9}" presName="background" presStyleLbl="node0" presStyleIdx="1" presStyleCnt="4"/>
      <dgm:spPr/>
    </dgm:pt>
    <dgm:pt modelId="{0E3B03C1-FA04-4EF9-8D93-5BF9F676EADE}" type="pres">
      <dgm:prSet presAssocID="{D5ED380E-55AC-42F6-96AD-1212741D60B9}" presName="text" presStyleLbl="fgAcc0" presStyleIdx="1" presStyleCnt="4">
        <dgm:presLayoutVars>
          <dgm:chPref val="3"/>
        </dgm:presLayoutVars>
      </dgm:prSet>
      <dgm:spPr/>
    </dgm:pt>
    <dgm:pt modelId="{909B5A55-13AB-4CCF-B924-0101EB06881A}" type="pres">
      <dgm:prSet presAssocID="{D5ED380E-55AC-42F6-96AD-1212741D60B9}" presName="hierChild2" presStyleCnt="0"/>
      <dgm:spPr/>
    </dgm:pt>
    <dgm:pt modelId="{8DEC3DC7-B001-4FD4-A803-67E9E3FB8B07}" type="pres">
      <dgm:prSet presAssocID="{9E89A3F8-BFBF-41F8-B646-D103BA2EAA35}" presName="hierRoot1" presStyleCnt="0"/>
      <dgm:spPr/>
    </dgm:pt>
    <dgm:pt modelId="{27C7039C-829E-427B-90E3-7895AE8F56CC}" type="pres">
      <dgm:prSet presAssocID="{9E89A3F8-BFBF-41F8-B646-D103BA2EAA35}" presName="composite" presStyleCnt="0"/>
      <dgm:spPr/>
    </dgm:pt>
    <dgm:pt modelId="{B2D032A6-3BBB-44D5-AF09-453A072B3428}" type="pres">
      <dgm:prSet presAssocID="{9E89A3F8-BFBF-41F8-B646-D103BA2EAA35}" presName="background" presStyleLbl="node0" presStyleIdx="2" presStyleCnt="4"/>
      <dgm:spPr/>
    </dgm:pt>
    <dgm:pt modelId="{0BDCB6A9-5C10-4E25-8D38-C758CFF5D1C4}" type="pres">
      <dgm:prSet presAssocID="{9E89A3F8-BFBF-41F8-B646-D103BA2EAA35}" presName="text" presStyleLbl="fgAcc0" presStyleIdx="2" presStyleCnt="4">
        <dgm:presLayoutVars>
          <dgm:chPref val="3"/>
        </dgm:presLayoutVars>
      </dgm:prSet>
      <dgm:spPr/>
    </dgm:pt>
    <dgm:pt modelId="{6CB4C8AA-BE4E-4ECE-8470-964E05D99C70}" type="pres">
      <dgm:prSet presAssocID="{9E89A3F8-BFBF-41F8-B646-D103BA2EAA35}" presName="hierChild2" presStyleCnt="0"/>
      <dgm:spPr/>
    </dgm:pt>
    <dgm:pt modelId="{3F94021E-A7C2-47E7-828C-6310ED08344A}" type="pres">
      <dgm:prSet presAssocID="{E5847DEC-120C-44C9-84BE-BB8357FEB53E}" presName="hierRoot1" presStyleCnt="0"/>
      <dgm:spPr/>
    </dgm:pt>
    <dgm:pt modelId="{D9A3061D-A4A4-4441-A701-EC72447D0162}" type="pres">
      <dgm:prSet presAssocID="{E5847DEC-120C-44C9-84BE-BB8357FEB53E}" presName="composite" presStyleCnt="0"/>
      <dgm:spPr/>
    </dgm:pt>
    <dgm:pt modelId="{87F3F7D1-4CC8-4BE0-A3C5-7D8FF7B3D236}" type="pres">
      <dgm:prSet presAssocID="{E5847DEC-120C-44C9-84BE-BB8357FEB53E}" presName="background" presStyleLbl="node0" presStyleIdx="3" presStyleCnt="4"/>
      <dgm:spPr/>
    </dgm:pt>
    <dgm:pt modelId="{783C4D41-5386-4DAA-8E0B-ACD5EC9FEB3E}" type="pres">
      <dgm:prSet presAssocID="{E5847DEC-120C-44C9-84BE-BB8357FEB53E}" presName="text" presStyleLbl="fgAcc0" presStyleIdx="3" presStyleCnt="4">
        <dgm:presLayoutVars>
          <dgm:chPref val="3"/>
        </dgm:presLayoutVars>
      </dgm:prSet>
      <dgm:spPr/>
    </dgm:pt>
    <dgm:pt modelId="{FB071CDE-5CAD-45BB-890C-2F101DBE8506}" type="pres">
      <dgm:prSet presAssocID="{E5847DEC-120C-44C9-84BE-BB8357FEB53E}" presName="hierChild2" presStyleCnt="0"/>
      <dgm:spPr/>
    </dgm:pt>
  </dgm:ptLst>
  <dgm:cxnLst>
    <dgm:cxn modelId="{C426A643-10EE-4ACB-AC2C-0898BCC69AF9}" srcId="{6EA9BBA7-CB8D-4A3A-BE57-60368455265E}" destId="{B33204C9-782B-4CD7-87FD-4A36800C21A6}" srcOrd="0" destOrd="0" parTransId="{4F79C74F-6833-4D2E-9507-C0C58461F57A}" sibTransId="{8E5FE144-B965-4C2D-BC4E-744025F56173}"/>
    <dgm:cxn modelId="{6441A551-4665-4891-BA03-9159A8BFBE46}" type="presOf" srcId="{D5ED380E-55AC-42F6-96AD-1212741D60B9}" destId="{0E3B03C1-FA04-4EF9-8D93-5BF9F676EADE}" srcOrd="0" destOrd="0" presId="urn:microsoft.com/office/officeart/2005/8/layout/hierarchy1"/>
    <dgm:cxn modelId="{F3FE4BA2-D865-4988-A51E-52E7B5737BC3}" srcId="{6EA9BBA7-CB8D-4A3A-BE57-60368455265E}" destId="{9E89A3F8-BFBF-41F8-B646-D103BA2EAA35}" srcOrd="2" destOrd="0" parTransId="{CAB484D4-3BB6-48D8-91C3-8B033DEA5536}" sibTransId="{1869B529-B5FB-4D45-8671-62399145596F}"/>
    <dgm:cxn modelId="{7F27C0AB-E768-4F32-8002-ADFFCBFFED01}" type="presOf" srcId="{B33204C9-782B-4CD7-87FD-4A36800C21A6}" destId="{CF899D44-BD5F-46F4-AC8D-AB90E101CDAA}" srcOrd="0" destOrd="0" presId="urn:microsoft.com/office/officeart/2005/8/layout/hierarchy1"/>
    <dgm:cxn modelId="{C15300AE-4D28-4EDB-9396-492206E37693}" type="presOf" srcId="{E5847DEC-120C-44C9-84BE-BB8357FEB53E}" destId="{783C4D41-5386-4DAA-8E0B-ACD5EC9FEB3E}" srcOrd="0" destOrd="0" presId="urn:microsoft.com/office/officeart/2005/8/layout/hierarchy1"/>
    <dgm:cxn modelId="{9BC197CA-E488-4117-A11D-CC15CFD2998F}" srcId="{6EA9BBA7-CB8D-4A3A-BE57-60368455265E}" destId="{E5847DEC-120C-44C9-84BE-BB8357FEB53E}" srcOrd="3" destOrd="0" parTransId="{1B2AF7D0-64AF-44C0-986D-FCF326CC4A54}" sibTransId="{734C3F8D-0C63-4AC2-ABB7-D5BDC876A873}"/>
    <dgm:cxn modelId="{C17671E2-67E0-49EC-825E-9E5FCBCD629E}" type="presOf" srcId="{6EA9BBA7-CB8D-4A3A-BE57-60368455265E}" destId="{26F8637C-E755-47B2-981E-20929F054289}" srcOrd="0" destOrd="0" presId="urn:microsoft.com/office/officeart/2005/8/layout/hierarchy1"/>
    <dgm:cxn modelId="{44CE46F4-EE36-4A45-B2B8-67015CB0F969}" srcId="{6EA9BBA7-CB8D-4A3A-BE57-60368455265E}" destId="{D5ED380E-55AC-42F6-96AD-1212741D60B9}" srcOrd="1" destOrd="0" parTransId="{E44CD58F-EB77-48E7-B55D-8884BF2B01DA}" sibTransId="{67414502-3C31-4432-BB1D-E7173AF6609D}"/>
    <dgm:cxn modelId="{811930F8-CCB3-4DBC-A809-2EAB98AD0A6C}" type="presOf" srcId="{9E89A3F8-BFBF-41F8-B646-D103BA2EAA35}" destId="{0BDCB6A9-5C10-4E25-8D38-C758CFF5D1C4}" srcOrd="0" destOrd="0" presId="urn:microsoft.com/office/officeart/2005/8/layout/hierarchy1"/>
    <dgm:cxn modelId="{DA19947B-89EA-4456-AEE3-DFC606F77A0D}" type="presParOf" srcId="{26F8637C-E755-47B2-981E-20929F054289}" destId="{07D8C3E4-3B18-41AB-BB83-B6400F9EBCAE}" srcOrd="0" destOrd="0" presId="urn:microsoft.com/office/officeart/2005/8/layout/hierarchy1"/>
    <dgm:cxn modelId="{643CD6A2-230D-4909-9186-9DE3DC6CDAC5}" type="presParOf" srcId="{07D8C3E4-3B18-41AB-BB83-B6400F9EBCAE}" destId="{D1192B56-178E-4404-BCF3-EEED9C591A9A}" srcOrd="0" destOrd="0" presId="urn:microsoft.com/office/officeart/2005/8/layout/hierarchy1"/>
    <dgm:cxn modelId="{83B98B30-F2F0-40E6-92A6-9C3ACCA44760}" type="presParOf" srcId="{D1192B56-178E-4404-BCF3-EEED9C591A9A}" destId="{FC401F8A-16A5-4F5F-93B2-FF81D62F1B5B}" srcOrd="0" destOrd="0" presId="urn:microsoft.com/office/officeart/2005/8/layout/hierarchy1"/>
    <dgm:cxn modelId="{1F6586B1-B478-460C-ACA4-DA257CA0B065}" type="presParOf" srcId="{D1192B56-178E-4404-BCF3-EEED9C591A9A}" destId="{CF899D44-BD5F-46F4-AC8D-AB90E101CDAA}" srcOrd="1" destOrd="0" presId="urn:microsoft.com/office/officeart/2005/8/layout/hierarchy1"/>
    <dgm:cxn modelId="{779C5FC4-B522-4799-9B29-6153F4C1DBE2}" type="presParOf" srcId="{07D8C3E4-3B18-41AB-BB83-B6400F9EBCAE}" destId="{A1680845-B393-4173-ACE4-93D35B00675F}" srcOrd="1" destOrd="0" presId="urn:microsoft.com/office/officeart/2005/8/layout/hierarchy1"/>
    <dgm:cxn modelId="{CD2B1733-2359-4D37-ABA6-670AB0C99493}" type="presParOf" srcId="{26F8637C-E755-47B2-981E-20929F054289}" destId="{12C37C46-5CD8-4B01-A210-B197274D1B80}" srcOrd="1" destOrd="0" presId="urn:microsoft.com/office/officeart/2005/8/layout/hierarchy1"/>
    <dgm:cxn modelId="{2FB56E84-4B9C-49FD-9A86-03AB4C24AF43}" type="presParOf" srcId="{12C37C46-5CD8-4B01-A210-B197274D1B80}" destId="{35C143D4-8321-43BE-9D6C-DFB62586B9E6}" srcOrd="0" destOrd="0" presId="urn:microsoft.com/office/officeart/2005/8/layout/hierarchy1"/>
    <dgm:cxn modelId="{2A074171-BF1F-4400-973E-C3A79D4AA628}" type="presParOf" srcId="{35C143D4-8321-43BE-9D6C-DFB62586B9E6}" destId="{91FCEFF3-7980-4DD7-842D-1C1EF730F93E}" srcOrd="0" destOrd="0" presId="urn:microsoft.com/office/officeart/2005/8/layout/hierarchy1"/>
    <dgm:cxn modelId="{7467C459-6447-4799-AF4E-B5529C5652F8}" type="presParOf" srcId="{35C143D4-8321-43BE-9D6C-DFB62586B9E6}" destId="{0E3B03C1-FA04-4EF9-8D93-5BF9F676EADE}" srcOrd="1" destOrd="0" presId="urn:microsoft.com/office/officeart/2005/8/layout/hierarchy1"/>
    <dgm:cxn modelId="{29BBD8D1-799D-45B6-A78E-3117F708D831}" type="presParOf" srcId="{12C37C46-5CD8-4B01-A210-B197274D1B80}" destId="{909B5A55-13AB-4CCF-B924-0101EB06881A}" srcOrd="1" destOrd="0" presId="urn:microsoft.com/office/officeart/2005/8/layout/hierarchy1"/>
    <dgm:cxn modelId="{B79552EB-1F71-4616-95FE-AA2E7AE35CB7}" type="presParOf" srcId="{26F8637C-E755-47B2-981E-20929F054289}" destId="{8DEC3DC7-B001-4FD4-A803-67E9E3FB8B07}" srcOrd="2" destOrd="0" presId="urn:microsoft.com/office/officeart/2005/8/layout/hierarchy1"/>
    <dgm:cxn modelId="{81BA9056-1102-4B39-92B9-857933116BA3}" type="presParOf" srcId="{8DEC3DC7-B001-4FD4-A803-67E9E3FB8B07}" destId="{27C7039C-829E-427B-90E3-7895AE8F56CC}" srcOrd="0" destOrd="0" presId="urn:microsoft.com/office/officeart/2005/8/layout/hierarchy1"/>
    <dgm:cxn modelId="{B20925C9-9D94-48C1-8641-3B4CE52E6C46}" type="presParOf" srcId="{27C7039C-829E-427B-90E3-7895AE8F56CC}" destId="{B2D032A6-3BBB-44D5-AF09-453A072B3428}" srcOrd="0" destOrd="0" presId="urn:microsoft.com/office/officeart/2005/8/layout/hierarchy1"/>
    <dgm:cxn modelId="{B4B07FF1-E845-4C36-AD8C-BB4BA2261005}" type="presParOf" srcId="{27C7039C-829E-427B-90E3-7895AE8F56CC}" destId="{0BDCB6A9-5C10-4E25-8D38-C758CFF5D1C4}" srcOrd="1" destOrd="0" presId="urn:microsoft.com/office/officeart/2005/8/layout/hierarchy1"/>
    <dgm:cxn modelId="{3E4C7929-AD99-4AA5-9E59-E5C7D2FF5B67}" type="presParOf" srcId="{8DEC3DC7-B001-4FD4-A803-67E9E3FB8B07}" destId="{6CB4C8AA-BE4E-4ECE-8470-964E05D99C70}" srcOrd="1" destOrd="0" presId="urn:microsoft.com/office/officeart/2005/8/layout/hierarchy1"/>
    <dgm:cxn modelId="{9CCE7A5E-5251-4F85-97D3-C4A7573CDE6E}" type="presParOf" srcId="{26F8637C-E755-47B2-981E-20929F054289}" destId="{3F94021E-A7C2-47E7-828C-6310ED08344A}" srcOrd="3" destOrd="0" presId="urn:microsoft.com/office/officeart/2005/8/layout/hierarchy1"/>
    <dgm:cxn modelId="{97AD8E72-1735-4758-B579-13D5B839248F}" type="presParOf" srcId="{3F94021E-A7C2-47E7-828C-6310ED08344A}" destId="{D9A3061D-A4A4-4441-A701-EC72447D0162}" srcOrd="0" destOrd="0" presId="urn:microsoft.com/office/officeart/2005/8/layout/hierarchy1"/>
    <dgm:cxn modelId="{28152DE0-BBFD-43CC-BDB8-93BE2A3D8059}" type="presParOf" srcId="{D9A3061D-A4A4-4441-A701-EC72447D0162}" destId="{87F3F7D1-4CC8-4BE0-A3C5-7D8FF7B3D236}" srcOrd="0" destOrd="0" presId="urn:microsoft.com/office/officeart/2005/8/layout/hierarchy1"/>
    <dgm:cxn modelId="{CD8BAE36-CD09-4899-BD5A-82F2772E9D03}" type="presParOf" srcId="{D9A3061D-A4A4-4441-A701-EC72447D0162}" destId="{783C4D41-5386-4DAA-8E0B-ACD5EC9FEB3E}" srcOrd="1" destOrd="0" presId="urn:microsoft.com/office/officeart/2005/8/layout/hierarchy1"/>
    <dgm:cxn modelId="{399D239E-C35B-43D7-B6E6-1FF028266C61}" type="presParOf" srcId="{3F94021E-A7C2-47E7-828C-6310ED08344A}" destId="{FB071CDE-5CAD-45BB-890C-2F101DBE850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E48353F-CDA4-4C05-A065-C38148BC7CBE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4F79BB0C-5C34-4D39-9748-8C7749BFA790}">
      <dgm:prSet/>
      <dgm:spPr/>
      <dgm:t>
        <a:bodyPr/>
        <a:lstStyle/>
        <a:p>
          <a:pPr>
            <a:defRPr cap="all"/>
          </a:pPr>
          <a:r>
            <a:rPr lang="en-US"/>
            <a:t>Mixed: eat I apples</a:t>
          </a:r>
        </a:p>
      </dgm:t>
    </dgm:pt>
    <dgm:pt modelId="{B61736E1-7112-4D24-BC52-34573A5C69E0}" type="parTrans" cxnId="{881F6F82-FD03-4ADA-AE33-1267FA7E0F46}">
      <dgm:prSet/>
      <dgm:spPr/>
      <dgm:t>
        <a:bodyPr/>
        <a:lstStyle/>
        <a:p>
          <a:endParaRPr lang="en-US"/>
        </a:p>
      </dgm:t>
    </dgm:pt>
    <dgm:pt modelId="{C7A5126B-DDC4-45B5-944E-F2225F283E00}" type="sibTrans" cxnId="{881F6F82-FD03-4ADA-AE33-1267FA7E0F46}">
      <dgm:prSet/>
      <dgm:spPr/>
      <dgm:t>
        <a:bodyPr/>
        <a:lstStyle/>
        <a:p>
          <a:endParaRPr lang="en-US"/>
        </a:p>
      </dgm:t>
    </dgm:pt>
    <dgm:pt modelId="{DF65DC91-8C11-4576-A4B1-482F45B2D42B}">
      <dgm:prSet/>
      <dgm:spPr/>
      <dgm:t>
        <a:bodyPr/>
        <a:lstStyle/>
        <a:p>
          <a:pPr>
            <a:defRPr cap="all"/>
          </a:pPr>
          <a:r>
            <a:rPr lang="en-US" dirty="0"/>
            <a:t>Correct: I eat apples</a:t>
          </a:r>
        </a:p>
      </dgm:t>
    </dgm:pt>
    <dgm:pt modelId="{A40B621F-0F7B-45D1-AAA8-02FE1D29A574}" type="parTrans" cxnId="{E616995D-E540-4243-B790-ECFE2529CA9C}">
      <dgm:prSet/>
      <dgm:spPr/>
      <dgm:t>
        <a:bodyPr/>
        <a:lstStyle/>
        <a:p>
          <a:endParaRPr lang="en-US"/>
        </a:p>
      </dgm:t>
    </dgm:pt>
    <dgm:pt modelId="{5534E977-705C-4F37-9497-4C0B22981292}" type="sibTrans" cxnId="{E616995D-E540-4243-B790-ECFE2529CA9C}">
      <dgm:prSet/>
      <dgm:spPr/>
      <dgm:t>
        <a:bodyPr/>
        <a:lstStyle/>
        <a:p>
          <a:endParaRPr lang="en-US"/>
        </a:p>
      </dgm:t>
    </dgm:pt>
    <dgm:pt modelId="{46DC98B5-4448-4922-9222-326485F939A8}" type="pres">
      <dgm:prSet presAssocID="{7E48353F-CDA4-4C05-A065-C38148BC7CBE}" presName="root" presStyleCnt="0">
        <dgm:presLayoutVars>
          <dgm:dir/>
          <dgm:resizeHandles val="exact"/>
        </dgm:presLayoutVars>
      </dgm:prSet>
      <dgm:spPr/>
    </dgm:pt>
    <dgm:pt modelId="{39B2BC4F-EBD7-4480-A3E3-AA6197F8DABB}" type="pres">
      <dgm:prSet presAssocID="{4F79BB0C-5C34-4D39-9748-8C7749BFA790}" presName="compNode" presStyleCnt="0"/>
      <dgm:spPr/>
    </dgm:pt>
    <dgm:pt modelId="{EC631ED2-01A1-4F12-98C4-750D33D5E701}" type="pres">
      <dgm:prSet presAssocID="{4F79BB0C-5C34-4D39-9748-8C7749BFA790}" presName="iconBgRect" presStyleLbl="bgShp" presStyleIdx="0" presStyleCnt="2"/>
      <dgm:spPr/>
    </dgm:pt>
    <dgm:pt modelId="{3E8839C6-BEE9-4A71-9881-006362AC97C2}" type="pres">
      <dgm:prSet presAssocID="{4F79BB0C-5C34-4D39-9748-8C7749BFA790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pple"/>
        </a:ext>
      </dgm:extLst>
    </dgm:pt>
    <dgm:pt modelId="{61E5AE2B-EE3C-4AFB-99A8-FDCF39ED630B}" type="pres">
      <dgm:prSet presAssocID="{4F79BB0C-5C34-4D39-9748-8C7749BFA790}" presName="spaceRect" presStyleCnt="0"/>
      <dgm:spPr/>
    </dgm:pt>
    <dgm:pt modelId="{CAB25C22-1697-4411-811C-9155EC3D0894}" type="pres">
      <dgm:prSet presAssocID="{4F79BB0C-5C34-4D39-9748-8C7749BFA790}" presName="textRect" presStyleLbl="revTx" presStyleIdx="0" presStyleCnt="2">
        <dgm:presLayoutVars>
          <dgm:chMax val="1"/>
          <dgm:chPref val="1"/>
        </dgm:presLayoutVars>
      </dgm:prSet>
      <dgm:spPr/>
    </dgm:pt>
    <dgm:pt modelId="{8E0BF491-4B50-4761-90BC-9F8450BC5673}" type="pres">
      <dgm:prSet presAssocID="{C7A5126B-DDC4-45B5-944E-F2225F283E00}" presName="sibTrans" presStyleCnt="0"/>
      <dgm:spPr/>
    </dgm:pt>
    <dgm:pt modelId="{2FCE0C0E-62DF-46B3-A72C-2266AE3A80AB}" type="pres">
      <dgm:prSet presAssocID="{DF65DC91-8C11-4576-A4B1-482F45B2D42B}" presName="compNode" presStyleCnt="0"/>
      <dgm:spPr/>
    </dgm:pt>
    <dgm:pt modelId="{D3F62DFD-4CF1-4D2E-87DB-E316B64365EC}" type="pres">
      <dgm:prSet presAssocID="{DF65DC91-8C11-4576-A4B1-482F45B2D42B}" presName="iconBgRect" presStyleLbl="bgShp" presStyleIdx="1" presStyleCnt="2"/>
      <dgm:spPr/>
    </dgm:pt>
    <dgm:pt modelId="{2787DCA9-28A2-4FB3-BBB1-0F64B64E588A}" type="pres">
      <dgm:prSet presAssocID="{DF65DC91-8C11-4576-A4B1-482F45B2D42B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ruit Bowl"/>
        </a:ext>
      </dgm:extLst>
    </dgm:pt>
    <dgm:pt modelId="{A6C02E90-D17F-4842-A4AB-965382425E60}" type="pres">
      <dgm:prSet presAssocID="{DF65DC91-8C11-4576-A4B1-482F45B2D42B}" presName="spaceRect" presStyleCnt="0"/>
      <dgm:spPr/>
    </dgm:pt>
    <dgm:pt modelId="{A0EB781F-EDE6-4938-9B03-2E0C594C45DD}" type="pres">
      <dgm:prSet presAssocID="{DF65DC91-8C11-4576-A4B1-482F45B2D42B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8DD39D38-94A6-4AA3-BF69-6DA03D3FF78F}" type="presOf" srcId="{DF65DC91-8C11-4576-A4B1-482F45B2D42B}" destId="{A0EB781F-EDE6-4938-9B03-2E0C594C45DD}" srcOrd="0" destOrd="0" presId="urn:microsoft.com/office/officeart/2018/5/layout/IconCircleLabelList"/>
    <dgm:cxn modelId="{16978E3C-2C6F-4F69-BD4E-932D7D53F419}" type="presOf" srcId="{7E48353F-CDA4-4C05-A065-C38148BC7CBE}" destId="{46DC98B5-4448-4922-9222-326485F939A8}" srcOrd="0" destOrd="0" presId="urn:microsoft.com/office/officeart/2018/5/layout/IconCircleLabelList"/>
    <dgm:cxn modelId="{E616995D-E540-4243-B790-ECFE2529CA9C}" srcId="{7E48353F-CDA4-4C05-A065-C38148BC7CBE}" destId="{DF65DC91-8C11-4576-A4B1-482F45B2D42B}" srcOrd="1" destOrd="0" parTransId="{A40B621F-0F7B-45D1-AAA8-02FE1D29A574}" sibTransId="{5534E977-705C-4F37-9497-4C0B22981292}"/>
    <dgm:cxn modelId="{881F6F82-FD03-4ADA-AE33-1267FA7E0F46}" srcId="{7E48353F-CDA4-4C05-A065-C38148BC7CBE}" destId="{4F79BB0C-5C34-4D39-9748-8C7749BFA790}" srcOrd="0" destOrd="0" parTransId="{B61736E1-7112-4D24-BC52-34573A5C69E0}" sibTransId="{C7A5126B-DDC4-45B5-944E-F2225F283E00}"/>
    <dgm:cxn modelId="{6711AFAE-6ACA-4E0D-85D7-BA1DD5392817}" type="presOf" srcId="{4F79BB0C-5C34-4D39-9748-8C7749BFA790}" destId="{CAB25C22-1697-4411-811C-9155EC3D0894}" srcOrd="0" destOrd="0" presId="urn:microsoft.com/office/officeart/2018/5/layout/IconCircleLabelList"/>
    <dgm:cxn modelId="{6D97A440-7024-4E05-BBD9-13A7D63528E3}" type="presParOf" srcId="{46DC98B5-4448-4922-9222-326485F939A8}" destId="{39B2BC4F-EBD7-4480-A3E3-AA6197F8DABB}" srcOrd="0" destOrd="0" presId="urn:microsoft.com/office/officeart/2018/5/layout/IconCircleLabelList"/>
    <dgm:cxn modelId="{052FE242-3DA9-46CD-BAC5-0DDFB884B1BE}" type="presParOf" srcId="{39B2BC4F-EBD7-4480-A3E3-AA6197F8DABB}" destId="{EC631ED2-01A1-4F12-98C4-750D33D5E701}" srcOrd="0" destOrd="0" presId="urn:microsoft.com/office/officeart/2018/5/layout/IconCircleLabelList"/>
    <dgm:cxn modelId="{F5AA8F0D-FE15-43AD-8815-AB3B52A041D7}" type="presParOf" srcId="{39B2BC4F-EBD7-4480-A3E3-AA6197F8DABB}" destId="{3E8839C6-BEE9-4A71-9881-006362AC97C2}" srcOrd="1" destOrd="0" presId="urn:microsoft.com/office/officeart/2018/5/layout/IconCircleLabelList"/>
    <dgm:cxn modelId="{F5EEC2B4-4BA0-4306-AA53-87115FB7FF74}" type="presParOf" srcId="{39B2BC4F-EBD7-4480-A3E3-AA6197F8DABB}" destId="{61E5AE2B-EE3C-4AFB-99A8-FDCF39ED630B}" srcOrd="2" destOrd="0" presId="urn:microsoft.com/office/officeart/2018/5/layout/IconCircleLabelList"/>
    <dgm:cxn modelId="{A112D0A5-422C-4DB3-BF60-82B557041E6B}" type="presParOf" srcId="{39B2BC4F-EBD7-4480-A3E3-AA6197F8DABB}" destId="{CAB25C22-1697-4411-811C-9155EC3D0894}" srcOrd="3" destOrd="0" presId="urn:microsoft.com/office/officeart/2018/5/layout/IconCircleLabelList"/>
    <dgm:cxn modelId="{FEED10E7-F32E-42EF-8BDF-CBF1118D9291}" type="presParOf" srcId="{46DC98B5-4448-4922-9222-326485F939A8}" destId="{8E0BF491-4B50-4761-90BC-9F8450BC5673}" srcOrd="1" destOrd="0" presId="urn:microsoft.com/office/officeart/2018/5/layout/IconCircleLabelList"/>
    <dgm:cxn modelId="{E5D0CD44-1972-4574-907D-A9B232C7284E}" type="presParOf" srcId="{46DC98B5-4448-4922-9222-326485F939A8}" destId="{2FCE0C0E-62DF-46B3-A72C-2266AE3A80AB}" srcOrd="2" destOrd="0" presId="urn:microsoft.com/office/officeart/2018/5/layout/IconCircleLabelList"/>
    <dgm:cxn modelId="{3BC093E5-9B7E-4F7D-BB25-13DA4A3675C6}" type="presParOf" srcId="{2FCE0C0E-62DF-46B3-A72C-2266AE3A80AB}" destId="{D3F62DFD-4CF1-4D2E-87DB-E316B64365EC}" srcOrd="0" destOrd="0" presId="urn:microsoft.com/office/officeart/2018/5/layout/IconCircleLabelList"/>
    <dgm:cxn modelId="{37B3E846-54AB-44C8-B98E-FAD7592001A8}" type="presParOf" srcId="{2FCE0C0E-62DF-46B3-A72C-2266AE3A80AB}" destId="{2787DCA9-28A2-4FB3-BBB1-0F64B64E588A}" srcOrd="1" destOrd="0" presId="urn:microsoft.com/office/officeart/2018/5/layout/IconCircleLabelList"/>
    <dgm:cxn modelId="{462C3C9E-332C-4F5D-8444-CB51595B8F1F}" type="presParOf" srcId="{2FCE0C0E-62DF-46B3-A72C-2266AE3A80AB}" destId="{A6C02E90-D17F-4842-A4AB-965382425E60}" srcOrd="2" destOrd="0" presId="urn:microsoft.com/office/officeart/2018/5/layout/IconCircleLabelList"/>
    <dgm:cxn modelId="{B46D8FFF-CCB9-4935-A4F0-5DB2957B80D6}" type="presParOf" srcId="{2FCE0C0E-62DF-46B3-A72C-2266AE3A80AB}" destId="{A0EB781F-EDE6-4938-9B03-2E0C594C45DD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9D1E934-506D-4F7F-AB82-3E9E107F2C64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E281C013-329F-49A6-8780-DD3A54785E07}">
      <dgm:prSet/>
      <dgm:spPr/>
      <dgm:t>
        <a:bodyPr/>
        <a:lstStyle/>
        <a:p>
          <a:pPr>
            <a:defRPr cap="all"/>
          </a:pPr>
          <a:r>
            <a:rPr lang="en-US"/>
            <a:t>Listen and identify:</a:t>
          </a:r>
        </a:p>
      </dgm:t>
    </dgm:pt>
    <dgm:pt modelId="{B9C05BBE-9352-4FF0-9B92-2E9E8BEA032A}" type="parTrans" cxnId="{6B1B2E65-27A0-49C3-9C4A-92C55B869E55}">
      <dgm:prSet/>
      <dgm:spPr/>
      <dgm:t>
        <a:bodyPr/>
        <a:lstStyle/>
        <a:p>
          <a:endParaRPr lang="en-US"/>
        </a:p>
      </dgm:t>
    </dgm:pt>
    <dgm:pt modelId="{4B8D3F5D-4DF0-480E-BEC0-7713687166B6}" type="sibTrans" cxnId="{6B1B2E65-27A0-49C3-9C4A-92C55B869E55}">
      <dgm:prSet/>
      <dgm:spPr/>
      <dgm:t>
        <a:bodyPr/>
        <a:lstStyle/>
        <a:p>
          <a:endParaRPr lang="en-US"/>
        </a:p>
      </dgm:t>
    </dgm:pt>
    <dgm:pt modelId="{B846D541-B49E-4322-A90F-77161DB83BC6}">
      <dgm:prSet/>
      <dgm:spPr/>
      <dgm:t>
        <a:bodyPr/>
        <a:lstStyle/>
        <a:p>
          <a:pPr>
            <a:defRPr cap="all"/>
          </a:pPr>
          <a:r>
            <a:rPr lang="en-US"/>
            <a:t>Sentence: “She reads books.”</a:t>
          </a:r>
        </a:p>
      </dgm:t>
    </dgm:pt>
    <dgm:pt modelId="{F76C6270-0E4A-41D5-AA4B-1CD2B30DF098}" type="parTrans" cxnId="{73FF1244-653A-415C-B6DC-AEBEB1AE37EB}">
      <dgm:prSet/>
      <dgm:spPr/>
      <dgm:t>
        <a:bodyPr/>
        <a:lstStyle/>
        <a:p>
          <a:endParaRPr lang="en-US"/>
        </a:p>
      </dgm:t>
    </dgm:pt>
    <dgm:pt modelId="{D82D602A-3194-4D4B-92B9-09E26B9559BF}" type="sibTrans" cxnId="{73FF1244-653A-415C-B6DC-AEBEB1AE37EB}">
      <dgm:prSet/>
      <dgm:spPr/>
      <dgm:t>
        <a:bodyPr/>
        <a:lstStyle/>
        <a:p>
          <a:endParaRPr lang="en-US"/>
        </a:p>
      </dgm:t>
    </dgm:pt>
    <dgm:pt modelId="{DDA9ED47-A7CA-4DAB-8B78-BAEE5BA1CAAB}">
      <dgm:prSet/>
      <dgm:spPr/>
      <dgm:t>
        <a:bodyPr/>
        <a:lstStyle/>
        <a:p>
          <a:pPr>
            <a:defRPr cap="all"/>
          </a:pPr>
          <a:r>
            <a:rPr lang="en-US"/>
            <a:t>Subject? Verb? Object?</a:t>
          </a:r>
        </a:p>
      </dgm:t>
    </dgm:pt>
    <dgm:pt modelId="{CA3A9AA8-411A-4802-9755-9439C86564A1}" type="parTrans" cxnId="{0D719F3F-8D7D-4E0C-B3C0-93DB9CA3DEE9}">
      <dgm:prSet/>
      <dgm:spPr/>
      <dgm:t>
        <a:bodyPr/>
        <a:lstStyle/>
        <a:p>
          <a:endParaRPr lang="en-US"/>
        </a:p>
      </dgm:t>
    </dgm:pt>
    <dgm:pt modelId="{009740C3-19F9-4980-BED6-9AF8B95F987A}" type="sibTrans" cxnId="{0D719F3F-8D7D-4E0C-B3C0-93DB9CA3DEE9}">
      <dgm:prSet/>
      <dgm:spPr/>
      <dgm:t>
        <a:bodyPr/>
        <a:lstStyle/>
        <a:p>
          <a:endParaRPr lang="en-US"/>
        </a:p>
      </dgm:t>
    </dgm:pt>
    <dgm:pt modelId="{8EF06BF5-B37E-4546-A1C1-B85ADDE835D2}" type="pres">
      <dgm:prSet presAssocID="{49D1E934-506D-4F7F-AB82-3E9E107F2C64}" presName="root" presStyleCnt="0">
        <dgm:presLayoutVars>
          <dgm:dir/>
          <dgm:resizeHandles val="exact"/>
        </dgm:presLayoutVars>
      </dgm:prSet>
      <dgm:spPr/>
    </dgm:pt>
    <dgm:pt modelId="{C3C181F3-088B-4A0D-AA20-3A990707508C}" type="pres">
      <dgm:prSet presAssocID="{E281C013-329F-49A6-8780-DD3A54785E07}" presName="compNode" presStyleCnt="0"/>
      <dgm:spPr/>
    </dgm:pt>
    <dgm:pt modelId="{EA09F2C4-2AAE-412E-956A-292C5DBFC978}" type="pres">
      <dgm:prSet presAssocID="{E281C013-329F-49A6-8780-DD3A54785E07}" presName="iconBgRect" presStyleLbl="bgShp" presStyleIdx="0" presStyleCnt="3"/>
      <dgm:spPr/>
    </dgm:pt>
    <dgm:pt modelId="{2AC8FE12-2A13-4C46-B498-B05134B120E0}" type="pres">
      <dgm:prSet presAssocID="{E281C013-329F-49A6-8780-DD3A54785E0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r"/>
        </a:ext>
      </dgm:extLst>
    </dgm:pt>
    <dgm:pt modelId="{73EDC0A0-0993-4134-A454-6941960BA973}" type="pres">
      <dgm:prSet presAssocID="{E281C013-329F-49A6-8780-DD3A54785E07}" presName="spaceRect" presStyleCnt="0"/>
      <dgm:spPr/>
    </dgm:pt>
    <dgm:pt modelId="{BCA8B6F3-9A10-4D08-A515-23B9EF7946B6}" type="pres">
      <dgm:prSet presAssocID="{E281C013-329F-49A6-8780-DD3A54785E07}" presName="textRect" presStyleLbl="revTx" presStyleIdx="0" presStyleCnt="3">
        <dgm:presLayoutVars>
          <dgm:chMax val="1"/>
          <dgm:chPref val="1"/>
        </dgm:presLayoutVars>
      </dgm:prSet>
      <dgm:spPr/>
    </dgm:pt>
    <dgm:pt modelId="{0C946764-147A-489F-9317-0E42EAF038A3}" type="pres">
      <dgm:prSet presAssocID="{4B8D3F5D-4DF0-480E-BEC0-7713687166B6}" presName="sibTrans" presStyleCnt="0"/>
      <dgm:spPr/>
    </dgm:pt>
    <dgm:pt modelId="{DCE64CE1-E714-40CB-9FE6-80656C00F54B}" type="pres">
      <dgm:prSet presAssocID="{B846D541-B49E-4322-A90F-77161DB83BC6}" presName="compNode" presStyleCnt="0"/>
      <dgm:spPr/>
    </dgm:pt>
    <dgm:pt modelId="{8CF33F03-A044-4DA8-A206-3ED8545BF949}" type="pres">
      <dgm:prSet presAssocID="{B846D541-B49E-4322-A90F-77161DB83BC6}" presName="iconBgRect" presStyleLbl="bgShp" presStyleIdx="1" presStyleCnt="3"/>
      <dgm:spPr/>
    </dgm:pt>
    <dgm:pt modelId="{969069A0-F5F7-4A60-B89C-ABF5472B18A8}" type="pres">
      <dgm:prSet presAssocID="{B846D541-B49E-4322-A90F-77161DB83BC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C3564778-0611-412F-B935-9DF6972FD349}" type="pres">
      <dgm:prSet presAssocID="{B846D541-B49E-4322-A90F-77161DB83BC6}" presName="spaceRect" presStyleCnt="0"/>
      <dgm:spPr/>
    </dgm:pt>
    <dgm:pt modelId="{70D64BF3-4633-4687-B357-A82B98D66028}" type="pres">
      <dgm:prSet presAssocID="{B846D541-B49E-4322-A90F-77161DB83BC6}" presName="textRect" presStyleLbl="revTx" presStyleIdx="1" presStyleCnt="3">
        <dgm:presLayoutVars>
          <dgm:chMax val="1"/>
          <dgm:chPref val="1"/>
        </dgm:presLayoutVars>
      </dgm:prSet>
      <dgm:spPr/>
    </dgm:pt>
    <dgm:pt modelId="{661D8601-ABA6-4CAE-BEC8-396E4A971832}" type="pres">
      <dgm:prSet presAssocID="{D82D602A-3194-4D4B-92B9-09E26B9559BF}" presName="sibTrans" presStyleCnt="0"/>
      <dgm:spPr/>
    </dgm:pt>
    <dgm:pt modelId="{F9B4D883-E7A0-43F5-9E7A-22EF3DE47DA9}" type="pres">
      <dgm:prSet presAssocID="{DDA9ED47-A7CA-4DAB-8B78-BAEE5BA1CAAB}" presName="compNode" presStyleCnt="0"/>
      <dgm:spPr/>
    </dgm:pt>
    <dgm:pt modelId="{D0D52926-1CCB-4DB7-8147-329631ADEAEC}" type="pres">
      <dgm:prSet presAssocID="{DDA9ED47-A7CA-4DAB-8B78-BAEE5BA1CAAB}" presName="iconBgRect" presStyleLbl="bgShp" presStyleIdx="2" presStyleCnt="3"/>
      <dgm:spPr/>
    </dgm:pt>
    <dgm:pt modelId="{456668C2-5460-4531-AF6F-88A35BA94104}" type="pres">
      <dgm:prSet presAssocID="{DDA9ED47-A7CA-4DAB-8B78-BAEE5BA1CAA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dd"/>
        </a:ext>
      </dgm:extLst>
    </dgm:pt>
    <dgm:pt modelId="{53301FEB-C1CD-49D1-85DF-ABA20537EF30}" type="pres">
      <dgm:prSet presAssocID="{DDA9ED47-A7CA-4DAB-8B78-BAEE5BA1CAAB}" presName="spaceRect" presStyleCnt="0"/>
      <dgm:spPr/>
    </dgm:pt>
    <dgm:pt modelId="{0434700D-4E5D-4669-82CF-21742955A7C7}" type="pres">
      <dgm:prSet presAssocID="{DDA9ED47-A7CA-4DAB-8B78-BAEE5BA1CAAB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0D719F3F-8D7D-4E0C-B3C0-93DB9CA3DEE9}" srcId="{49D1E934-506D-4F7F-AB82-3E9E107F2C64}" destId="{DDA9ED47-A7CA-4DAB-8B78-BAEE5BA1CAAB}" srcOrd="2" destOrd="0" parTransId="{CA3A9AA8-411A-4802-9755-9439C86564A1}" sibTransId="{009740C3-19F9-4980-BED6-9AF8B95F987A}"/>
    <dgm:cxn modelId="{73FF1244-653A-415C-B6DC-AEBEB1AE37EB}" srcId="{49D1E934-506D-4F7F-AB82-3E9E107F2C64}" destId="{B846D541-B49E-4322-A90F-77161DB83BC6}" srcOrd="1" destOrd="0" parTransId="{F76C6270-0E4A-41D5-AA4B-1CD2B30DF098}" sibTransId="{D82D602A-3194-4D4B-92B9-09E26B9559BF}"/>
    <dgm:cxn modelId="{6B1B2E65-27A0-49C3-9C4A-92C55B869E55}" srcId="{49D1E934-506D-4F7F-AB82-3E9E107F2C64}" destId="{E281C013-329F-49A6-8780-DD3A54785E07}" srcOrd="0" destOrd="0" parTransId="{B9C05BBE-9352-4FF0-9B92-2E9E8BEA032A}" sibTransId="{4B8D3F5D-4DF0-480E-BEC0-7713687166B6}"/>
    <dgm:cxn modelId="{8D678CAC-B4C7-4FE5-9C94-3F906B1E2F08}" type="presOf" srcId="{49D1E934-506D-4F7F-AB82-3E9E107F2C64}" destId="{8EF06BF5-B37E-4546-A1C1-B85ADDE835D2}" srcOrd="0" destOrd="0" presId="urn:microsoft.com/office/officeart/2018/5/layout/IconCircleLabelList"/>
    <dgm:cxn modelId="{C91D61E7-8FE2-4760-A50E-1BA5E95270D2}" type="presOf" srcId="{B846D541-B49E-4322-A90F-77161DB83BC6}" destId="{70D64BF3-4633-4687-B357-A82B98D66028}" srcOrd="0" destOrd="0" presId="urn:microsoft.com/office/officeart/2018/5/layout/IconCircleLabelList"/>
    <dgm:cxn modelId="{A35ADEE7-AFFC-44CE-8414-88F1604680C5}" type="presOf" srcId="{E281C013-329F-49A6-8780-DD3A54785E07}" destId="{BCA8B6F3-9A10-4D08-A515-23B9EF7946B6}" srcOrd="0" destOrd="0" presId="urn:microsoft.com/office/officeart/2018/5/layout/IconCircleLabelList"/>
    <dgm:cxn modelId="{077A47FD-EE26-47C2-8ABF-34A6ABDAF1FE}" type="presOf" srcId="{DDA9ED47-A7CA-4DAB-8B78-BAEE5BA1CAAB}" destId="{0434700D-4E5D-4669-82CF-21742955A7C7}" srcOrd="0" destOrd="0" presId="urn:microsoft.com/office/officeart/2018/5/layout/IconCircleLabelList"/>
    <dgm:cxn modelId="{23C0C8F4-5398-4ED8-9B3A-1C3A4D8D78EB}" type="presParOf" srcId="{8EF06BF5-B37E-4546-A1C1-B85ADDE835D2}" destId="{C3C181F3-088B-4A0D-AA20-3A990707508C}" srcOrd="0" destOrd="0" presId="urn:microsoft.com/office/officeart/2018/5/layout/IconCircleLabelList"/>
    <dgm:cxn modelId="{5C19EBAA-50B8-4571-8842-E31DE6FCCC26}" type="presParOf" srcId="{C3C181F3-088B-4A0D-AA20-3A990707508C}" destId="{EA09F2C4-2AAE-412E-956A-292C5DBFC978}" srcOrd="0" destOrd="0" presId="urn:microsoft.com/office/officeart/2018/5/layout/IconCircleLabelList"/>
    <dgm:cxn modelId="{5C967DC5-70D7-49D3-B918-631C75CAFBD6}" type="presParOf" srcId="{C3C181F3-088B-4A0D-AA20-3A990707508C}" destId="{2AC8FE12-2A13-4C46-B498-B05134B120E0}" srcOrd="1" destOrd="0" presId="urn:microsoft.com/office/officeart/2018/5/layout/IconCircleLabelList"/>
    <dgm:cxn modelId="{E85F8306-E714-438B-AC12-A29D7C60C741}" type="presParOf" srcId="{C3C181F3-088B-4A0D-AA20-3A990707508C}" destId="{73EDC0A0-0993-4134-A454-6941960BA973}" srcOrd="2" destOrd="0" presId="urn:microsoft.com/office/officeart/2018/5/layout/IconCircleLabelList"/>
    <dgm:cxn modelId="{DA46EBD9-A9F9-44E7-A552-43D5165CC843}" type="presParOf" srcId="{C3C181F3-088B-4A0D-AA20-3A990707508C}" destId="{BCA8B6F3-9A10-4D08-A515-23B9EF7946B6}" srcOrd="3" destOrd="0" presId="urn:microsoft.com/office/officeart/2018/5/layout/IconCircleLabelList"/>
    <dgm:cxn modelId="{2D506A21-00FE-40AF-B6AA-F02945D12EA5}" type="presParOf" srcId="{8EF06BF5-B37E-4546-A1C1-B85ADDE835D2}" destId="{0C946764-147A-489F-9317-0E42EAF038A3}" srcOrd="1" destOrd="0" presId="urn:microsoft.com/office/officeart/2018/5/layout/IconCircleLabelList"/>
    <dgm:cxn modelId="{2CED6C2D-12ED-49E1-A508-FF0FC26A1AE3}" type="presParOf" srcId="{8EF06BF5-B37E-4546-A1C1-B85ADDE835D2}" destId="{DCE64CE1-E714-40CB-9FE6-80656C00F54B}" srcOrd="2" destOrd="0" presId="urn:microsoft.com/office/officeart/2018/5/layout/IconCircleLabelList"/>
    <dgm:cxn modelId="{A1C790ED-E842-4D24-A462-40FF5825993E}" type="presParOf" srcId="{DCE64CE1-E714-40CB-9FE6-80656C00F54B}" destId="{8CF33F03-A044-4DA8-A206-3ED8545BF949}" srcOrd="0" destOrd="0" presId="urn:microsoft.com/office/officeart/2018/5/layout/IconCircleLabelList"/>
    <dgm:cxn modelId="{2B4409AF-9F38-46EF-BB23-E971E4976EB2}" type="presParOf" srcId="{DCE64CE1-E714-40CB-9FE6-80656C00F54B}" destId="{969069A0-F5F7-4A60-B89C-ABF5472B18A8}" srcOrd="1" destOrd="0" presId="urn:microsoft.com/office/officeart/2018/5/layout/IconCircleLabelList"/>
    <dgm:cxn modelId="{DC27CAFC-66D0-487D-A441-F4C717B0A41C}" type="presParOf" srcId="{DCE64CE1-E714-40CB-9FE6-80656C00F54B}" destId="{C3564778-0611-412F-B935-9DF6972FD349}" srcOrd="2" destOrd="0" presId="urn:microsoft.com/office/officeart/2018/5/layout/IconCircleLabelList"/>
    <dgm:cxn modelId="{80A1EC8F-6023-4CEA-A29F-CA9089D55FE3}" type="presParOf" srcId="{DCE64CE1-E714-40CB-9FE6-80656C00F54B}" destId="{70D64BF3-4633-4687-B357-A82B98D66028}" srcOrd="3" destOrd="0" presId="urn:microsoft.com/office/officeart/2018/5/layout/IconCircleLabelList"/>
    <dgm:cxn modelId="{05133AA9-4B7D-4632-BD81-80C46B78CDA8}" type="presParOf" srcId="{8EF06BF5-B37E-4546-A1C1-B85ADDE835D2}" destId="{661D8601-ABA6-4CAE-BEC8-396E4A971832}" srcOrd="3" destOrd="0" presId="urn:microsoft.com/office/officeart/2018/5/layout/IconCircleLabelList"/>
    <dgm:cxn modelId="{CA768351-DDAC-4B15-B2BD-B91FD770C8F1}" type="presParOf" srcId="{8EF06BF5-B37E-4546-A1C1-B85ADDE835D2}" destId="{F9B4D883-E7A0-43F5-9E7A-22EF3DE47DA9}" srcOrd="4" destOrd="0" presId="urn:microsoft.com/office/officeart/2018/5/layout/IconCircleLabelList"/>
    <dgm:cxn modelId="{B5F71866-25E7-4B35-AB33-AE46C37ED70D}" type="presParOf" srcId="{F9B4D883-E7A0-43F5-9E7A-22EF3DE47DA9}" destId="{D0D52926-1CCB-4DB7-8147-329631ADEAEC}" srcOrd="0" destOrd="0" presId="urn:microsoft.com/office/officeart/2018/5/layout/IconCircleLabelList"/>
    <dgm:cxn modelId="{3AA7AE8F-D106-4709-8F30-9234F6524FEF}" type="presParOf" srcId="{F9B4D883-E7A0-43F5-9E7A-22EF3DE47DA9}" destId="{456668C2-5460-4531-AF6F-88A35BA94104}" srcOrd="1" destOrd="0" presId="urn:microsoft.com/office/officeart/2018/5/layout/IconCircleLabelList"/>
    <dgm:cxn modelId="{5E8D11A2-20DA-49AA-A558-B08D62957A86}" type="presParOf" srcId="{F9B4D883-E7A0-43F5-9E7A-22EF3DE47DA9}" destId="{53301FEB-C1CD-49D1-85DF-ABA20537EF30}" srcOrd="2" destOrd="0" presId="urn:microsoft.com/office/officeart/2018/5/layout/IconCircleLabelList"/>
    <dgm:cxn modelId="{7D054516-A9E3-4A52-B43C-EAA724614394}" type="presParOf" srcId="{F9B4D883-E7A0-43F5-9E7A-22EF3DE47DA9}" destId="{0434700D-4E5D-4669-82CF-21742955A7C7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AF752F4-E65B-42C5-88FA-687491CC5EC1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BA03D517-4663-40AA-B8FC-5FE3B15E06E8}">
      <dgm:prSet/>
      <dgm:spPr/>
      <dgm:t>
        <a:bodyPr/>
        <a:lstStyle/>
        <a:p>
          <a:r>
            <a:rPr lang="en-US"/>
            <a:t>Say or write a sentence using:</a:t>
          </a:r>
        </a:p>
      </dgm:t>
    </dgm:pt>
    <dgm:pt modelId="{3021C193-9BD4-46DC-8B0B-9A95B87A55DB}" type="parTrans" cxnId="{EFC65EF0-430B-4DEF-9FD7-5FBAA66926FB}">
      <dgm:prSet/>
      <dgm:spPr/>
      <dgm:t>
        <a:bodyPr/>
        <a:lstStyle/>
        <a:p>
          <a:endParaRPr lang="en-US"/>
        </a:p>
      </dgm:t>
    </dgm:pt>
    <dgm:pt modelId="{D5501AFB-F012-4BDE-B9E5-9332431AFC74}" type="sibTrans" cxnId="{EFC65EF0-430B-4DEF-9FD7-5FBAA66926FB}">
      <dgm:prSet/>
      <dgm:spPr/>
      <dgm:t>
        <a:bodyPr/>
        <a:lstStyle/>
        <a:p>
          <a:endParaRPr lang="en-US"/>
        </a:p>
      </dgm:t>
    </dgm:pt>
    <dgm:pt modelId="{FF84FA39-4015-4DCB-8BF9-F3E1C60D6816}">
      <dgm:prSet/>
      <dgm:spPr/>
      <dgm:t>
        <a:bodyPr/>
        <a:lstStyle/>
        <a:p>
          <a:r>
            <a:rPr lang="en-US"/>
            <a:t>Subject + Verb + Object</a:t>
          </a:r>
        </a:p>
      </dgm:t>
    </dgm:pt>
    <dgm:pt modelId="{88334908-A03D-45CC-A9C8-B0ED7BEC72AF}" type="parTrans" cxnId="{F48E5A74-F26F-48A4-B6C7-D75FA7DDF10A}">
      <dgm:prSet/>
      <dgm:spPr/>
      <dgm:t>
        <a:bodyPr/>
        <a:lstStyle/>
        <a:p>
          <a:endParaRPr lang="en-US"/>
        </a:p>
      </dgm:t>
    </dgm:pt>
    <dgm:pt modelId="{AF1549CD-291C-4305-8E25-55569EA3A6B6}" type="sibTrans" cxnId="{F48E5A74-F26F-48A4-B6C7-D75FA7DDF10A}">
      <dgm:prSet/>
      <dgm:spPr/>
      <dgm:t>
        <a:bodyPr/>
        <a:lstStyle/>
        <a:p>
          <a:endParaRPr lang="en-US"/>
        </a:p>
      </dgm:t>
    </dgm:pt>
    <dgm:pt modelId="{6B92128F-62A6-4E5D-B25D-297E314DA25F}">
      <dgm:prSet/>
      <dgm:spPr/>
      <dgm:t>
        <a:bodyPr/>
        <a:lstStyle/>
        <a:p>
          <a:r>
            <a:rPr lang="en-US"/>
            <a:t>Example: He plays soccer.</a:t>
          </a:r>
        </a:p>
      </dgm:t>
    </dgm:pt>
    <dgm:pt modelId="{FC5C717D-51F5-4B56-AFB5-F36670870836}" type="parTrans" cxnId="{814C2A3E-661C-4E4A-BCD8-17AC6BBF9C71}">
      <dgm:prSet/>
      <dgm:spPr/>
      <dgm:t>
        <a:bodyPr/>
        <a:lstStyle/>
        <a:p>
          <a:endParaRPr lang="en-US"/>
        </a:p>
      </dgm:t>
    </dgm:pt>
    <dgm:pt modelId="{D2AA9BA3-FE44-4652-9968-D14D95D97DB6}" type="sibTrans" cxnId="{814C2A3E-661C-4E4A-BCD8-17AC6BBF9C71}">
      <dgm:prSet/>
      <dgm:spPr/>
      <dgm:t>
        <a:bodyPr/>
        <a:lstStyle/>
        <a:p>
          <a:endParaRPr lang="en-US"/>
        </a:p>
      </dgm:t>
    </dgm:pt>
    <dgm:pt modelId="{59044FCE-7AE8-4FFB-A9AD-D187BD1AB9F3}" type="pres">
      <dgm:prSet presAssocID="{6AF752F4-E65B-42C5-88FA-687491CC5EC1}" presName="root" presStyleCnt="0">
        <dgm:presLayoutVars>
          <dgm:dir/>
          <dgm:resizeHandles val="exact"/>
        </dgm:presLayoutVars>
      </dgm:prSet>
      <dgm:spPr/>
    </dgm:pt>
    <dgm:pt modelId="{355DF28C-37CE-4C32-90C4-596BAD7A6043}" type="pres">
      <dgm:prSet presAssocID="{BA03D517-4663-40AA-B8FC-5FE3B15E06E8}" presName="compNode" presStyleCnt="0"/>
      <dgm:spPr/>
    </dgm:pt>
    <dgm:pt modelId="{4507C292-E7CE-428D-AC2B-323CA845B440}" type="pres">
      <dgm:prSet presAssocID="{BA03D517-4663-40AA-B8FC-5FE3B15E06E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ngue"/>
        </a:ext>
      </dgm:extLst>
    </dgm:pt>
    <dgm:pt modelId="{4CEED416-C65D-4C48-9AB8-B58AC84E030A}" type="pres">
      <dgm:prSet presAssocID="{BA03D517-4663-40AA-B8FC-5FE3B15E06E8}" presName="spaceRect" presStyleCnt="0"/>
      <dgm:spPr/>
    </dgm:pt>
    <dgm:pt modelId="{9411918C-24E7-4272-8AF8-4C151F1AD8E9}" type="pres">
      <dgm:prSet presAssocID="{BA03D517-4663-40AA-B8FC-5FE3B15E06E8}" presName="textRect" presStyleLbl="revTx" presStyleIdx="0" presStyleCnt="3">
        <dgm:presLayoutVars>
          <dgm:chMax val="1"/>
          <dgm:chPref val="1"/>
        </dgm:presLayoutVars>
      </dgm:prSet>
      <dgm:spPr/>
    </dgm:pt>
    <dgm:pt modelId="{EC9523A7-3A13-4526-BB80-6660C46ACB8C}" type="pres">
      <dgm:prSet presAssocID="{D5501AFB-F012-4BDE-B9E5-9332431AFC74}" presName="sibTrans" presStyleCnt="0"/>
      <dgm:spPr/>
    </dgm:pt>
    <dgm:pt modelId="{FAFF936F-DAF8-459A-AF57-BC827E2A2940}" type="pres">
      <dgm:prSet presAssocID="{FF84FA39-4015-4DCB-8BF9-F3E1C60D6816}" presName="compNode" presStyleCnt="0"/>
      <dgm:spPr/>
    </dgm:pt>
    <dgm:pt modelId="{1503DEA9-233D-4157-BFED-5226D4594985}" type="pres">
      <dgm:prSet presAssocID="{FF84FA39-4015-4DCB-8BF9-F3E1C60D681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B7F2EF59-41E2-47B7-9CAD-A054553188CB}" type="pres">
      <dgm:prSet presAssocID="{FF84FA39-4015-4DCB-8BF9-F3E1C60D6816}" presName="spaceRect" presStyleCnt="0"/>
      <dgm:spPr/>
    </dgm:pt>
    <dgm:pt modelId="{DB27F48E-F474-42BC-9ACB-0163DDE4B8DC}" type="pres">
      <dgm:prSet presAssocID="{FF84FA39-4015-4DCB-8BF9-F3E1C60D6816}" presName="textRect" presStyleLbl="revTx" presStyleIdx="1" presStyleCnt="3">
        <dgm:presLayoutVars>
          <dgm:chMax val="1"/>
          <dgm:chPref val="1"/>
        </dgm:presLayoutVars>
      </dgm:prSet>
      <dgm:spPr/>
    </dgm:pt>
    <dgm:pt modelId="{A1E84494-236B-417E-97CA-CD0EBD5B25ED}" type="pres">
      <dgm:prSet presAssocID="{AF1549CD-291C-4305-8E25-55569EA3A6B6}" presName="sibTrans" presStyleCnt="0"/>
      <dgm:spPr/>
    </dgm:pt>
    <dgm:pt modelId="{1608C2B3-2F3F-42CD-A86A-5B21827DDF03}" type="pres">
      <dgm:prSet presAssocID="{6B92128F-62A6-4E5D-B25D-297E314DA25F}" presName="compNode" presStyleCnt="0"/>
      <dgm:spPr/>
    </dgm:pt>
    <dgm:pt modelId="{CE030085-5796-440F-B2B2-57D1A93B84FB}" type="pres">
      <dgm:prSet presAssocID="{6B92128F-62A6-4E5D-B25D-297E314DA25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occer"/>
        </a:ext>
      </dgm:extLst>
    </dgm:pt>
    <dgm:pt modelId="{E67D08C0-9288-4E89-86BC-F2C9B8C574D1}" type="pres">
      <dgm:prSet presAssocID="{6B92128F-62A6-4E5D-B25D-297E314DA25F}" presName="spaceRect" presStyleCnt="0"/>
      <dgm:spPr/>
    </dgm:pt>
    <dgm:pt modelId="{162159BE-A6E9-4319-91A5-A8DAEF2A6FD5}" type="pres">
      <dgm:prSet presAssocID="{6B92128F-62A6-4E5D-B25D-297E314DA25F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0C236225-549D-4C68-98C2-83F5C08BDED8}" type="presOf" srcId="{6AF752F4-E65B-42C5-88FA-687491CC5EC1}" destId="{59044FCE-7AE8-4FFB-A9AD-D187BD1AB9F3}" srcOrd="0" destOrd="0" presId="urn:microsoft.com/office/officeart/2018/2/layout/IconLabelList"/>
    <dgm:cxn modelId="{450E153C-692F-4BB7-A4BE-1D0E000DD9C7}" type="presOf" srcId="{BA03D517-4663-40AA-B8FC-5FE3B15E06E8}" destId="{9411918C-24E7-4272-8AF8-4C151F1AD8E9}" srcOrd="0" destOrd="0" presId="urn:microsoft.com/office/officeart/2018/2/layout/IconLabelList"/>
    <dgm:cxn modelId="{814C2A3E-661C-4E4A-BCD8-17AC6BBF9C71}" srcId="{6AF752F4-E65B-42C5-88FA-687491CC5EC1}" destId="{6B92128F-62A6-4E5D-B25D-297E314DA25F}" srcOrd="2" destOrd="0" parTransId="{FC5C717D-51F5-4B56-AFB5-F36670870836}" sibTransId="{D2AA9BA3-FE44-4652-9968-D14D95D97DB6}"/>
    <dgm:cxn modelId="{F48E5A74-F26F-48A4-B6C7-D75FA7DDF10A}" srcId="{6AF752F4-E65B-42C5-88FA-687491CC5EC1}" destId="{FF84FA39-4015-4DCB-8BF9-F3E1C60D6816}" srcOrd="1" destOrd="0" parTransId="{88334908-A03D-45CC-A9C8-B0ED7BEC72AF}" sibTransId="{AF1549CD-291C-4305-8E25-55569EA3A6B6}"/>
    <dgm:cxn modelId="{56125A59-9E00-4086-A82F-8C894226374E}" type="presOf" srcId="{FF84FA39-4015-4DCB-8BF9-F3E1C60D6816}" destId="{DB27F48E-F474-42BC-9ACB-0163DDE4B8DC}" srcOrd="0" destOrd="0" presId="urn:microsoft.com/office/officeart/2018/2/layout/IconLabelList"/>
    <dgm:cxn modelId="{D3F1ADB2-E95E-41AD-B772-7C270B64F018}" type="presOf" srcId="{6B92128F-62A6-4E5D-B25D-297E314DA25F}" destId="{162159BE-A6E9-4319-91A5-A8DAEF2A6FD5}" srcOrd="0" destOrd="0" presId="urn:microsoft.com/office/officeart/2018/2/layout/IconLabelList"/>
    <dgm:cxn modelId="{EFC65EF0-430B-4DEF-9FD7-5FBAA66926FB}" srcId="{6AF752F4-E65B-42C5-88FA-687491CC5EC1}" destId="{BA03D517-4663-40AA-B8FC-5FE3B15E06E8}" srcOrd="0" destOrd="0" parTransId="{3021C193-9BD4-46DC-8B0B-9A95B87A55DB}" sibTransId="{D5501AFB-F012-4BDE-B9E5-9332431AFC74}"/>
    <dgm:cxn modelId="{F513CA2F-F128-45D3-AC0D-60D9BC6D2BF3}" type="presParOf" srcId="{59044FCE-7AE8-4FFB-A9AD-D187BD1AB9F3}" destId="{355DF28C-37CE-4C32-90C4-596BAD7A6043}" srcOrd="0" destOrd="0" presId="urn:microsoft.com/office/officeart/2018/2/layout/IconLabelList"/>
    <dgm:cxn modelId="{9A6BD65E-4743-4EFF-887B-F466AA1EBB51}" type="presParOf" srcId="{355DF28C-37CE-4C32-90C4-596BAD7A6043}" destId="{4507C292-E7CE-428D-AC2B-323CA845B440}" srcOrd="0" destOrd="0" presId="urn:microsoft.com/office/officeart/2018/2/layout/IconLabelList"/>
    <dgm:cxn modelId="{39CF485D-3867-47FE-8857-97AB9D65F34D}" type="presParOf" srcId="{355DF28C-37CE-4C32-90C4-596BAD7A6043}" destId="{4CEED416-C65D-4C48-9AB8-B58AC84E030A}" srcOrd="1" destOrd="0" presId="urn:microsoft.com/office/officeart/2018/2/layout/IconLabelList"/>
    <dgm:cxn modelId="{14377DE0-E374-4EBE-9ED0-D3C0FAC0DC65}" type="presParOf" srcId="{355DF28C-37CE-4C32-90C4-596BAD7A6043}" destId="{9411918C-24E7-4272-8AF8-4C151F1AD8E9}" srcOrd="2" destOrd="0" presId="urn:microsoft.com/office/officeart/2018/2/layout/IconLabelList"/>
    <dgm:cxn modelId="{A3D7CE36-0082-4088-B454-B2A9EDF3E697}" type="presParOf" srcId="{59044FCE-7AE8-4FFB-A9AD-D187BD1AB9F3}" destId="{EC9523A7-3A13-4526-BB80-6660C46ACB8C}" srcOrd="1" destOrd="0" presId="urn:microsoft.com/office/officeart/2018/2/layout/IconLabelList"/>
    <dgm:cxn modelId="{D2DD182F-90F8-4A21-A986-FF681F0576D0}" type="presParOf" srcId="{59044FCE-7AE8-4FFB-A9AD-D187BD1AB9F3}" destId="{FAFF936F-DAF8-459A-AF57-BC827E2A2940}" srcOrd="2" destOrd="0" presId="urn:microsoft.com/office/officeart/2018/2/layout/IconLabelList"/>
    <dgm:cxn modelId="{187ACE60-EC8E-4309-BFC0-02B9151E7532}" type="presParOf" srcId="{FAFF936F-DAF8-459A-AF57-BC827E2A2940}" destId="{1503DEA9-233D-4157-BFED-5226D4594985}" srcOrd="0" destOrd="0" presId="urn:microsoft.com/office/officeart/2018/2/layout/IconLabelList"/>
    <dgm:cxn modelId="{12526329-9E80-4779-B1BC-4288F4A393FF}" type="presParOf" srcId="{FAFF936F-DAF8-459A-AF57-BC827E2A2940}" destId="{B7F2EF59-41E2-47B7-9CAD-A054553188CB}" srcOrd="1" destOrd="0" presId="urn:microsoft.com/office/officeart/2018/2/layout/IconLabelList"/>
    <dgm:cxn modelId="{769DBDF7-C946-4F68-ADC0-EA38D4918CA3}" type="presParOf" srcId="{FAFF936F-DAF8-459A-AF57-BC827E2A2940}" destId="{DB27F48E-F474-42BC-9ACB-0163DDE4B8DC}" srcOrd="2" destOrd="0" presId="urn:microsoft.com/office/officeart/2018/2/layout/IconLabelList"/>
    <dgm:cxn modelId="{B755A7AF-D699-4813-BB6C-42BA0D5787C0}" type="presParOf" srcId="{59044FCE-7AE8-4FFB-A9AD-D187BD1AB9F3}" destId="{A1E84494-236B-417E-97CA-CD0EBD5B25ED}" srcOrd="3" destOrd="0" presId="urn:microsoft.com/office/officeart/2018/2/layout/IconLabelList"/>
    <dgm:cxn modelId="{62A4FC8F-E4CA-410D-B0EC-38F3540D3B46}" type="presParOf" srcId="{59044FCE-7AE8-4FFB-A9AD-D187BD1AB9F3}" destId="{1608C2B3-2F3F-42CD-A86A-5B21827DDF03}" srcOrd="4" destOrd="0" presId="urn:microsoft.com/office/officeart/2018/2/layout/IconLabelList"/>
    <dgm:cxn modelId="{8CF082A4-BFA0-44BE-8689-B53038DDFE2B}" type="presParOf" srcId="{1608C2B3-2F3F-42CD-A86A-5B21827DDF03}" destId="{CE030085-5796-440F-B2B2-57D1A93B84FB}" srcOrd="0" destOrd="0" presId="urn:microsoft.com/office/officeart/2018/2/layout/IconLabelList"/>
    <dgm:cxn modelId="{14660801-64EB-49F0-9074-9A721A556353}" type="presParOf" srcId="{1608C2B3-2F3F-42CD-A86A-5B21827DDF03}" destId="{E67D08C0-9288-4E89-86BC-F2C9B8C574D1}" srcOrd="1" destOrd="0" presId="urn:microsoft.com/office/officeart/2018/2/layout/IconLabelList"/>
    <dgm:cxn modelId="{ABC8B1C1-3077-47C3-A318-74C820E1B63A}" type="presParOf" srcId="{1608C2B3-2F3F-42CD-A86A-5B21827DDF03}" destId="{162159BE-A6E9-4319-91A5-A8DAEF2A6FD5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6F0E68-DF6E-40AA-AB86-BA57B40FF34A}">
      <dsp:nvSpPr>
        <dsp:cNvPr id="0" name=""/>
        <dsp:cNvSpPr/>
      </dsp:nvSpPr>
      <dsp:spPr>
        <a:xfrm>
          <a:off x="0" y="632"/>
          <a:ext cx="459105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979084-696F-446D-8436-160169DADC05}">
      <dsp:nvSpPr>
        <dsp:cNvPr id="0" name=""/>
        <dsp:cNvSpPr/>
      </dsp:nvSpPr>
      <dsp:spPr>
        <a:xfrm>
          <a:off x="0" y="632"/>
          <a:ext cx="4591050" cy="10366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A sentence has a Subject (who) and a Verb (action).</a:t>
          </a:r>
        </a:p>
      </dsp:txBody>
      <dsp:txXfrm>
        <a:off x="0" y="632"/>
        <a:ext cx="4591050" cy="1036659"/>
      </dsp:txXfrm>
    </dsp:sp>
    <dsp:sp modelId="{714FA589-3A6B-4473-94B5-5B2A82A3E7BB}">
      <dsp:nvSpPr>
        <dsp:cNvPr id="0" name=""/>
        <dsp:cNvSpPr/>
      </dsp:nvSpPr>
      <dsp:spPr>
        <a:xfrm>
          <a:off x="0" y="1037292"/>
          <a:ext cx="4591050" cy="0"/>
        </a:xfrm>
        <a:prstGeom prst="line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1FD532-A555-417B-AE93-CD015E5DBB7E}">
      <dsp:nvSpPr>
        <dsp:cNvPr id="0" name=""/>
        <dsp:cNvSpPr/>
      </dsp:nvSpPr>
      <dsp:spPr>
        <a:xfrm>
          <a:off x="0" y="1037292"/>
          <a:ext cx="4591050" cy="10366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Examples:</a:t>
          </a:r>
        </a:p>
      </dsp:txBody>
      <dsp:txXfrm>
        <a:off x="0" y="1037292"/>
        <a:ext cx="4591050" cy="1036659"/>
      </dsp:txXfrm>
    </dsp:sp>
    <dsp:sp modelId="{C903241D-24E1-4191-BCDE-CC9553F8A191}">
      <dsp:nvSpPr>
        <dsp:cNvPr id="0" name=""/>
        <dsp:cNvSpPr/>
      </dsp:nvSpPr>
      <dsp:spPr>
        <a:xfrm>
          <a:off x="0" y="2073952"/>
          <a:ext cx="4591050" cy="0"/>
        </a:xfrm>
        <a:prstGeom prst="lin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A60325-00F8-4BB4-9F53-E53F1DFB6BD4}">
      <dsp:nvSpPr>
        <dsp:cNvPr id="0" name=""/>
        <dsp:cNvSpPr/>
      </dsp:nvSpPr>
      <dsp:spPr>
        <a:xfrm>
          <a:off x="0" y="2073952"/>
          <a:ext cx="4591050" cy="10366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- I run.</a:t>
          </a:r>
        </a:p>
      </dsp:txBody>
      <dsp:txXfrm>
        <a:off x="0" y="2073952"/>
        <a:ext cx="4591050" cy="1036659"/>
      </dsp:txXfrm>
    </dsp:sp>
    <dsp:sp modelId="{C8F1D5E6-5256-4FDB-B2D6-F04DDED536D5}">
      <dsp:nvSpPr>
        <dsp:cNvPr id="0" name=""/>
        <dsp:cNvSpPr/>
      </dsp:nvSpPr>
      <dsp:spPr>
        <a:xfrm>
          <a:off x="0" y="3110612"/>
          <a:ext cx="4591050" cy="0"/>
        </a:xfrm>
        <a:prstGeom prst="line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8A813B-6F8A-4DE4-A7A4-AC48C536C030}">
      <dsp:nvSpPr>
        <dsp:cNvPr id="0" name=""/>
        <dsp:cNvSpPr/>
      </dsp:nvSpPr>
      <dsp:spPr>
        <a:xfrm>
          <a:off x="0" y="3110612"/>
          <a:ext cx="4591050" cy="10366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- She eats.</a:t>
          </a:r>
        </a:p>
      </dsp:txBody>
      <dsp:txXfrm>
        <a:off x="0" y="3110612"/>
        <a:ext cx="4591050" cy="1036659"/>
      </dsp:txXfrm>
    </dsp:sp>
    <dsp:sp modelId="{617F39C9-9ADD-4E7A-9D2F-4FE46799BA99}">
      <dsp:nvSpPr>
        <dsp:cNvPr id="0" name=""/>
        <dsp:cNvSpPr/>
      </dsp:nvSpPr>
      <dsp:spPr>
        <a:xfrm>
          <a:off x="0" y="4147272"/>
          <a:ext cx="4591050" cy="0"/>
        </a:xfrm>
        <a:prstGeom prst="lin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8D6077-6885-412F-94AB-1508021875FA}">
      <dsp:nvSpPr>
        <dsp:cNvPr id="0" name=""/>
        <dsp:cNvSpPr/>
      </dsp:nvSpPr>
      <dsp:spPr>
        <a:xfrm>
          <a:off x="0" y="4147272"/>
          <a:ext cx="4591050" cy="10366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- They sleep.</a:t>
          </a:r>
        </a:p>
      </dsp:txBody>
      <dsp:txXfrm>
        <a:off x="0" y="4147272"/>
        <a:ext cx="4591050" cy="10366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392A67-ABF6-41F8-9708-0CE91EA2DDC7}">
      <dsp:nvSpPr>
        <dsp:cNvPr id="0" name=""/>
        <dsp:cNvSpPr/>
      </dsp:nvSpPr>
      <dsp:spPr>
        <a:xfrm>
          <a:off x="738477" y="1037662"/>
          <a:ext cx="1079825" cy="10798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13AB6A-8255-4172-8F6D-186160A0657D}">
      <dsp:nvSpPr>
        <dsp:cNvPr id="0" name=""/>
        <dsp:cNvSpPr/>
      </dsp:nvSpPr>
      <dsp:spPr>
        <a:xfrm>
          <a:off x="78583" y="2435142"/>
          <a:ext cx="239961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I eat apples.</a:t>
          </a:r>
        </a:p>
      </dsp:txBody>
      <dsp:txXfrm>
        <a:off x="78583" y="2435142"/>
        <a:ext cx="2399612" cy="720000"/>
      </dsp:txXfrm>
    </dsp:sp>
    <dsp:sp modelId="{70612BAA-A00C-4D42-888E-F7043E5EAB8C}">
      <dsp:nvSpPr>
        <dsp:cNvPr id="0" name=""/>
        <dsp:cNvSpPr/>
      </dsp:nvSpPr>
      <dsp:spPr>
        <a:xfrm>
          <a:off x="3558022" y="1037662"/>
          <a:ext cx="1079825" cy="10798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AE43FE-36CC-4407-B7E2-A6C961309577}">
      <dsp:nvSpPr>
        <dsp:cNvPr id="0" name=""/>
        <dsp:cNvSpPr/>
      </dsp:nvSpPr>
      <dsp:spPr>
        <a:xfrm>
          <a:off x="2898129" y="2435142"/>
          <a:ext cx="239961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He reads a book.</a:t>
          </a:r>
        </a:p>
      </dsp:txBody>
      <dsp:txXfrm>
        <a:off x="2898129" y="2435142"/>
        <a:ext cx="2399612" cy="720000"/>
      </dsp:txXfrm>
    </dsp:sp>
    <dsp:sp modelId="{10039541-C4A7-40E2-8723-28016135DF6D}">
      <dsp:nvSpPr>
        <dsp:cNvPr id="0" name=""/>
        <dsp:cNvSpPr/>
      </dsp:nvSpPr>
      <dsp:spPr>
        <a:xfrm>
          <a:off x="6377567" y="1037662"/>
          <a:ext cx="1079825" cy="107982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9756E8-F794-40DB-B233-7D2B519554CB}">
      <dsp:nvSpPr>
        <dsp:cNvPr id="0" name=""/>
        <dsp:cNvSpPr/>
      </dsp:nvSpPr>
      <dsp:spPr>
        <a:xfrm>
          <a:off x="5717674" y="2435142"/>
          <a:ext cx="239961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They watch TV.</a:t>
          </a:r>
        </a:p>
      </dsp:txBody>
      <dsp:txXfrm>
        <a:off x="5717674" y="2435142"/>
        <a:ext cx="2399612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401F8A-16A5-4F5F-93B2-FF81D62F1B5B}">
      <dsp:nvSpPr>
        <dsp:cNvPr id="0" name=""/>
        <dsp:cNvSpPr/>
      </dsp:nvSpPr>
      <dsp:spPr>
        <a:xfrm>
          <a:off x="2401" y="1209894"/>
          <a:ext cx="1714409" cy="108865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899D44-BD5F-46F4-AC8D-AB90E101CDAA}">
      <dsp:nvSpPr>
        <dsp:cNvPr id="0" name=""/>
        <dsp:cNvSpPr/>
      </dsp:nvSpPr>
      <dsp:spPr>
        <a:xfrm>
          <a:off x="192891" y="1390860"/>
          <a:ext cx="1714409" cy="108865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Example: I eat apples.</a:t>
          </a:r>
        </a:p>
      </dsp:txBody>
      <dsp:txXfrm>
        <a:off x="224776" y="1422745"/>
        <a:ext cx="1650639" cy="1024880"/>
      </dsp:txXfrm>
    </dsp:sp>
    <dsp:sp modelId="{91FCEFF3-7980-4DD7-842D-1C1EF730F93E}">
      <dsp:nvSpPr>
        <dsp:cNvPr id="0" name=""/>
        <dsp:cNvSpPr/>
      </dsp:nvSpPr>
      <dsp:spPr>
        <a:xfrm>
          <a:off x="2097790" y="1209894"/>
          <a:ext cx="1714409" cy="108865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3B03C1-FA04-4EF9-8D93-5BF9F676EADE}">
      <dsp:nvSpPr>
        <dsp:cNvPr id="0" name=""/>
        <dsp:cNvSpPr/>
      </dsp:nvSpPr>
      <dsp:spPr>
        <a:xfrm>
          <a:off x="2288280" y="1390860"/>
          <a:ext cx="1714409" cy="108865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Subject = I</a:t>
          </a:r>
        </a:p>
      </dsp:txBody>
      <dsp:txXfrm>
        <a:off x="2320165" y="1422745"/>
        <a:ext cx="1650639" cy="1024880"/>
      </dsp:txXfrm>
    </dsp:sp>
    <dsp:sp modelId="{B2D032A6-3BBB-44D5-AF09-453A072B3428}">
      <dsp:nvSpPr>
        <dsp:cNvPr id="0" name=""/>
        <dsp:cNvSpPr/>
      </dsp:nvSpPr>
      <dsp:spPr>
        <a:xfrm>
          <a:off x="4193180" y="1209894"/>
          <a:ext cx="1714409" cy="108865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DCB6A9-5C10-4E25-8D38-C758CFF5D1C4}">
      <dsp:nvSpPr>
        <dsp:cNvPr id="0" name=""/>
        <dsp:cNvSpPr/>
      </dsp:nvSpPr>
      <dsp:spPr>
        <a:xfrm>
          <a:off x="4383670" y="1390860"/>
          <a:ext cx="1714409" cy="108865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Verb = eat</a:t>
          </a:r>
        </a:p>
      </dsp:txBody>
      <dsp:txXfrm>
        <a:off x="4415555" y="1422745"/>
        <a:ext cx="1650639" cy="1024880"/>
      </dsp:txXfrm>
    </dsp:sp>
    <dsp:sp modelId="{87F3F7D1-4CC8-4BE0-A3C5-7D8FF7B3D236}">
      <dsp:nvSpPr>
        <dsp:cNvPr id="0" name=""/>
        <dsp:cNvSpPr/>
      </dsp:nvSpPr>
      <dsp:spPr>
        <a:xfrm>
          <a:off x="6288570" y="1209894"/>
          <a:ext cx="1714409" cy="108865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3C4D41-5386-4DAA-8E0B-ACD5EC9FEB3E}">
      <dsp:nvSpPr>
        <dsp:cNvPr id="0" name=""/>
        <dsp:cNvSpPr/>
      </dsp:nvSpPr>
      <dsp:spPr>
        <a:xfrm>
          <a:off x="6479060" y="1390860"/>
          <a:ext cx="1714409" cy="108865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Object = apples</a:t>
          </a:r>
        </a:p>
      </dsp:txBody>
      <dsp:txXfrm>
        <a:off x="6510945" y="1422745"/>
        <a:ext cx="1650639" cy="10248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631ED2-01A1-4F12-98C4-750D33D5E701}">
      <dsp:nvSpPr>
        <dsp:cNvPr id="0" name=""/>
        <dsp:cNvSpPr/>
      </dsp:nvSpPr>
      <dsp:spPr>
        <a:xfrm>
          <a:off x="884935" y="296402"/>
          <a:ext cx="2196000" cy="2196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8839C6-BEE9-4A71-9881-006362AC97C2}">
      <dsp:nvSpPr>
        <dsp:cNvPr id="0" name=""/>
        <dsp:cNvSpPr/>
      </dsp:nvSpPr>
      <dsp:spPr>
        <a:xfrm>
          <a:off x="1352935" y="764402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B25C22-1697-4411-811C-9155EC3D0894}">
      <dsp:nvSpPr>
        <dsp:cNvPr id="0" name=""/>
        <dsp:cNvSpPr/>
      </dsp:nvSpPr>
      <dsp:spPr>
        <a:xfrm>
          <a:off x="182935" y="3176402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000" kern="1200"/>
            <a:t>Mixed: eat I apples</a:t>
          </a:r>
        </a:p>
      </dsp:txBody>
      <dsp:txXfrm>
        <a:off x="182935" y="3176402"/>
        <a:ext cx="3600000" cy="720000"/>
      </dsp:txXfrm>
    </dsp:sp>
    <dsp:sp modelId="{D3F62DFD-4CF1-4D2E-87DB-E316B64365EC}">
      <dsp:nvSpPr>
        <dsp:cNvPr id="0" name=""/>
        <dsp:cNvSpPr/>
      </dsp:nvSpPr>
      <dsp:spPr>
        <a:xfrm>
          <a:off x="5114935" y="296402"/>
          <a:ext cx="2196000" cy="2196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87DCA9-28A2-4FB3-BBB1-0F64B64E588A}">
      <dsp:nvSpPr>
        <dsp:cNvPr id="0" name=""/>
        <dsp:cNvSpPr/>
      </dsp:nvSpPr>
      <dsp:spPr>
        <a:xfrm>
          <a:off x="5582935" y="764402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EB781F-EDE6-4938-9B03-2E0C594C45DD}">
      <dsp:nvSpPr>
        <dsp:cNvPr id="0" name=""/>
        <dsp:cNvSpPr/>
      </dsp:nvSpPr>
      <dsp:spPr>
        <a:xfrm>
          <a:off x="4412935" y="3176402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000" kern="1200" dirty="0"/>
            <a:t>Correct: I eat apples</a:t>
          </a:r>
        </a:p>
      </dsp:txBody>
      <dsp:txXfrm>
        <a:off x="4412935" y="3176402"/>
        <a:ext cx="3600000" cy="720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09F2C4-2AAE-412E-956A-292C5DBFC978}">
      <dsp:nvSpPr>
        <dsp:cNvPr id="0" name=""/>
        <dsp:cNvSpPr/>
      </dsp:nvSpPr>
      <dsp:spPr>
        <a:xfrm>
          <a:off x="518185" y="768902"/>
          <a:ext cx="1475437" cy="147543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C8FE12-2A13-4C46-B498-B05134B120E0}">
      <dsp:nvSpPr>
        <dsp:cNvPr id="0" name=""/>
        <dsp:cNvSpPr/>
      </dsp:nvSpPr>
      <dsp:spPr>
        <a:xfrm>
          <a:off x="832623" y="1083340"/>
          <a:ext cx="846562" cy="846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A8B6F3-9A10-4D08-A515-23B9EF7946B6}">
      <dsp:nvSpPr>
        <dsp:cNvPr id="0" name=""/>
        <dsp:cNvSpPr/>
      </dsp:nvSpPr>
      <dsp:spPr>
        <a:xfrm>
          <a:off x="46529" y="2703902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Listen and identify:</a:t>
          </a:r>
        </a:p>
      </dsp:txBody>
      <dsp:txXfrm>
        <a:off x="46529" y="2703902"/>
        <a:ext cx="2418750" cy="720000"/>
      </dsp:txXfrm>
    </dsp:sp>
    <dsp:sp modelId="{8CF33F03-A044-4DA8-A206-3ED8545BF949}">
      <dsp:nvSpPr>
        <dsp:cNvPr id="0" name=""/>
        <dsp:cNvSpPr/>
      </dsp:nvSpPr>
      <dsp:spPr>
        <a:xfrm>
          <a:off x="3360216" y="768902"/>
          <a:ext cx="1475437" cy="147543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9069A0-F5F7-4A60-B89C-ABF5472B18A8}">
      <dsp:nvSpPr>
        <dsp:cNvPr id="0" name=""/>
        <dsp:cNvSpPr/>
      </dsp:nvSpPr>
      <dsp:spPr>
        <a:xfrm>
          <a:off x="3674654" y="1083340"/>
          <a:ext cx="846562" cy="846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D64BF3-4633-4687-B357-A82B98D66028}">
      <dsp:nvSpPr>
        <dsp:cNvPr id="0" name=""/>
        <dsp:cNvSpPr/>
      </dsp:nvSpPr>
      <dsp:spPr>
        <a:xfrm>
          <a:off x="2888560" y="2703902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Sentence: “She reads books.”</a:t>
          </a:r>
        </a:p>
      </dsp:txBody>
      <dsp:txXfrm>
        <a:off x="2888560" y="2703902"/>
        <a:ext cx="2418750" cy="720000"/>
      </dsp:txXfrm>
    </dsp:sp>
    <dsp:sp modelId="{D0D52926-1CCB-4DB7-8147-329631ADEAEC}">
      <dsp:nvSpPr>
        <dsp:cNvPr id="0" name=""/>
        <dsp:cNvSpPr/>
      </dsp:nvSpPr>
      <dsp:spPr>
        <a:xfrm>
          <a:off x="6202248" y="768902"/>
          <a:ext cx="1475437" cy="147543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6668C2-5460-4531-AF6F-88A35BA94104}">
      <dsp:nvSpPr>
        <dsp:cNvPr id="0" name=""/>
        <dsp:cNvSpPr/>
      </dsp:nvSpPr>
      <dsp:spPr>
        <a:xfrm>
          <a:off x="6516685" y="1083340"/>
          <a:ext cx="846562" cy="8465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34700D-4E5D-4669-82CF-21742955A7C7}">
      <dsp:nvSpPr>
        <dsp:cNvPr id="0" name=""/>
        <dsp:cNvSpPr/>
      </dsp:nvSpPr>
      <dsp:spPr>
        <a:xfrm>
          <a:off x="5730591" y="2703902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Subject? Verb? Object?</a:t>
          </a:r>
        </a:p>
      </dsp:txBody>
      <dsp:txXfrm>
        <a:off x="5730591" y="2703902"/>
        <a:ext cx="2418750" cy="720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07C292-E7CE-428D-AC2B-323CA845B440}">
      <dsp:nvSpPr>
        <dsp:cNvPr id="0" name=""/>
        <dsp:cNvSpPr/>
      </dsp:nvSpPr>
      <dsp:spPr>
        <a:xfrm>
          <a:off x="738477" y="1037662"/>
          <a:ext cx="1079825" cy="10798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11918C-24E7-4272-8AF8-4C151F1AD8E9}">
      <dsp:nvSpPr>
        <dsp:cNvPr id="0" name=""/>
        <dsp:cNvSpPr/>
      </dsp:nvSpPr>
      <dsp:spPr>
        <a:xfrm>
          <a:off x="78583" y="2435142"/>
          <a:ext cx="239961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Say or write a sentence using:</a:t>
          </a:r>
        </a:p>
      </dsp:txBody>
      <dsp:txXfrm>
        <a:off x="78583" y="2435142"/>
        <a:ext cx="2399612" cy="720000"/>
      </dsp:txXfrm>
    </dsp:sp>
    <dsp:sp modelId="{1503DEA9-233D-4157-BFED-5226D4594985}">
      <dsp:nvSpPr>
        <dsp:cNvPr id="0" name=""/>
        <dsp:cNvSpPr/>
      </dsp:nvSpPr>
      <dsp:spPr>
        <a:xfrm>
          <a:off x="3558022" y="1037662"/>
          <a:ext cx="1079825" cy="10798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27F48E-F474-42BC-9ACB-0163DDE4B8DC}">
      <dsp:nvSpPr>
        <dsp:cNvPr id="0" name=""/>
        <dsp:cNvSpPr/>
      </dsp:nvSpPr>
      <dsp:spPr>
        <a:xfrm>
          <a:off x="2898129" y="2435142"/>
          <a:ext cx="239961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Subject + Verb + Object</a:t>
          </a:r>
        </a:p>
      </dsp:txBody>
      <dsp:txXfrm>
        <a:off x="2898129" y="2435142"/>
        <a:ext cx="2399612" cy="720000"/>
      </dsp:txXfrm>
    </dsp:sp>
    <dsp:sp modelId="{CE030085-5796-440F-B2B2-57D1A93B84FB}">
      <dsp:nvSpPr>
        <dsp:cNvPr id="0" name=""/>
        <dsp:cNvSpPr/>
      </dsp:nvSpPr>
      <dsp:spPr>
        <a:xfrm>
          <a:off x="6377567" y="1037662"/>
          <a:ext cx="1079825" cy="107982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2159BE-A6E9-4319-91A5-A8DAEF2A6FD5}">
      <dsp:nvSpPr>
        <dsp:cNvPr id="0" name=""/>
        <dsp:cNvSpPr/>
      </dsp:nvSpPr>
      <dsp:spPr>
        <a:xfrm>
          <a:off x="5717674" y="2435142"/>
          <a:ext cx="239961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Example: He plays soccer.</a:t>
          </a:r>
        </a:p>
      </dsp:txBody>
      <dsp:txXfrm>
        <a:off x="5717674" y="2435142"/>
        <a:ext cx="2399612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451381"/>
            <a:ext cx="7884414" cy="4066540"/>
          </a:xfrm>
        </p:spPr>
        <p:txBody>
          <a:bodyPr anchor="b">
            <a:normAutofit/>
          </a:bodyPr>
          <a:lstStyle/>
          <a:p>
            <a:pPr algn="l"/>
            <a:r>
              <a:rPr lang="en-US" sz="5700"/>
              <a:t>Day 3: Sentence Structure – Subject + Verb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49" y="4983276"/>
            <a:ext cx="7884414" cy="1126680"/>
          </a:xfrm>
        </p:spPr>
        <p:txBody>
          <a:bodyPr>
            <a:normAutofit/>
          </a:bodyPr>
          <a:lstStyle/>
          <a:p>
            <a:pPr algn="l"/>
            <a:r>
              <a:t>Beginner English Course with Mr. Vargas</a:t>
            </a:r>
            <a:endParaRPr lang="en-US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650" y="4718595"/>
            <a:ext cx="4057650" cy="18288"/>
          </a:xfrm>
          <a:custGeom>
            <a:avLst/>
            <a:gdLst>
              <a:gd name="connsiteX0" fmla="*/ 0 w 4057650"/>
              <a:gd name="connsiteY0" fmla="*/ 0 h 18288"/>
              <a:gd name="connsiteX1" fmla="*/ 757428 w 4057650"/>
              <a:gd name="connsiteY1" fmla="*/ 0 h 18288"/>
              <a:gd name="connsiteX2" fmla="*/ 1474279 w 4057650"/>
              <a:gd name="connsiteY2" fmla="*/ 0 h 18288"/>
              <a:gd name="connsiteX3" fmla="*/ 2191131 w 4057650"/>
              <a:gd name="connsiteY3" fmla="*/ 0 h 18288"/>
              <a:gd name="connsiteX4" fmla="*/ 2745676 w 4057650"/>
              <a:gd name="connsiteY4" fmla="*/ 0 h 18288"/>
              <a:gd name="connsiteX5" fmla="*/ 3340798 w 4057650"/>
              <a:gd name="connsiteY5" fmla="*/ 0 h 18288"/>
              <a:gd name="connsiteX6" fmla="*/ 4057650 w 4057650"/>
              <a:gd name="connsiteY6" fmla="*/ 0 h 18288"/>
              <a:gd name="connsiteX7" fmla="*/ 4057650 w 4057650"/>
              <a:gd name="connsiteY7" fmla="*/ 18288 h 18288"/>
              <a:gd name="connsiteX8" fmla="*/ 3381375 w 4057650"/>
              <a:gd name="connsiteY8" fmla="*/ 18288 h 18288"/>
              <a:gd name="connsiteX9" fmla="*/ 2826830 w 4057650"/>
              <a:gd name="connsiteY9" fmla="*/ 18288 h 18288"/>
              <a:gd name="connsiteX10" fmla="*/ 2272284 w 4057650"/>
              <a:gd name="connsiteY10" fmla="*/ 18288 h 18288"/>
              <a:gd name="connsiteX11" fmla="*/ 1555432 w 4057650"/>
              <a:gd name="connsiteY11" fmla="*/ 18288 h 18288"/>
              <a:gd name="connsiteX12" fmla="*/ 960310 w 4057650"/>
              <a:gd name="connsiteY12" fmla="*/ 18288 h 18288"/>
              <a:gd name="connsiteX13" fmla="*/ 0 w 4057650"/>
              <a:gd name="connsiteY13" fmla="*/ 18288 h 18288"/>
              <a:gd name="connsiteX14" fmla="*/ 0 w 4057650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057650" h="18288" fill="none" extrusionOk="0">
                <a:moveTo>
                  <a:pt x="0" y="0"/>
                </a:moveTo>
                <a:cubicBezTo>
                  <a:pt x="371182" y="3227"/>
                  <a:pt x="494372" y="9222"/>
                  <a:pt x="757428" y="0"/>
                </a:cubicBezTo>
                <a:cubicBezTo>
                  <a:pt x="1020484" y="-9222"/>
                  <a:pt x="1116719" y="-4357"/>
                  <a:pt x="1474279" y="0"/>
                </a:cubicBezTo>
                <a:cubicBezTo>
                  <a:pt x="1831839" y="4357"/>
                  <a:pt x="1920973" y="-11809"/>
                  <a:pt x="2191131" y="0"/>
                </a:cubicBezTo>
                <a:cubicBezTo>
                  <a:pt x="2461289" y="11809"/>
                  <a:pt x="2589480" y="-22604"/>
                  <a:pt x="2745676" y="0"/>
                </a:cubicBezTo>
                <a:cubicBezTo>
                  <a:pt x="2901872" y="22604"/>
                  <a:pt x="3136452" y="-12306"/>
                  <a:pt x="3340798" y="0"/>
                </a:cubicBezTo>
                <a:cubicBezTo>
                  <a:pt x="3545144" y="12306"/>
                  <a:pt x="3766934" y="-21556"/>
                  <a:pt x="4057650" y="0"/>
                </a:cubicBezTo>
                <a:cubicBezTo>
                  <a:pt x="4057150" y="8855"/>
                  <a:pt x="4057759" y="14521"/>
                  <a:pt x="4057650" y="18288"/>
                </a:cubicBezTo>
                <a:cubicBezTo>
                  <a:pt x="3743404" y="40125"/>
                  <a:pt x="3625516" y="-14923"/>
                  <a:pt x="3381375" y="18288"/>
                </a:cubicBezTo>
                <a:cubicBezTo>
                  <a:pt x="3137235" y="51499"/>
                  <a:pt x="2946571" y="1"/>
                  <a:pt x="2826830" y="18288"/>
                </a:cubicBezTo>
                <a:cubicBezTo>
                  <a:pt x="2707090" y="36575"/>
                  <a:pt x="2402756" y="1432"/>
                  <a:pt x="2272284" y="18288"/>
                </a:cubicBezTo>
                <a:cubicBezTo>
                  <a:pt x="2141812" y="35144"/>
                  <a:pt x="1895935" y="18199"/>
                  <a:pt x="1555432" y="18288"/>
                </a:cubicBezTo>
                <a:cubicBezTo>
                  <a:pt x="1214929" y="18377"/>
                  <a:pt x="1103072" y="14503"/>
                  <a:pt x="960310" y="18288"/>
                </a:cubicBezTo>
                <a:cubicBezTo>
                  <a:pt x="817548" y="22073"/>
                  <a:pt x="402272" y="-29359"/>
                  <a:pt x="0" y="18288"/>
                </a:cubicBezTo>
                <a:cubicBezTo>
                  <a:pt x="683" y="12014"/>
                  <a:pt x="724" y="5908"/>
                  <a:pt x="0" y="0"/>
                </a:cubicBezTo>
                <a:close/>
              </a:path>
              <a:path w="4057650" h="18288" stroke="0" extrusionOk="0">
                <a:moveTo>
                  <a:pt x="0" y="0"/>
                </a:moveTo>
                <a:cubicBezTo>
                  <a:pt x="248348" y="13145"/>
                  <a:pt x="486117" y="25042"/>
                  <a:pt x="635698" y="0"/>
                </a:cubicBezTo>
                <a:cubicBezTo>
                  <a:pt x="785279" y="-25042"/>
                  <a:pt x="917762" y="-5537"/>
                  <a:pt x="1190244" y="0"/>
                </a:cubicBezTo>
                <a:cubicBezTo>
                  <a:pt x="1462726" y="5537"/>
                  <a:pt x="1667120" y="-21232"/>
                  <a:pt x="1947672" y="0"/>
                </a:cubicBezTo>
                <a:cubicBezTo>
                  <a:pt x="2228224" y="21232"/>
                  <a:pt x="2280631" y="-21698"/>
                  <a:pt x="2583370" y="0"/>
                </a:cubicBezTo>
                <a:cubicBezTo>
                  <a:pt x="2886109" y="21698"/>
                  <a:pt x="3022941" y="19647"/>
                  <a:pt x="3219069" y="0"/>
                </a:cubicBezTo>
                <a:cubicBezTo>
                  <a:pt x="3415197" y="-19647"/>
                  <a:pt x="3747500" y="26991"/>
                  <a:pt x="4057650" y="0"/>
                </a:cubicBezTo>
                <a:cubicBezTo>
                  <a:pt x="4056752" y="7180"/>
                  <a:pt x="4057819" y="13790"/>
                  <a:pt x="4057650" y="18288"/>
                </a:cubicBezTo>
                <a:cubicBezTo>
                  <a:pt x="3865148" y="-3313"/>
                  <a:pt x="3702543" y="49468"/>
                  <a:pt x="3381375" y="18288"/>
                </a:cubicBezTo>
                <a:cubicBezTo>
                  <a:pt x="3060208" y="-12892"/>
                  <a:pt x="2956571" y="-8678"/>
                  <a:pt x="2826830" y="18288"/>
                </a:cubicBezTo>
                <a:cubicBezTo>
                  <a:pt x="2697089" y="45254"/>
                  <a:pt x="2411031" y="43154"/>
                  <a:pt x="2150555" y="18288"/>
                </a:cubicBezTo>
                <a:cubicBezTo>
                  <a:pt x="1890080" y="-6578"/>
                  <a:pt x="1741827" y="-615"/>
                  <a:pt x="1474280" y="18288"/>
                </a:cubicBezTo>
                <a:cubicBezTo>
                  <a:pt x="1206734" y="37191"/>
                  <a:pt x="998203" y="33335"/>
                  <a:pt x="838581" y="18288"/>
                </a:cubicBezTo>
                <a:cubicBezTo>
                  <a:pt x="678959" y="3241"/>
                  <a:pt x="187101" y="-13212"/>
                  <a:pt x="0" y="18288"/>
                </a:cubicBezTo>
                <a:cubicBezTo>
                  <a:pt x="571" y="10093"/>
                  <a:pt x="-125" y="840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F892E19-92E7-4BB2-8C3F-DBDFE8D9D3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3436144" cy="6858002"/>
            <a:chOff x="-2" y="-1"/>
            <a:chExt cx="4581527" cy="6858002"/>
          </a:xfrm>
          <a:effectLst>
            <a:outerShdw blurRad="381000" dist="50800" algn="ctr" rotWithShape="0">
              <a:srgbClr val="000000">
                <a:alpha val="10000"/>
              </a:srgbClr>
            </a:outerShdw>
          </a:effectLst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2E6AA4D-EC17-45B5-B621-DF0FD91FD4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" y="-1"/>
              <a:ext cx="4572002" cy="6858002"/>
            </a:xfrm>
            <a:custGeom>
              <a:avLst/>
              <a:gdLst>
                <a:gd name="connsiteX0" fmla="*/ 4214994 w 4572002"/>
                <a:gd name="connsiteY0" fmla="*/ 6564620 h 6858002"/>
                <a:gd name="connsiteX1" fmla="*/ 4214994 w 4572002"/>
                <a:gd name="connsiteY1" fmla="*/ 6564621 h 6858002"/>
                <a:gd name="connsiteX2" fmla="*/ 4237474 w 4572002"/>
                <a:gd name="connsiteY2" fmla="*/ 6588626 h 6858002"/>
                <a:gd name="connsiteX3" fmla="*/ 4254096 w 4572002"/>
                <a:gd name="connsiteY3" fmla="*/ 6625225 h 6858002"/>
                <a:gd name="connsiteX4" fmla="*/ 4247001 w 4572002"/>
                <a:gd name="connsiteY4" fmla="*/ 6662540 h 6858002"/>
                <a:gd name="connsiteX5" fmla="*/ 4247000 w 4572002"/>
                <a:gd name="connsiteY5" fmla="*/ 6662541 h 6858002"/>
                <a:gd name="connsiteX6" fmla="*/ 4246999 w 4572002"/>
                <a:gd name="connsiteY6" fmla="*/ 6662544 h 6858002"/>
                <a:gd name="connsiteX7" fmla="*/ 4235550 w 4572002"/>
                <a:gd name="connsiteY7" fmla="*/ 6683027 h 6858002"/>
                <a:gd name="connsiteX8" fmla="*/ 4232403 w 4572002"/>
                <a:gd name="connsiteY8" fmla="*/ 6702976 h 6858002"/>
                <a:gd name="connsiteX9" fmla="*/ 4232403 w 4572002"/>
                <a:gd name="connsiteY9" fmla="*/ 6702977 h 6858002"/>
                <a:gd name="connsiteX10" fmla="*/ 4246238 w 4572002"/>
                <a:gd name="connsiteY10" fmla="*/ 6742553 h 6858002"/>
                <a:gd name="connsiteX11" fmla="*/ 4246239 w 4572002"/>
                <a:gd name="connsiteY11" fmla="*/ 6742555 h 6858002"/>
                <a:gd name="connsiteX12" fmla="*/ 4265716 w 4572002"/>
                <a:gd name="connsiteY12" fmla="*/ 6812062 h 6858002"/>
                <a:gd name="connsiteX13" fmla="*/ 4265717 w 4572002"/>
                <a:gd name="connsiteY13" fmla="*/ 6812064 h 6858002"/>
                <a:gd name="connsiteX14" fmla="*/ 4265717 w 4572002"/>
                <a:gd name="connsiteY14" fmla="*/ 6812063 h 6858002"/>
                <a:gd name="connsiteX15" fmla="*/ 4265716 w 4572002"/>
                <a:gd name="connsiteY15" fmla="*/ 6812062 h 6858002"/>
                <a:gd name="connsiteX16" fmla="*/ 4260942 w 4572002"/>
                <a:gd name="connsiteY16" fmla="*/ 6776800 h 6858002"/>
                <a:gd name="connsiteX17" fmla="*/ 4246239 w 4572002"/>
                <a:gd name="connsiteY17" fmla="*/ 6742555 h 6858002"/>
                <a:gd name="connsiteX18" fmla="*/ 4246238 w 4572002"/>
                <a:gd name="connsiteY18" fmla="*/ 6742552 h 6858002"/>
                <a:gd name="connsiteX19" fmla="*/ 4232403 w 4572002"/>
                <a:gd name="connsiteY19" fmla="*/ 6702976 h 6858002"/>
                <a:gd name="connsiteX20" fmla="*/ 4246999 w 4572002"/>
                <a:gd name="connsiteY20" fmla="*/ 6662544 h 6858002"/>
                <a:gd name="connsiteX21" fmla="*/ 4247000 w 4572002"/>
                <a:gd name="connsiteY21" fmla="*/ 6662542 h 6858002"/>
                <a:gd name="connsiteX22" fmla="*/ 4247001 w 4572002"/>
                <a:gd name="connsiteY22" fmla="*/ 6662540 h 6858002"/>
                <a:gd name="connsiteX23" fmla="*/ 4254084 w 4572002"/>
                <a:gd name="connsiteY23" fmla="*/ 6645552 h 6858002"/>
                <a:gd name="connsiteX24" fmla="*/ 4254096 w 4572002"/>
                <a:gd name="connsiteY24" fmla="*/ 6625225 h 6858002"/>
                <a:gd name="connsiteX25" fmla="*/ 4254096 w 4572002"/>
                <a:gd name="connsiteY25" fmla="*/ 6625224 h 6858002"/>
                <a:gd name="connsiteX26" fmla="*/ 4237474 w 4572002"/>
                <a:gd name="connsiteY26" fmla="*/ 6588625 h 6858002"/>
                <a:gd name="connsiteX27" fmla="*/ 4295315 w 4572002"/>
                <a:gd name="connsiteY27" fmla="*/ 6438981 h 6858002"/>
                <a:gd name="connsiteX28" fmla="*/ 4275385 w 4572002"/>
                <a:gd name="connsiteY28" fmla="*/ 6463840 h 6858002"/>
                <a:gd name="connsiteX29" fmla="*/ 4275382 w 4572002"/>
                <a:gd name="connsiteY29" fmla="*/ 6463849 h 6858002"/>
                <a:gd name="connsiteX30" fmla="*/ 4261587 w 4572002"/>
                <a:gd name="connsiteY30" fmla="*/ 6513012 h 6858002"/>
                <a:gd name="connsiteX31" fmla="*/ 4242781 w 4572002"/>
                <a:gd name="connsiteY31" fmla="*/ 6546194 h 6858002"/>
                <a:gd name="connsiteX32" fmla="*/ 4242781 w 4572002"/>
                <a:gd name="connsiteY32" fmla="*/ 6546195 h 6858002"/>
                <a:gd name="connsiteX33" fmla="*/ 4259120 w 4572002"/>
                <a:gd name="connsiteY33" fmla="*/ 6521804 h 6858002"/>
                <a:gd name="connsiteX34" fmla="*/ 4261587 w 4572002"/>
                <a:gd name="connsiteY34" fmla="*/ 6513012 h 6858002"/>
                <a:gd name="connsiteX35" fmla="*/ 4264398 w 4572002"/>
                <a:gd name="connsiteY35" fmla="*/ 6508052 h 6858002"/>
                <a:gd name="connsiteX36" fmla="*/ 4275382 w 4572002"/>
                <a:gd name="connsiteY36" fmla="*/ 6463849 h 6858002"/>
                <a:gd name="connsiteX37" fmla="*/ 4275385 w 4572002"/>
                <a:gd name="connsiteY37" fmla="*/ 6463841 h 6858002"/>
                <a:gd name="connsiteX38" fmla="*/ 4295315 w 4572002"/>
                <a:gd name="connsiteY38" fmla="*/ 6438981 h 6858002"/>
                <a:gd name="connsiteX39" fmla="*/ 4381289 w 4572002"/>
                <a:gd name="connsiteY39" fmla="*/ 6365204 h 6858002"/>
                <a:gd name="connsiteX40" fmla="*/ 4380008 w 4572002"/>
                <a:gd name="connsiteY40" fmla="*/ 6387910 h 6858002"/>
                <a:gd name="connsiteX41" fmla="*/ 4378243 w 4572002"/>
                <a:gd name="connsiteY41" fmla="*/ 6391549 h 6858002"/>
                <a:gd name="connsiteX42" fmla="*/ 4370589 w 4572002"/>
                <a:gd name="connsiteY42" fmla="*/ 6407332 h 6858002"/>
                <a:gd name="connsiteX43" fmla="*/ 4370589 w 4572002"/>
                <a:gd name="connsiteY43" fmla="*/ 6407333 h 6858002"/>
                <a:gd name="connsiteX44" fmla="*/ 4378243 w 4572002"/>
                <a:gd name="connsiteY44" fmla="*/ 6391549 h 6858002"/>
                <a:gd name="connsiteX45" fmla="*/ 4380008 w 4572002"/>
                <a:gd name="connsiteY45" fmla="*/ 6387910 h 6858002"/>
                <a:gd name="connsiteX46" fmla="*/ 4142220 w 4572002"/>
                <a:gd name="connsiteY46" fmla="*/ 4221391 h 6858002"/>
                <a:gd name="connsiteX47" fmla="*/ 4142220 w 4572002"/>
                <a:gd name="connsiteY47" fmla="*/ 4221392 h 6858002"/>
                <a:gd name="connsiteX48" fmla="*/ 4147936 w 4572002"/>
                <a:gd name="connsiteY48" fmla="*/ 4253015 h 6858002"/>
                <a:gd name="connsiteX49" fmla="*/ 4187752 w 4572002"/>
                <a:gd name="connsiteY49" fmla="*/ 4324646 h 6858002"/>
                <a:gd name="connsiteX50" fmla="*/ 4196706 w 4572002"/>
                <a:gd name="connsiteY50" fmla="*/ 4363891 h 6858002"/>
                <a:gd name="connsiteX51" fmla="*/ 4195944 w 4572002"/>
                <a:gd name="connsiteY51" fmla="*/ 4482004 h 6858002"/>
                <a:gd name="connsiteX52" fmla="*/ 4135934 w 4572002"/>
                <a:gd name="connsiteY52" fmla="*/ 4659174 h 6858002"/>
                <a:gd name="connsiteX53" fmla="*/ 4127932 w 4572002"/>
                <a:gd name="connsiteY53" fmla="*/ 4677655 h 6858002"/>
                <a:gd name="connsiteX54" fmla="*/ 4118025 w 4572002"/>
                <a:gd name="connsiteY54" fmla="*/ 4767764 h 6858002"/>
                <a:gd name="connsiteX55" fmla="*/ 4116716 w 4572002"/>
                <a:gd name="connsiteY55" fmla="*/ 4800483 h 6858002"/>
                <a:gd name="connsiteX56" fmla="*/ 4116716 w 4572002"/>
                <a:gd name="connsiteY56" fmla="*/ 4800484 h 6858002"/>
                <a:gd name="connsiteX57" fmla="*/ 4131552 w 4572002"/>
                <a:gd name="connsiteY57" fmla="*/ 4828917 h 6858002"/>
                <a:gd name="connsiteX58" fmla="*/ 4153733 w 4572002"/>
                <a:gd name="connsiteY58" fmla="*/ 4863343 h 6858002"/>
                <a:gd name="connsiteX59" fmla="*/ 4161262 w 4572002"/>
                <a:gd name="connsiteY59" fmla="*/ 4889275 h 6858002"/>
                <a:gd name="connsiteX60" fmla="*/ 4159557 w 4572002"/>
                <a:gd name="connsiteY60" fmla="*/ 4912168 h 6858002"/>
                <a:gd name="connsiteX61" fmla="*/ 4158155 w 4572002"/>
                <a:gd name="connsiteY61" fmla="*/ 4933804 h 6858002"/>
                <a:gd name="connsiteX62" fmla="*/ 4158155 w 4572002"/>
                <a:gd name="connsiteY62" fmla="*/ 4933805 h 6858002"/>
                <a:gd name="connsiteX63" fmla="*/ 4162914 w 4572002"/>
                <a:gd name="connsiteY63" fmla="*/ 4952673 h 6858002"/>
                <a:gd name="connsiteX64" fmla="*/ 4165707 w 4572002"/>
                <a:gd name="connsiteY64" fmla="*/ 4957454 h 6858002"/>
                <a:gd name="connsiteX65" fmla="*/ 4166985 w 4572002"/>
                <a:gd name="connsiteY65" fmla="*/ 4961456 h 6858002"/>
                <a:gd name="connsiteX66" fmla="*/ 4182989 w 4572002"/>
                <a:gd name="connsiteY66" fmla="*/ 4987038 h 6858002"/>
                <a:gd name="connsiteX67" fmla="*/ 4209468 w 4572002"/>
                <a:gd name="connsiteY67" fmla="*/ 5041522 h 6858002"/>
                <a:gd name="connsiteX68" fmla="*/ 4216684 w 4572002"/>
                <a:gd name="connsiteY68" fmla="*/ 5072376 h 6858002"/>
                <a:gd name="connsiteX69" fmla="*/ 4222587 w 4572002"/>
                <a:gd name="connsiteY69" fmla="*/ 5087441 h 6858002"/>
                <a:gd name="connsiteX70" fmla="*/ 4235615 w 4572002"/>
                <a:gd name="connsiteY70" fmla="*/ 5133220 h 6858002"/>
                <a:gd name="connsiteX71" fmla="*/ 4235616 w 4572002"/>
                <a:gd name="connsiteY71" fmla="*/ 5133225 h 6858002"/>
                <a:gd name="connsiteX72" fmla="*/ 4228901 w 4572002"/>
                <a:gd name="connsiteY72" fmla="*/ 5166113 h 6858002"/>
                <a:gd name="connsiteX73" fmla="*/ 4228901 w 4572002"/>
                <a:gd name="connsiteY73" fmla="*/ 5166114 h 6858002"/>
                <a:gd name="connsiteX74" fmla="*/ 4229593 w 4572002"/>
                <a:gd name="connsiteY74" fmla="*/ 5172091 h 6858002"/>
                <a:gd name="connsiteX75" fmla="*/ 4232139 w 4572002"/>
                <a:gd name="connsiteY75" fmla="*/ 5179068 h 6858002"/>
                <a:gd name="connsiteX76" fmla="*/ 4231973 w 4572002"/>
                <a:gd name="connsiteY76" fmla="*/ 5229434 h 6858002"/>
                <a:gd name="connsiteX77" fmla="*/ 4225669 w 4572002"/>
                <a:gd name="connsiteY77" fmla="*/ 5241089 h 6858002"/>
                <a:gd name="connsiteX78" fmla="*/ 4208517 w 4572002"/>
                <a:gd name="connsiteY78" fmla="*/ 5272796 h 6858002"/>
                <a:gd name="connsiteX79" fmla="*/ 4184613 w 4572002"/>
                <a:gd name="connsiteY79" fmla="*/ 5312288 h 6858002"/>
                <a:gd name="connsiteX80" fmla="*/ 4183557 w 4572002"/>
                <a:gd name="connsiteY80" fmla="*/ 5321350 h 6858002"/>
                <a:gd name="connsiteX81" fmla="*/ 4181083 w 4572002"/>
                <a:gd name="connsiteY81" fmla="*/ 5326163 h 6858002"/>
                <a:gd name="connsiteX82" fmla="*/ 4179637 w 4572002"/>
                <a:gd name="connsiteY82" fmla="*/ 5355014 h 6858002"/>
                <a:gd name="connsiteX83" fmla="*/ 4179637 w 4572002"/>
                <a:gd name="connsiteY83" fmla="*/ 5355015 h 6858002"/>
                <a:gd name="connsiteX84" fmla="*/ 4184513 w 4572002"/>
                <a:gd name="connsiteY84" fmla="*/ 5385385 h 6858002"/>
                <a:gd name="connsiteX85" fmla="*/ 4192704 w 4572002"/>
                <a:gd name="connsiteY85" fmla="*/ 5425583 h 6858002"/>
                <a:gd name="connsiteX86" fmla="*/ 4204327 w 4572002"/>
                <a:gd name="connsiteY86" fmla="*/ 5480638 h 6858002"/>
                <a:gd name="connsiteX87" fmla="*/ 4208850 w 4572002"/>
                <a:gd name="connsiteY87" fmla="*/ 5507668 h 6858002"/>
                <a:gd name="connsiteX88" fmla="*/ 4198232 w 4572002"/>
                <a:gd name="connsiteY88" fmla="*/ 5531692 h 6858002"/>
                <a:gd name="connsiteX89" fmla="*/ 4198231 w 4572002"/>
                <a:gd name="connsiteY89" fmla="*/ 5531693 h 6858002"/>
                <a:gd name="connsiteX90" fmla="*/ 4188085 w 4572002"/>
                <a:gd name="connsiteY90" fmla="*/ 5547578 h 6858002"/>
                <a:gd name="connsiteX91" fmla="*/ 4188085 w 4572002"/>
                <a:gd name="connsiteY91" fmla="*/ 5547579 h 6858002"/>
                <a:gd name="connsiteX92" fmla="*/ 4197659 w 4572002"/>
                <a:gd name="connsiteY92" fmla="*/ 5562747 h 6858002"/>
                <a:gd name="connsiteX93" fmla="*/ 4268907 w 4572002"/>
                <a:gd name="connsiteY93" fmla="*/ 5704484 h 6858002"/>
                <a:gd name="connsiteX94" fmla="*/ 4274812 w 4572002"/>
                <a:gd name="connsiteY94" fmla="*/ 5740489 h 6858002"/>
                <a:gd name="connsiteX95" fmla="*/ 4283578 w 4572002"/>
                <a:gd name="connsiteY95" fmla="*/ 5760874 h 6858002"/>
                <a:gd name="connsiteX96" fmla="*/ 4371973 w 4572002"/>
                <a:gd name="connsiteY96" fmla="*/ 5883752 h 6858002"/>
                <a:gd name="connsiteX97" fmla="*/ 4371974 w 4572002"/>
                <a:gd name="connsiteY97" fmla="*/ 5883757 h 6858002"/>
                <a:gd name="connsiteX98" fmla="*/ 4389877 w 4572002"/>
                <a:gd name="connsiteY98" fmla="*/ 5935946 h 6858002"/>
                <a:gd name="connsiteX99" fmla="*/ 4389878 w 4572002"/>
                <a:gd name="connsiteY99" fmla="*/ 5935950 h 6858002"/>
                <a:gd name="connsiteX100" fmla="*/ 4386259 w 4572002"/>
                <a:gd name="connsiteY100" fmla="*/ 5993290 h 6858002"/>
                <a:gd name="connsiteX101" fmla="*/ 4386259 w 4572002"/>
                <a:gd name="connsiteY101" fmla="*/ 5993291 h 6858002"/>
                <a:gd name="connsiteX102" fmla="*/ 4379782 w 4572002"/>
                <a:gd name="connsiteY102" fmla="*/ 6026440 h 6858002"/>
                <a:gd name="connsiteX103" fmla="*/ 4323583 w 4572002"/>
                <a:gd name="connsiteY103" fmla="*/ 6108738 h 6858002"/>
                <a:gd name="connsiteX104" fmla="*/ 4309890 w 4572002"/>
                <a:gd name="connsiteY104" fmla="*/ 6133314 h 6858002"/>
                <a:gd name="connsiteX105" fmla="*/ 4309890 w 4572002"/>
                <a:gd name="connsiteY105" fmla="*/ 6133315 h 6858002"/>
                <a:gd name="connsiteX106" fmla="*/ 4313591 w 4572002"/>
                <a:gd name="connsiteY106" fmla="*/ 6143190 h 6858002"/>
                <a:gd name="connsiteX107" fmla="*/ 4325486 w 4572002"/>
                <a:gd name="connsiteY107" fmla="*/ 6155600 h 6858002"/>
                <a:gd name="connsiteX108" fmla="*/ 4325488 w 4572002"/>
                <a:gd name="connsiteY108" fmla="*/ 6155603 h 6858002"/>
                <a:gd name="connsiteX109" fmla="*/ 4364160 w 4572002"/>
                <a:gd name="connsiteY109" fmla="*/ 6228757 h 6858002"/>
                <a:gd name="connsiteX110" fmla="*/ 4381497 w 4572002"/>
                <a:gd name="connsiteY110" fmla="*/ 6361540 h 6858002"/>
                <a:gd name="connsiteX111" fmla="*/ 4381497 w 4572002"/>
                <a:gd name="connsiteY111" fmla="*/ 6361539 h 6858002"/>
                <a:gd name="connsiteX112" fmla="*/ 4364160 w 4572002"/>
                <a:gd name="connsiteY112" fmla="*/ 6228756 h 6858002"/>
                <a:gd name="connsiteX113" fmla="*/ 4325488 w 4572002"/>
                <a:gd name="connsiteY113" fmla="*/ 6155602 h 6858002"/>
                <a:gd name="connsiteX114" fmla="*/ 4325486 w 4572002"/>
                <a:gd name="connsiteY114" fmla="*/ 6155600 h 6858002"/>
                <a:gd name="connsiteX115" fmla="*/ 4309890 w 4572002"/>
                <a:gd name="connsiteY115" fmla="*/ 6133315 h 6858002"/>
                <a:gd name="connsiteX116" fmla="*/ 4323583 w 4572002"/>
                <a:gd name="connsiteY116" fmla="*/ 6108739 h 6858002"/>
                <a:gd name="connsiteX117" fmla="*/ 4379782 w 4572002"/>
                <a:gd name="connsiteY117" fmla="*/ 6026441 h 6858002"/>
                <a:gd name="connsiteX118" fmla="*/ 4386259 w 4572002"/>
                <a:gd name="connsiteY118" fmla="*/ 5993292 h 6858002"/>
                <a:gd name="connsiteX119" fmla="*/ 4386259 w 4572002"/>
                <a:gd name="connsiteY119" fmla="*/ 5993290 h 6858002"/>
                <a:gd name="connsiteX120" fmla="*/ 4389712 w 4572002"/>
                <a:gd name="connsiteY120" fmla="*/ 5964477 h 6858002"/>
                <a:gd name="connsiteX121" fmla="*/ 4389878 w 4572002"/>
                <a:gd name="connsiteY121" fmla="*/ 5935950 h 6858002"/>
                <a:gd name="connsiteX122" fmla="*/ 4389878 w 4572002"/>
                <a:gd name="connsiteY122" fmla="*/ 5935949 h 6858002"/>
                <a:gd name="connsiteX123" fmla="*/ 4389877 w 4572002"/>
                <a:gd name="connsiteY123" fmla="*/ 5935946 h 6858002"/>
                <a:gd name="connsiteX124" fmla="*/ 4382997 w 4572002"/>
                <a:gd name="connsiteY124" fmla="*/ 5909351 h 6858002"/>
                <a:gd name="connsiteX125" fmla="*/ 4371974 w 4572002"/>
                <a:gd name="connsiteY125" fmla="*/ 5883757 h 6858002"/>
                <a:gd name="connsiteX126" fmla="*/ 4371973 w 4572002"/>
                <a:gd name="connsiteY126" fmla="*/ 5883751 h 6858002"/>
                <a:gd name="connsiteX127" fmla="*/ 4283578 w 4572002"/>
                <a:gd name="connsiteY127" fmla="*/ 5760873 h 6858002"/>
                <a:gd name="connsiteX128" fmla="*/ 4274812 w 4572002"/>
                <a:gd name="connsiteY128" fmla="*/ 5740488 h 6858002"/>
                <a:gd name="connsiteX129" fmla="*/ 4268907 w 4572002"/>
                <a:gd name="connsiteY129" fmla="*/ 5704483 h 6858002"/>
                <a:gd name="connsiteX130" fmla="*/ 4197659 w 4572002"/>
                <a:gd name="connsiteY130" fmla="*/ 5562746 h 6858002"/>
                <a:gd name="connsiteX131" fmla="*/ 4188085 w 4572002"/>
                <a:gd name="connsiteY131" fmla="*/ 5547578 h 6858002"/>
                <a:gd name="connsiteX132" fmla="*/ 4198231 w 4572002"/>
                <a:gd name="connsiteY132" fmla="*/ 5531694 h 6858002"/>
                <a:gd name="connsiteX133" fmla="*/ 4198232 w 4572002"/>
                <a:gd name="connsiteY133" fmla="*/ 5531692 h 6858002"/>
                <a:gd name="connsiteX134" fmla="*/ 4206630 w 4572002"/>
                <a:gd name="connsiteY134" fmla="*/ 5520422 h 6858002"/>
                <a:gd name="connsiteX135" fmla="*/ 4208850 w 4572002"/>
                <a:gd name="connsiteY135" fmla="*/ 5507668 h 6858002"/>
                <a:gd name="connsiteX136" fmla="*/ 4208850 w 4572002"/>
                <a:gd name="connsiteY136" fmla="*/ 5507667 h 6858002"/>
                <a:gd name="connsiteX137" fmla="*/ 4204327 w 4572002"/>
                <a:gd name="connsiteY137" fmla="*/ 5480637 h 6858002"/>
                <a:gd name="connsiteX138" fmla="*/ 4192704 w 4572002"/>
                <a:gd name="connsiteY138" fmla="*/ 5425582 h 6858002"/>
                <a:gd name="connsiteX139" fmla="*/ 4184513 w 4572002"/>
                <a:gd name="connsiteY139" fmla="*/ 5385384 h 6858002"/>
                <a:gd name="connsiteX140" fmla="*/ 4179637 w 4572002"/>
                <a:gd name="connsiteY140" fmla="*/ 5355014 h 6858002"/>
                <a:gd name="connsiteX141" fmla="*/ 4183557 w 4572002"/>
                <a:gd name="connsiteY141" fmla="*/ 5321350 h 6858002"/>
                <a:gd name="connsiteX142" fmla="*/ 4208517 w 4572002"/>
                <a:gd name="connsiteY142" fmla="*/ 5272797 h 6858002"/>
                <a:gd name="connsiteX143" fmla="*/ 4225669 w 4572002"/>
                <a:gd name="connsiteY143" fmla="*/ 5241089 h 6858002"/>
                <a:gd name="connsiteX144" fmla="*/ 4231973 w 4572002"/>
                <a:gd name="connsiteY144" fmla="*/ 5229433 h 6858002"/>
                <a:gd name="connsiteX145" fmla="*/ 4232139 w 4572002"/>
                <a:gd name="connsiteY145" fmla="*/ 5179068 h 6858002"/>
                <a:gd name="connsiteX146" fmla="*/ 4232139 w 4572002"/>
                <a:gd name="connsiteY146" fmla="*/ 5179067 h 6858002"/>
                <a:gd name="connsiteX147" fmla="*/ 4229593 w 4572002"/>
                <a:gd name="connsiteY147" fmla="*/ 5172090 h 6858002"/>
                <a:gd name="connsiteX148" fmla="*/ 4228901 w 4572002"/>
                <a:gd name="connsiteY148" fmla="*/ 5166114 h 6858002"/>
                <a:gd name="connsiteX149" fmla="*/ 4235616 w 4572002"/>
                <a:gd name="connsiteY149" fmla="*/ 5133225 h 6858002"/>
                <a:gd name="connsiteX150" fmla="*/ 4235616 w 4572002"/>
                <a:gd name="connsiteY150" fmla="*/ 5133224 h 6858002"/>
                <a:gd name="connsiteX151" fmla="*/ 4235615 w 4572002"/>
                <a:gd name="connsiteY151" fmla="*/ 5133220 h 6858002"/>
                <a:gd name="connsiteX152" fmla="*/ 4228473 w 4572002"/>
                <a:gd name="connsiteY152" fmla="*/ 5102461 h 6858002"/>
                <a:gd name="connsiteX153" fmla="*/ 4222587 w 4572002"/>
                <a:gd name="connsiteY153" fmla="*/ 5087441 h 6858002"/>
                <a:gd name="connsiteX154" fmla="*/ 4222582 w 4572002"/>
                <a:gd name="connsiteY154" fmla="*/ 5087423 h 6858002"/>
                <a:gd name="connsiteX155" fmla="*/ 4209468 w 4572002"/>
                <a:gd name="connsiteY155" fmla="*/ 5041521 h 6858002"/>
                <a:gd name="connsiteX156" fmla="*/ 4182989 w 4572002"/>
                <a:gd name="connsiteY156" fmla="*/ 4987037 h 6858002"/>
                <a:gd name="connsiteX157" fmla="*/ 4165707 w 4572002"/>
                <a:gd name="connsiteY157" fmla="*/ 4957454 h 6858002"/>
                <a:gd name="connsiteX158" fmla="*/ 4158155 w 4572002"/>
                <a:gd name="connsiteY158" fmla="*/ 4933805 h 6858002"/>
                <a:gd name="connsiteX159" fmla="*/ 4159557 w 4572002"/>
                <a:gd name="connsiteY159" fmla="*/ 4912169 h 6858002"/>
                <a:gd name="connsiteX160" fmla="*/ 4161262 w 4572002"/>
                <a:gd name="connsiteY160" fmla="*/ 4889276 h 6858002"/>
                <a:gd name="connsiteX161" fmla="*/ 4161262 w 4572002"/>
                <a:gd name="connsiteY161" fmla="*/ 4889275 h 6858002"/>
                <a:gd name="connsiteX162" fmla="*/ 4156484 w 4572002"/>
                <a:gd name="connsiteY162" fmla="*/ 4867614 h 6858002"/>
                <a:gd name="connsiteX163" fmla="*/ 4153733 w 4572002"/>
                <a:gd name="connsiteY163" fmla="*/ 4863343 h 6858002"/>
                <a:gd name="connsiteX164" fmla="*/ 4151983 w 4572002"/>
                <a:gd name="connsiteY164" fmla="*/ 4857317 h 6858002"/>
                <a:gd name="connsiteX165" fmla="*/ 4131552 w 4572002"/>
                <a:gd name="connsiteY165" fmla="*/ 4828916 h 6858002"/>
                <a:gd name="connsiteX166" fmla="*/ 4116716 w 4572002"/>
                <a:gd name="connsiteY166" fmla="*/ 4800483 h 6858002"/>
                <a:gd name="connsiteX167" fmla="*/ 4118025 w 4572002"/>
                <a:gd name="connsiteY167" fmla="*/ 4767765 h 6858002"/>
                <a:gd name="connsiteX168" fmla="*/ 4127932 w 4572002"/>
                <a:gd name="connsiteY168" fmla="*/ 4677656 h 6858002"/>
                <a:gd name="connsiteX169" fmla="*/ 4135934 w 4572002"/>
                <a:gd name="connsiteY169" fmla="*/ 4659175 h 6858002"/>
                <a:gd name="connsiteX170" fmla="*/ 4195944 w 4572002"/>
                <a:gd name="connsiteY170" fmla="*/ 4482005 h 6858002"/>
                <a:gd name="connsiteX171" fmla="*/ 4196706 w 4572002"/>
                <a:gd name="connsiteY171" fmla="*/ 4363891 h 6858002"/>
                <a:gd name="connsiteX172" fmla="*/ 4196706 w 4572002"/>
                <a:gd name="connsiteY172" fmla="*/ 4363890 h 6858002"/>
                <a:gd name="connsiteX173" fmla="*/ 4187752 w 4572002"/>
                <a:gd name="connsiteY173" fmla="*/ 4324645 h 6858002"/>
                <a:gd name="connsiteX174" fmla="*/ 4147936 w 4572002"/>
                <a:gd name="connsiteY174" fmla="*/ 4253014 h 6858002"/>
                <a:gd name="connsiteX175" fmla="*/ 4211111 w 4572002"/>
                <a:gd name="connsiteY175" fmla="*/ 2836172 h 6858002"/>
                <a:gd name="connsiteX176" fmla="*/ 4202421 w 4572002"/>
                <a:gd name="connsiteY176" fmla="*/ 2848793 h 6858002"/>
                <a:gd name="connsiteX177" fmla="*/ 4186816 w 4572002"/>
                <a:gd name="connsiteY177" fmla="*/ 2897785 h 6858002"/>
                <a:gd name="connsiteX178" fmla="*/ 4185787 w 4572002"/>
                <a:gd name="connsiteY178" fmla="*/ 2903551 h 6858002"/>
                <a:gd name="connsiteX179" fmla="*/ 4182513 w 4572002"/>
                <a:gd name="connsiteY179" fmla="*/ 2914328 h 6858002"/>
                <a:gd name="connsiteX180" fmla="*/ 4177882 w 4572002"/>
                <a:gd name="connsiteY180" fmla="*/ 2947858 h 6858002"/>
                <a:gd name="connsiteX181" fmla="*/ 4177881 w 4572002"/>
                <a:gd name="connsiteY181" fmla="*/ 2947862 h 6858002"/>
                <a:gd name="connsiteX182" fmla="*/ 4177881 w 4572002"/>
                <a:gd name="connsiteY182" fmla="*/ 2947863 h 6858002"/>
                <a:gd name="connsiteX183" fmla="*/ 4181465 w 4572002"/>
                <a:gd name="connsiteY183" fmla="*/ 2982149 h 6858002"/>
                <a:gd name="connsiteX184" fmla="*/ 4193158 w 4572002"/>
                <a:gd name="connsiteY184" fmla="*/ 3077402 h 6858002"/>
                <a:gd name="connsiteX185" fmla="*/ 4180703 w 4572002"/>
                <a:gd name="connsiteY185" fmla="*/ 3172654 h 6858002"/>
                <a:gd name="connsiteX186" fmla="*/ 4133076 w 4572002"/>
                <a:gd name="connsiteY186" fmla="*/ 3489467 h 6858002"/>
                <a:gd name="connsiteX187" fmla="*/ 4110977 w 4572002"/>
                <a:gd name="connsiteY187" fmla="*/ 3544713 h 6858002"/>
                <a:gd name="connsiteX188" fmla="*/ 4093355 w 4572002"/>
                <a:gd name="connsiteY188" fmla="*/ 3574408 h 6858002"/>
                <a:gd name="connsiteX189" fmla="*/ 4093355 w 4572002"/>
                <a:gd name="connsiteY189" fmla="*/ 3574409 h 6858002"/>
                <a:gd name="connsiteX190" fmla="*/ 4105453 w 4572002"/>
                <a:gd name="connsiteY190" fmla="*/ 3606818 h 6858002"/>
                <a:gd name="connsiteX191" fmla="*/ 4118979 w 4572002"/>
                <a:gd name="connsiteY191" fmla="*/ 3630633 h 6858002"/>
                <a:gd name="connsiteX192" fmla="*/ 4136708 w 4572002"/>
                <a:gd name="connsiteY192" fmla="*/ 3654416 h 6858002"/>
                <a:gd name="connsiteX193" fmla="*/ 4140382 w 4572002"/>
                <a:gd name="connsiteY193" fmla="*/ 3668940 h 6858002"/>
                <a:gd name="connsiteX194" fmla="*/ 4143220 w 4572002"/>
                <a:gd name="connsiteY194" fmla="*/ 3680164 h 6858002"/>
                <a:gd name="connsiteX195" fmla="*/ 4139172 w 4572002"/>
                <a:gd name="connsiteY195" fmla="*/ 3734837 h 6858002"/>
                <a:gd name="connsiteX196" fmla="*/ 4139172 w 4572002"/>
                <a:gd name="connsiteY196" fmla="*/ 3734838 h 6858002"/>
                <a:gd name="connsiteX197" fmla="*/ 4139554 w 4572002"/>
                <a:gd name="connsiteY197" fmla="*/ 3754653 h 6858002"/>
                <a:gd name="connsiteX198" fmla="*/ 4145911 w 4572002"/>
                <a:gd name="connsiteY198" fmla="*/ 3789776 h 6858002"/>
                <a:gd name="connsiteX199" fmla="*/ 4130980 w 4572002"/>
                <a:gd name="connsiteY199" fmla="*/ 3822472 h 6858002"/>
                <a:gd name="connsiteX200" fmla="*/ 4116645 w 4572002"/>
                <a:gd name="connsiteY200" fmla="*/ 3852619 h 6858002"/>
                <a:gd name="connsiteX201" fmla="*/ 4116645 w 4572002"/>
                <a:gd name="connsiteY201" fmla="*/ 3852620 h 6858002"/>
                <a:gd name="connsiteX202" fmla="*/ 4117425 w 4572002"/>
                <a:gd name="connsiteY202" fmla="*/ 3868764 h 6858002"/>
                <a:gd name="connsiteX203" fmla="*/ 4126028 w 4572002"/>
                <a:gd name="connsiteY203" fmla="*/ 3885337 h 6858002"/>
                <a:gd name="connsiteX204" fmla="*/ 4126028 w 4572002"/>
                <a:gd name="connsiteY204" fmla="*/ 3885339 h 6858002"/>
                <a:gd name="connsiteX205" fmla="*/ 4148409 w 4572002"/>
                <a:gd name="connsiteY205" fmla="*/ 3923125 h 6858002"/>
                <a:gd name="connsiteX206" fmla="*/ 4157913 w 4572002"/>
                <a:gd name="connsiteY206" fmla="*/ 3962160 h 6858002"/>
                <a:gd name="connsiteX207" fmla="*/ 4142221 w 4572002"/>
                <a:gd name="connsiteY207" fmla="*/ 4043838 h 6858002"/>
                <a:gd name="connsiteX208" fmla="*/ 4142220 w 4572002"/>
                <a:gd name="connsiteY208" fmla="*/ 4043839 h 6858002"/>
                <a:gd name="connsiteX209" fmla="*/ 4127099 w 4572002"/>
                <a:gd name="connsiteY209" fmla="*/ 4103825 h 6858002"/>
                <a:gd name="connsiteX210" fmla="*/ 4127099 w 4572002"/>
                <a:gd name="connsiteY210" fmla="*/ 4103826 h 6858002"/>
                <a:gd name="connsiteX211" fmla="*/ 4129066 w 4572002"/>
                <a:gd name="connsiteY211" fmla="*/ 4134256 h 6858002"/>
                <a:gd name="connsiteX212" fmla="*/ 4138410 w 4572002"/>
                <a:gd name="connsiteY212" fmla="*/ 4165382 h 6858002"/>
                <a:gd name="connsiteX213" fmla="*/ 4138410 w 4572002"/>
                <a:gd name="connsiteY213" fmla="*/ 4165384 h 6858002"/>
                <a:gd name="connsiteX214" fmla="*/ 4142315 w 4572002"/>
                <a:gd name="connsiteY214" fmla="*/ 4192388 h 6858002"/>
                <a:gd name="connsiteX215" fmla="*/ 4142315 w 4572002"/>
                <a:gd name="connsiteY215" fmla="*/ 4192387 h 6858002"/>
                <a:gd name="connsiteX216" fmla="*/ 4138410 w 4572002"/>
                <a:gd name="connsiteY216" fmla="*/ 4165383 h 6858002"/>
                <a:gd name="connsiteX217" fmla="*/ 4138410 w 4572002"/>
                <a:gd name="connsiteY217" fmla="*/ 4165382 h 6858002"/>
                <a:gd name="connsiteX218" fmla="*/ 4127099 w 4572002"/>
                <a:gd name="connsiteY218" fmla="*/ 4103826 h 6858002"/>
                <a:gd name="connsiteX219" fmla="*/ 4142220 w 4572002"/>
                <a:gd name="connsiteY219" fmla="*/ 4043840 h 6858002"/>
                <a:gd name="connsiteX220" fmla="*/ 4142221 w 4572002"/>
                <a:gd name="connsiteY220" fmla="*/ 4043838 h 6858002"/>
                <a:gd name="connsiteX221" fmla="*/ 4155523 w 4572002"/>
                <a:gd name="connsiteY221" fmla="*/ 4002410 h 6858002"/>
                <a:gd name="connsiteX222" fmla="*/ 4157913 w 4572002"/>
                <a:gd name="connsiteY222" fmla="*/ 3962160 h 6858002"/>
                <a:gd name="connsiteX223" fmla="*/ 4157913 w 4572002"/>
                <a:gd name="connsiteY223" fmla="*/ 3962159 h 6858002"/>
                <a:gd name="connsiteX224" fmla="*/ 4126028 w 4572002"/>
                <a:gd name="connsiteY224" fmla="*/ 3885338 h 6858002"/>
                <a:gd name="connsiteX225" fmla="*/ 4126028 w 4572002"/>
                <a:gd name="connsiteY225" fmla="*/ 3885337 h 6858002"/>
                <a:gd name="connsiteX226" fmla="*/ 4116645 w 4572002"/>
                <a:gd name="connsiteY226" fmla="*/ 3852620 h 6858002"/>
                <a:gd name="connsiteX227" fmla="*/ 4130980 w 4572002"/>
                <a:gd name="connsiteY227" fmla="*/ 3822473 h 6858002"/>
                <a:gd name="connsiteX228" fmla="*/ 4145911 w 4572002"/>
                <a:gd name="connsiteY228" fmla="*/ 3789777 h 6858002"/>
                <a:gd name="connsiteX229" fmla="*/ 4145911 w 4572002"/>
                <a:gd name="connsiteY229" fmla="*/ 3789776 h 6858002"/>
                <a:gd name="connsiteX230" fmla="*/ 4139554 w 4572002"/>
                <a:gd name="connsiteY230" fmla="*/ 3754652 h 6858002"/>
                <a:gd name="connsiteX231" fmla="*/ 4139172 w 4572002"/>
                <a:gd name="connsiteY231" fmla="*/ 3734838 h 6858002"/>
                <a:gd name="connsiteX232" fmla="*/ 4143220 w 4572002"/>
                <a:gd name="connsiteY232" fmla="*/ 3680164 h 6858002"/>
                <a:gd name="connsiteX233" fmla="*/ 4143220 w 4572002"/>
                <a:gd name="connsiteY233" fmla="*/ 3680163 h 6858002"/>
                <a:gd name="connsiteX234" fmla="*/ 4140382 w 4572002"/>
                <a:gd name="connsiteY234" fmla="*/ 3668940 h 6858002"/>
                <a:gd name="connsiteX235" fmla="*/ 4136708 w 4572002"/>
                <a:gd name="connsiteY235" fmla="*/ 3654416 h 6858002"/>
                <a:gd name="connsiteX236" fmla="*/ 4136708 w 4572002"/>
                <a:gd name="connsiteY236" fmla="*/ 3654416 h 6858002"/>
                <a:gd name="connsiteX237" fmla="*/ 4136708 w 4572002"/>
                <a:gd name="connsiteY237" fmla="*/ 3654415 h 6858002"/>
                <a:gd name="connsiteX238" fmla="*/ 4118979 w 4572002"/>
                <a:gd name="connsiteY238" fmla="*/ 3630632 h 6858002"/>
                <a:gd name="connsiteX239" fmla="*/ 4105453 w 4572002"/>
                <a:gd name="connsiteY239" fmla="*/ 3606817 h 6858002"/>
                <a:gd name="connsiteX240" fmla="*/ 4095707 w 4572002"/>
                <a:gd name="connsiteY240" fmla="*/ 3587174 h 6858002"/>
                <a:gd name="connsiteX241" fmla="*/ 4093355 w 4572002"/>
                <a:gd name="connsiteY241" fmla="*/ 3574408 h 6858002"/>
                <a:gd name="connsiteX242" fmla="*/ 4098434 w 4572002"/>
                <a:gd name="connsiteY242" fmla="*/ 3562321 h 6858002"/>
                <a:gd name="connsiteX243" fmla="*/ 4110977 w 4572002"/>
                <a:gd name="connsiteY243" fmla="*/ 3544714 h 6858002"/>
                <a:gd name="connsiteX244" fmla="*/ 4133076 w 4572002"/>
                <a:gd name="connsiteY244" fmla="*/ 3489468 h 6858002"/>
                <a:gd name="connsiteX245" fmla="*/ 4180703 w 4572002"/>
                <a:gd name="connsiteY245" fmla="*/ 3172655 h 6858002"/>
                <a:gd name="connsiteX246" fmla="*/ 4193158 w 4572002"/>
                <a:gd name="connsiteY246" fmla="*/ 3077402 h 6858002"/>
                <a:gd name="connsiteX247" fmla="*/ 4193158 w 4572002"/>
                <a:gd name="connsiteY247" fmla="*/ 3077401 h 6858002"/>
                <a:gd name="connsiteX248" fmla="*/ 4181465 w 4572002"/>
                <a:gd name="connsiteY248" fmla="*/ 2982148 h 6858002"/>
                <a:gd name="connsiteX249" fmla="*/ 4177881 w 4572002"/>
                <a:gd name="connsiteY249" fmla="*/ 2947863 h 6858002"/>
                <a:gd name="connsiteX250" fmla="*/ 4177882 w 4572002"/>
                <a:gd name="connsiteY250" fmla="*/ 2947858 h 6858002"/>
                <a:gd name="connsiteX251" fmla="*/ 4185787 w 4572002"/>
                <a:gd name="connsiteY251" fmla="*/ 2903551 h 6858002"/>
                <a:gd name="connsiteX252" fmla="*/ 4202421 w 4572002"/>
                <a:gd name="connsiteY252" fmla="*/ 2848794 h 6858002"/>
                <a:gd name="connsiteX253" fmla="*/ 4211111 w 4572002"/>
                <a:gd name="connsiteY253" fmla="*/ 2836173 h 6858002"/>
                <a:gd name="connsiteX254" fmla="*/ 3726625 w 4572002"/>
                <a:gd name="connsiteY254" fmla="*/ 1508458 h 6858002"/>
                <a:gd name="connsiteX255" fmla="*/ 3698531 w 4572002"/>
                <a:gd name="connsiteY255" fmla="*/ 1596214 h 6858002"/>
                <a:gd name="connsiteX256" fmla="*/ 3700436 w 4572002"/>
                <a:gd name="connsiteY256" fmla="*/ 1624981 h 6858002"/>
                <a:gd name="connsiteX257" fmla="*/ 3757017 w 4572002"/>
                <a:gd name="connsiteY257" fmla="*/ 1697754 h 6858002"/>
                <a:gd name="connsiteX258" fmla="*/ 3779686 w 4572002"/>
                <a:gd name="connsiteY258" fmla="*/ 1733189 h 6858002"/>
                <a:gd name="connsiteX259" fmla="*/ 3821407 w 4572002"/>
                <a:gd name="connsiteY259" fmla="*/ 1833776 h 6858002"/>
                <a:gd name="connsiteX260" fmla="*/ 3829028 w 4572002"/>
                <a:gd name="connsiteY260" fmla="*/ 1842159 h 6858002"/>
                <a:gd name="connsiteX261" fmla="*/ 3919519 w 4572002"/>
                <a:gd name="connsiteY261" fmla="*/ 1916455 h 6858002"/>
                <a:gd name="connsiteX262" fmla="*/ 3934949 w 4572002"/>
                <a:gd name="connsiteY262" fmla="*/ 1933220 h 6858002"/>
                <a:gd name="connsiteX263" fmla="*/ 3958954 w 4572002"/>
                <a:gd name="connsiteY263" fmla="*/ 1953414 h 6858002"/>
                <a:gd name="connsiteX264" fmla="*/ 4005437 w 4572002"/>
                <a:gd name="connsiteY264" fmla="*/ 2016470 h 6858002"/>
                <a:gd name="connsiteX265" fmla="*/ 4020296 w 4572002"/>
                <a:gd name="connsiteY265" fmla="*/ 2094579 h 6858002"/>
                <a:gd name="connsiteX266" fmla="*/ 4042967 w 4572002"/>
                <a:gd name="connsiteY266" fmla="*/ 2188880 h 6858002"/>
                <a:gd name="connsiteX267" fmla="*/ 4058207 w 4572002"/>
                <a:gd name="connsiteY267" fmla="*/ 2228315 h 6858002"/>
                <a:gd name="connsiteX268" fmla="*/ 4087164 w 4572002"/>
                <a:gd name="connsiteY268" fmla="*/ 2334045 h 6858002"/>
                <a:gd name="connsiteX269" fmla="*/ 4111549 w 4572002"/>
                <a:gd name="connsiteY269" fmla="*/ 2409486 h 6858002"/>
                <a:gd name="connsiteX270" fmla="*/ 4128650 w 4572002"/>
                <a:gd name="connsiteY270" fmla="*/ 2435913 h 6858002"/>
                <a:gd name="connsiteX271" fmla="*/ 4134481 w 4572002"/>
                <a:gd name="connsiteY271" fmla="*/ 2463018 h 6858002"/>
                <a:gd name="connsiteX272" fmla="*/ 4125839 w 4572002"/>
                <a:gd name="connsiteY272" fmla="*/ 2518262 h 6858002"/>
                <a:gd name="connsiteX273" fmla="*/ 4125838 w 4572002"/>
                <a:gd name="connsiteY273" fmla="*/ 2518264 h 6858002"/>
                <a:gd name="connsiteX274" fmla="*/ 4122194 w 4572002"/>
                <a:gd name="connsiteY274" fmla="*/ 2545006 h 6858002"/>
                <a:gd name="connsiteX275" fmla="*/ 4122194 w 4572002"/>
                <a:gd name="connsiteY275" fmla="*/ 2545007 h 6858002"/>
                <a:gd name="connsiteX276" fmla="*/ 4126408 w 4572002"/>
                <a:gd name="connsiteY276" fmla="*/ 2571035 h 6858002"/>
                <a:gd name="connsiteX277" fmla="*/ 4199563 w 4572002"/>
                <a:gd name="connsiteY277" fmla="*/ 2668002 h 6858002"/>
                <a:gd name="connsiteX278" fmla="*/ 4247953 w 4572002"/>
                <a:gd name="connsiteY278" fmla="*/ 2745349 h 6858002"/>
                <a:gd name="connsiteX279" fmla="*/ 4247954 w 4572002"/>
                <a:gd name="connsiteY279" fmla="*/ 2745352 h 6858002"/>
                <a:gd name="connsiteX280" fmla="*/ 4253873 w 4572002"/>
                <a:gd name="connsiteY280" fmla="*/ 2778006 h 6858002"/>
                <a:gd name="connsiteX281" fmla="*/ 4253453 w 4572002"/>
                <a:gd name="connsiteY281" fmla="*/ 2785440 h 6858002"/>
                <a:gd name="connsiteX282" fmla="*/ 4243374 w 4572002"/>
                <a:gd name="connsiteY282" fmla="*/ 2811780 h 6858002"/>
                <a:gd name="connsiteX283" fmla="*/ 4243371 w 4572002"/>
                <a:gd name="connsiteY283" fmla="*/ 2811787 h 6858002"/>
                <a:gd name="connsiteX284" fmla="*/ 4243372 w 4572002"/>
                <a:gd name="connsiteY284" fmla="*/ 2811787 h 6858002"/>
                <a:gd name="connsiteX285" fmla="*/ 4243374 w 4572002"/>
                <a:gd name="connsiteY285" fmla="*/ 2811780 h 6858002"/>
                <a:gd name="connsiteX286" fmla="*/ 4253025 w 4572002"/>
                <a:gd name="connsiteY286" fmla="*/ 2793023 h 6858002"/>
                <a:gd name="connsiteX287" fmla="*/ 4253453 w 4572002"/>
                <a:gd name="connsiteY287" fmla="*/ 2785440 h 6858002"/>
                <a:gd name="connsiteX288" fmla="*/ 4254654 w 4572002"/>
                <a:gd name="connsiteY288" fmla="*/ 2782305 h 6858002"/>
                <a:gd name="connsiteX289" fmla="*/ 4253873 w 4572002"/>
                <a:gd name="connsiteY289" fmla="*/ 2778006 h 6858002"/>
                <a:gd name="connsiteX290" fmla="*/ 4254284 w 4572002"/>
                <a:gd name="connsiteY290" fmla="*/ 2770758 h 6858002"/>
                <a:gd name="connsiteX291" fmla="*/ 4247954 w 4572002"/>
                <a:gd name="connsiteY291" fmla="*/ 2745352 h 6858002"/>
                <a:gd name="connsiteX292" fmla="*/ 4247953 w 4572002"/>
                <a:gd name="connsiteY292" fmla="*/ 2745348 h 6858002"/>
                <a:gd name="connsiteX293" fmla="*/ 4199563 w 4572002"/>
                <a:gd name="connsiteY293" fmla="*/ 2668001 h 6858002"/>
                <a:gd name="connsiteX294" fmla="*/ 4126408 w 4572002"/>
                <a:gd name="connsiteY294" fmla="*/ 2571034 h 6858002"/>
                <a:gd name="connsiteX295" fmla="*/ 4122194 w 4572002"/>
                <a:gd name="connsiteY295" fmla="*/ 2545007 h 6858002"/>
                <a:gd name="connsiteX296" fmla="*/ 4125838 w 4572002"/>
                <a:gd name="connsiteY296" fmla="*/ 2518265 h 6858002"/>
                <a:gd name="connsiteX297" fmla="*/ 4125839 w 4572002"/>
                <a:gd name="connsiteY297" fmla="*/ 2518262 h 6858002"/>
                <a:gd name="connsiteX298" fmla="*/ 4132419 w 4572002"/>
                <a:gd name="connsiteY298" fmla="*/ 2490551 h 6858002"/>
                <a:gd name="connsiteX299" fmla="*/ 4134481 w 4572002"/>
                <a:gd name="connsiteY299" fmla="*/ 2463018 h 6858002"/>
                <a:gd name="connsiteX300" fmla="*/ 4134481 w 4572002"/>
                <a:gd name="connsiteY300" fmla="*/ 2463017 h 6858002"/>
                <a:gd name="connsiteX301" fmla="*/ 4111549 w 4572002"/>
                <a:gd name="connsiteY301" fmla="*/ 2409485 h 6858002"/>
                <a:gd name="connsiteX302" fmla="*/ 4087164 w 4572002"/>
                <a:gd name="connsiteY302" fmla="*/ 2334044 h 6858002"/>
                <a:gd name="connsiteX303" fmla="*/ 4058207 w 4572002"/>
                <a:gd name="connsiteY303" fmla="*/ 2228314 h 6858002"/>
                <a:gd name="connsiteX304" fmla="*/ 4042967 w 4572002"/>
                <a:gd name="connsiteY304" fmla="*/ 2188879 h 6858002"/>
                <a:gd name="connsiteX305" fmla="*/ 4020296 w 4572002"/>
                <a:gd name="connsiteY305" fmla="*/ 2094578 h 6858002"/>
                <a:gd name="connsiteX306" fmla="*/ 4005437 w 4572002"/>
                <a:gd name="connsiteY306" fmla="*/ 2016469 h 6858002"/>
                <a:gd name="connsiteX307" fmla="*/ 3958954 w 4572002"/>
                <a:gd name="connsiteY307" fmla="*/ 1953413 h 6858002"/>
                <a:gd name="connsiteX308" fmla="*/ 3934949 w 4572002"/>
                <a:gd name="connsiteY308" fmla="*/ 1933219 h 6858002"/>
                <a:gd name="connsiteX309" fmla="*/ 3919519 w 4572002"/>
                <a:gd name="connsiteY309" fmla="*/ 1916454 h 6858002"/>
                <a:gd name="connsiteX310" fmla="*/ 3829028 w 4572002"/>
                <a:gd name="connsiteY310" fmla="*/ 1842158 h 6858002"/>
                <a:gd name="connsiteX311" fmla="*/ 3821407 w 4572002"/>
                <a:gd name="connsiteY311" fmla="*/ 1833775 h 6858002"/>
                <a:gd name="connsiteX312" fmla="*/ 3779686 w 4572002"/>
                <a:gd name="connsiteY312" fmla="*/ 1733188 h 6858002"/>
                <a:gd name="connsiteX313" fmla="*/ 3757018 w 4572002"/>
                <a:gd name="connsiteY313" fmla="*/ 1697753 h 6858002"/>
                <a:gd name="connsiteX314" fmla="*/ 3700436 w 4572002"/>
                <a:gd name="connsiteY314" fmla="*/ 1624980 h 6858002"/>
                <a:gd name="connsiteX315" fmla="*/ 3698532 w 4572002"/>
                <a:gd name="connsiteY315" fmla="*/ 1596213 h 6858002"/>
                <a:gd name="connsiteX316" fmla="*/ 3745230 w 4572002"/>
                <a:gd name="connsiteY316" fmla="*/ 1459073 h 6858002"/>
                <a:gd name="connsiteX317" fmla="*/ 3745229 w 4572002"/>
                <a:gd name="connsiteY317" fmla="*/ 1459074 h 6858002"/>
                <a:gd name="connsiteX318" fmla="*/ 3736012 w 4572002"/>
                <a:gd name="connsiteY318" fmla="*/ 1481572 h 6858002"/>
                <a:gd name="connsiteX319" fmla="*/ 3764423 w 4572002"/>
                <a:gd name="connsiteY319" fmla="*/ 1268758 h 6858002"/>
                <a:gd name="connsiteX320" fmla="*/ 3769590 w 4572002"/>
                <a:gd name="connsiteY320" fmla="*/ 1286070 h 6858002"/>
                <a:gd name="connsiteX321" fmla="*/ 3791927 w 4572002"/>
                <a:gd name="connsiteY321" fmla="*/ 1350628 h 6858002"/>
                <a:gd name="connsiteX322" fmla="*/ 3786333 w 4572002"/>
                <a:gd name="connsiteY322" fmla="*/ 1413840 h 6858002"/>
                <a:gd name="connsiteX323" fmla="*/ 3791928 w 4572002"/>
                <a:gd name="connsiteY323" fmla="*/ 1350627 h 6858002"/>
                <a:gd name="connsiteX324" fmla="*/ 3769590 w 4572002"/>
                <a:gd name="connsiteY324" fmla="*/ 1286069 h 6858002"/>
                <a:gd name="connsiteX325" fmla="*/ 3706152 w 4572002"/>
                <a:gd name="connsiteY325" fmla="*/ 773035 h 6858002"/>
                <a:gd name="connsiteX326" fmla="*/ 3706152 w 4572002"/>
                <a:gd name="connsiteY326" fmla="*/ 773036 h 6858002"/>
                <a:gd name="connsiteX327" fmla="*/ 3714152 w 4572002"/>
                <a:gd name="connsiteY327" fmla="*/ 854380 h 6858002"/>
                <a:gd name="connsiteX328" fmla="*/ 3745205 w 4572002"/>
                <a:gd name="connsiteY328" fmla="*/ 915344 h 6858002"/>
                <a:gd name="connsiteX329" fmla="*/ 3755683 w 4572002"/>
                <a:gd name="connsiteY329" fmla="*/ 927156 h 6858002"/>
                <a:gd name="connsiteX330" fmla="*/ 3752063 w 4572002"/>
                <a:gd name="connsiteY330" fmla="*/ 1097088 h 6858002"/>
                <a:gd name="connsiteX331" fmla="*/ 3747681 w 4572002"/>
                <a:gd name="connsiteY331" fmla="*/ 1123186 h 6858002"/>
                <a:gd name="connsiteX332" fmla="*/ 3772400 w 4572002"/>
                <a:gd name="connsiteY332" fmla="*/ 1184029 h 6858002"/>
                <a:gd name="connsiteX333" fmla="*/ 3747682 w 4572002"/>
                <a:gd name="connsiteY333" fmla="*/ 1123185 h 6858002"/>
                <a:gd name="connsiteX334" fmla="*/ 3752064 w 4572002"/>
                <a:gd name="connsiteY334" fmla="*/ 1097087 h 6858002"/>
                <a:gd name="connsiteX335" fmla="*/ 3755684 w 4572002"/>
                <a:gd name="connsiteY335" fmla="*/ 927155 h 6858002"/>
                <a:gd name="connsiteX336" fmla="*/ 3745206 w 4572002"/>
                <a:gd name="connsiteY336" fmla="*/ 915343 h 6858002"/>
                <a:gd name="connsiteX337" fmla="*/ 3714152 w 4572002"/>
                <a:gd name="connsiteY337" fmla="*/ 854379 h 6858002"/>
                <a:gd name="connsiteX338" fmla="*/ 3761553 w 4572002"/>
                <a:gd name="connsiteY338" fmla="*/ 517851 h 6858002"/>
                <a:gd name="connsiteX339" fmla="*/ 3752635 w 4572002"/>
                <a:gd name="connsiteY339" fmla="*/ 556048 h 6858002"/>
                <a:gd name="connsiteX340" fmla="*/ 3746157 w 4572002"/>
                <a:gd name="connsiteY340" fmla="*/ 580051 h 6858002"/>
                <a:gd name="connsiteX341" fmla="*/ 3742776 w 4572002"/>
                <a:gd name="connsiteY341" fmla="*/ 642538 h 6858002"/>
                <a:gd name="connsiteX342" fmla="*/ 3730253 w 4572002"/>
                <a:gd name="connsiteY342" fmla="*/ 694928 h 6858002"/>
                <a:gd name="connsiteX343" fmla="*/ 3742777 w 4572002"/>
                <a:gd name="connsiteY343" fmla="*/ 642537 h 6858002"/>
                <a:gd name="connsiteX344" fmla="*/ 3746158 w 4572002"/>
                <a:gd name="connsiteY344" fmla="*/ 580050 h 6858002"/>
                <a:gd name="connsiteX345" fmla="*/ 3752636 w 4572002"/>
                <a:gd name="connsiteY345" fmla="*/ 556047 h 6858002"/>
                <a:gd name="connsiteX346" fmla="*/ 3774848 w 4572002"/>
                <a:gd name="connsiteY346" fmla="*/ 298169 h 6858002"/>
                <a:gd name="connsiteX347" fmla="*/ 3760065 w 4572002"/>
                <a:gd name="connsiteY347" fmla="*/ 313534 h 6858002"/>
                <a:gd name="connsiteX348" fmla="*/ 3759493 w 4572002"/>
                <a:gd name="connsiteY348" fmla="*/ 338871 h 6858002"/>
                <a:gd name="connsiteX349" fmla="*/ 3759500 w 4572002"/>
                <a:gd name="connsiteY349" fmla="*/ 338900 h 6858002"/>
                <a:gd name="connsiteX350" fmla="*/ 3769400 w 4572002"/>
                <a:gd name="connsiteY350" fmla="*/ 395640 h 6858002"/>
                <a:gd name="connsiteX351" fmla="*/ 3765590 w 4572002"/>
                <a:gd name="connsiteY351" fmla="*/ 367328 h 6858002"/>
                <a:gd name="connsiteX352" fmla="*/ 3759500 w 4572002"/>
                <a:gd name="connsiteY352" fmla="*/ 338900 h 6858002"/>
                <a:gd name="connsiteX353" fmla="*/ 3759494 w 4572002"/>
                <a:gd name="connsiteY353" fmla="*/ 338870 h 6858002"/>
                <a:gd name="connsiteX354" fmla="*/ 3760066 w 4572002"/>
                <a:gd name="connsiteY354" fmla="*/ 313533 h 6858002"/>
                <a:gd name="connsiteX355" fmla="*/ 3782393 w 4572002"/>
                <a:gd name="connsiteY355" fmla="*/ 281568 h 6858002"/>
                <a:gd name="connsiteX356" fmla="*/ 3777498 w 4572002"/>
                <a:gd name="connsiteY356" fmla="*/ 295415 h 6858002"/>
                <a:gd name="connsiteX357" fmla="*/ 3777499 w 4572002"/>
                <a:gd name="connsiteY357" fmla="*/ 295415 h 6858002"/>
                <a:gd name="connsiteX358" fmla="*/ 3769073 w 4572002"/>
                <a:gd name="connsiteY358" fmla="*/ 24486 h 6858002"/>
                <a:gd name="connsiteX359" fmla="*/ 3766810 w 4572002"/>
                <a:gd name="connsiteY359" fmla="*/ 74129 h 6858002"/>
                <a:gd name="connsiteX360" fmla="*/ 3772734 w 4572002"/>
                <a:gd name="connsiteY360" fmla="*/ 125861 h 6858002"/>
                <a:gd name="connsiteX361" fmla="*/ 3777129 w 4572002"/>
                <a:gd name="connsiteY361" fmla="*/ 153387 h 6858002"/>
                <a:gd name="connsiteX362" fmla="*/ 3785402 w 4572002"/>
                <a:gd name="connsiteY362" fmla="*/ 228944 h 6858002"/>
                <a:gd name="connsiteX363" fmla="*/ 3780943 w 4572002"/>
                <a:gd name="connsiteY363" fmla="*/ 177271 h 6858002"/>
                <a:gd name="connsiteX364" fmla="*/ 3777129 w 4572002"/>
                <a:gd name="connsiteY364" fmla="*/ 153387 h 6858002"/>
                <a:gd name="connsiteX365" fmla="*/ 3776930 w 4572002"/>
                <a:gd name="connsiteY365" fmla="*/ 151569 h 6858002"/>
                <a:gd name="connsiteX366" fmla="*/ 3766811 w 4572002"/>
                <a:gd name="connsiteY366" fmla="*/ 74129 h 6858002"/>
                <a:gd name="connsiteX367" fmla="*/ 3766492 w 4572002"/>
                <a:gd name="connsiteY367" fmla="*/ 0 h 6858002"/>
                <a:gd name="connsiteX368" fmla="*/ 4230600 w 4572002"/>
                <a:gd name="connsiteY368" fmla="*/ 0 h 6858002"/>
                <a:gd name="connsiteX369" fmla="*/ 4229473 w 4572002"/>
                <a:gd name="connsiteY369" fmla="*/ 2817 h 6858002"/>
                <a:gd name="connsiteX370" fmla="*/ 4215375 w 4572002"/>
                <a:gd name="connsiteY370" fmla="*/ 63587 h 6858002"/>
                <a:gd name="connsiteX371" fmla="*/ 4201468 w 4572002"/>
                <a:gd name="connsiteY371" fmla="*/ 176939 h 6858002"/>
                <a:gd name="connsiteX372" fmla="*/ 4193466 w 4572002"/>
                <a:gd name="connsiteY372" fmla="*/ 200182 h 6858002"/>
                <a:gd name="connsiteX373" fmla="*/ 4155554 w 4572002"/>
                <a:gd name="connsiteY373" fmla="*/ 340774 h 6858002"/>
                <a:gd name="connsiteX374" fmla="*/ 4156319 w 4572002"/>
                <a:gd name="connsiteY374" fmla="*/ 453364 h 6858002"/>
                <a:gd name="connsiteX375" fmla="*/ 4158033 w 4572002"/>
                <a:gd name="connsiteY375" fmla="*/ 462126 h 6858002"/>
                <a:gd name="connsiteX376" fmla="*/ 4170605 w 4572002"/>
                <a:gd name="connsiteY376" fmla="*/ 505182 h 6858002"/>
                <a:gd name="connsiteX377" fmla="*/ 4167177 w 4572002"/>
                <a:gd name="connsiteY377" fmla="*/ 571860 h 6858002"/>
                <a:gd name="connsiteX378" fmla="*/ 4149840 w 4572002"/>
                <a:gd name="connsiteY378" fmla="*/ 617772 h 6858002"/>
                <a:gd name="connsiteX379" fmla="*/ 4149078 w 4572002"/>
                <a:gd name="connsiteY379" fmla="*/ 674923 h 6858002"/>
                <a:gd name="connsiteX380" fmla="*/ 4159937 w 4572002"/>
                <a:gd name="connsiteY380" fmla="*/ 740268 h 6858002"/>
                <a:gd name="connsiteX381" fmla="*/ 4162223 w 4572002"/>
                <a:gd name="connsiteY381" fmla="*/ 769605 h 6858002"/>
                <a:gd name="connsiteX382" fmla="*/ 4184703 w 4572002"/>
                <a:gd name="connsiteY382" fmla="*/ 850189 h 6858002"/>
                <a:gd name="connsiteX383" fmla="*/ 4179179 w 4572002"/>
                <a:gd name="connsiteY383" fmla="*/ 898198 h 6858002"/>
                <a:gd name="connsiteX384" fmla="*/ 4164319 w 4572002"/>
                <a:gd name="connsiteY384" fmla="*/ 945444 h 6858002"/>
                <a:gd name="connsiteX385" fmla="*/ 4150030 w 4572002"/>
                <a:gd name="connsiteY385" fmla="*/ 975733 h 6858002"/>
                <a:gd name="connsiteX386" fmla="*/ 4139934 w 4572002"/>
                <a:gd name="connsiteY386" fmla="*/ 1036887 h 6858002"/>
                <a:gd name="connsiteX387" fmla="*/ 4141458 w 4572002"/>
                <a:gd name="connsiteY387" fmla="*/ 1048125 h 6858002"/>
                <a:gd name="connsiteX388" fmla="*/ 4154032 w 4572002"/>
                <a:gd name="connsiteY388" fmla="*/ 1230633 h 6858002"/>
                <a:gd name="connsiteX389" fmla="*/ 4174225 w 4572002"/>
                <a:gd name="connsiteY389" fmla="*/ 1303024 h 6858002"/>
                <a:gd name="connsiteX390" fmla="*/ 4176701 w 4572002"/>
                <a:gd name="connsiteY390" fmla="*/ 1318456 h 6858002"/>
                <a:gd name="connsiteX391" fmla="*/ 4199372 w 4572002"/>
                <a:gd name="connsiteY391" fmla="*/ 1472575 h 6858002"/>
                <a:gd name="connsiteX392" fmla="*/ 4200325 w 4572002"/>
                <a:gd name="connsiteY392" fmla="*/ 1489720 h 6858002"/>
                <a:gd name="connsiteX393" fmla="*/ 4196324 w 4572002"/>
                <a:gd name="connsiteY393" fmla="*/ 1537537 h 6858002"/>
                <a:gd name="connsiteX394" fmla="*/ 4237474 w 4572002"/>
                <a:gd name="connsiteY394" fmla="*/ 1650317 h 6858002"/>
                <a:gd name="connsiteX395" fmla="*/ 4251572 w 4572002"/>
                <a:gd name="connsiteY395" fmla="*/ 1763287 h 6858002"/>
                <a:gd name="connsiteX396" fmla="*/ 4251380 w 4572002"/>
                <a:gd name="connsiteY396" fmla="*/ 1825393 h 6858002"/>
                <a:gd name="connsiteX397" fmla="*/ 4261478 w 4572002"/>
                <a:gd name="connsiteY397" fmla="*/ 1869780 h 6858002"/>
                <a:gd name="connsiteX398" fmla="*/ 4292149 w 4572002"/>
                <a:gd name="connsiteY398" fmla="*/ 1978940 h 6858002"/>
                <a:gd name="connsiteX399" fmla="*/ 4296911 w 4572002"/>
                <a:gd name="connsiteY399" fmla="*/ 2030378 h 6858002"/>
                <a:gd name="connsiteX400" fmla="*/ 4307201 w 4572002"/>
                <a:gd name="connsiteY400" fmla="*/ 2085054 h 6858002"/>
                <a:gd name="connsiteX401" fmla="*/ 4353302 w 4572002"/>
                <a:gd name="connsiteY401" fmla="*/ 2220312 h 6858002"/>
                <a:gd name="connsiteX402" fmla="*/ 4350636 w 4572002"/>
                <a:gd name="connsiteY402" fmla="*/ 2330806 h 6858002"/>
                <a:gd name="connsiteX403" fmla="*/ 4351206 w 4572002"/>
                <a:gd name="connsiteY403" fmla="*/ 2401292 h 6858002"/>
                <a:gd name="connsiteX404" fmla="*/ 4366446 w 4572002"/>
                <a:gd name="connsiteY404" fmla="*/ 2485307 h 6858002"/>
                <a:gd name="connsiteX405" fmla="*/ 4388736 w 4572002"/>
                <a:gd name="connsiteY405" fmla="*/ 2554079 h 6858002"/>
                <a:gd name="connsiteX406" fmla="*/ 4406453 w 4572002"/>
                <a:gd name="connsiteY406" fmla="*/ 2649143 h 6858002"/>
                <a:gd name="connsiteX407" fmla="*/ 4440554 w 4572002"/>
                <a:gd name="connsiteY407" fmla="*/ 2743826 h 6858002"/>
                <a:gd name="connsiteX408" fmla="*/ 4466653 w 4572002"/>
                <a:gd name="connsiteY408" fmla="*/ 2809930 h 6858002"/>
                <a:gd name="connsiteX409" fmla="*/ 4489705 w 4572002"/>
                <a:gd name="connsiteY409" fmla="*/ 2901943 h 6858002"/>
                <a:gd name="connsiteX410" fmla="*/ 4505897 w 4572002"/>
                <a:gd name="connsiteY410" fmla="*/ 3042728 h 6858002"/>
                <a:gd name="connsiteX411" fmla="*/ 4507613 w 4572002"/>
                <a:gd name="connsiteY411" fmla="*/ 3107500 h 6858002"/>
                <a:gd name="connsiteX412" fmla="*/ 4545521 w 4572002"/>
                <a:gd name="connsiteY412" fmla="*/ 3209993 h 6858002"/>
                <a:gd name="connsiteX413" fmla="*/ 4563811 w 4572002"/>
                <a:gd name="connsiteY413" fmla="*/ 3253809 h 6858002"/>
                <a:gd name="connsiteX414" fmla="*/ 4548570 w 4572002"/>
                <a:gd name="connsiteY414" fmla="*/ 3293244 h 6858002"/>
                <a:gd name="connsiteX415" fmla="*/ 4531043 w 4572002"/>
                <a:gd name="connsiteY415" fmla="*/ 3318771 h 6858002"/>
                <a:gd name="connsiteX416" fmla="*/ 4545904 w 4572002"/>
                <a:gd name="connsiteY416" fmla="*/ 3399546 h 6858002"/>
                <a:gd name="connsiteX417" fmla="*/ 4561524 w 4572002"/>
                <a:gd name="connsiteY417" fmla="*/ 3485275 h 6858002"/>
                <a:gd name="connsiteX418" fmla="*/ 4572002 w 4572002"/>
                <a:gd name="connsiteY418" fmla="*/ 3546617 h 6858002"/>
                <a:gd name="connsiteX419" fmla="*/ 4563620 w 4572002"/>
                <a:gd name="connsiteY419" fmla="*/ 3623201 h 6858002"/>
                <a:gd name="connsiteX420" fmla="*/ 4560192 w 4572002"/>
                <a:gd name="connsiteY420" fmla="*/ 3683591 h 6858002"/>
                <a:gd name="connsiteX421" fmla="*/ 4550476 w 4572002"/>
                <a:gd name="connsiteY421" fmla="*/ 3732361 h 6858002"/>
                <a:gd name="connsiteX422" fmla="*/ 4544759 w 4572002"/>
                <a:gd name="connsiteY422" fmla="*/ 3749506 h 6858002"/>
                <a:gd name="connsiteX423" fmla="*/ 4500182 w 4572002"/>
                <a:gd name="connsiteY423" fmla="*/ 3885338 h 6858002"/>
                <a:gd name="connsiteX424" fmla="*/ 4464557 w 4572002"/>
                <a:gd name="connsiteY424" fmla="*/ 4030503 h 6858002"/>
                <a:gd name="connsiteX425" fmla="*/ 4487039 w 4572002"/>
                <a:gd name="connsiteY425" fmla="*/ 4124614 h 6858002"/>
                <a:gd name="connsiteX426" fmla="*/ 4486656 w 4572002"/>
                <a:gd name="connsiteY426" fmla="*/ 4159667 h 6858002"/>
                <a:gd name="connsiteX427" fmla="*/ 4491801 w 4572002"/>
                <a:gd name="connsiteY427" fmla="*/ 4320837 h 6858002"/>
                <a:gd name="connsiteX428" fmla="*/ 4497325 w 4572002"/>
                <a:gd name="connsiteY428" fmla="*/ 4349222 h 6858002"/>
                <a:gd name="connsiteX429" fmla="*/ 4474653 w 4572002"/>
                <a:gd name="connsiteY429" fmla="*/ 4502579 h 6858002"/>
                <a:gd name="connsiteX430" fmla="*/ 4470844 w 4572002"/>
                <a:gd name="connsiteY430" fmla="*/ 4558207 h 6858002"/>
                <a:gd name="connsiteX431" fmla="*/ 4464557 w 4572002"/>
                <a:gd name="connsiteY431" fmla="*/ 4609452 h 6858002"/>
                <a:gd name="connsiteX432" fmla="*/ 4463033 w 4572002"/>
                <a:gd name="connsiteY432" fmla="*/ 4681083 h 6858002"/>
                <a:gd name="connsiteX433" fmla="*/ 4465891 w 4572002"/>
                <a:gd name="connsiteY433" fmla="*/ 4755381 h 6858002"/>
                <a:gd name="connsiteX434" fmla="*/ 4465319 w 4572002"/>
                <a:gd name="connsiteY434" fmla="*/ 4838250 h 6858002"/>
                <a:gd name="connsiteX435" fmla="*/ 4460367 w 4572002"/>
                <a:gd name="connsiteY435" fmla="*/ 4871019 h 6858002"/>
                <a:gd name="connsiteX436" fmla="*/ 4463795 w 4572002"/>
                <a:gd name="connsiteY436" fmla="*/ 4959602 h 6858002"/>
                <a:gd name="connsiteX437" fmla="*/ 4458082 w 4572002"/>
                <a:gd name="connsiteY437" fmla="*/ 5006086 h 6858002"/>
                <a:gd name="connsiteX438" fmla="*/ 4456937 w 4572002"/>
                <a:gd name="connsiteY438" fmla="*/ 5082670 h 6858002"/>
                <a:gd name="connsiteX439" fmla="*/ 4455603 w 4572002"/>
                <a:gd name="connsiteY439" fmla="*/ 5107627 h 6858002"/>
                <a:gd name="connsiteX440" fmla="*/ 4454840 w 4572002"/>
                <a:gd name="connsiteY440" fmla="*/ 5129916 h 6858002"/>
                <a:gd name="connsiteX441" fmla="*/ 4470464 w 4572002"/>
                <a:gd name="connsiteY441" fmla="*/ 5206308 h 6858002"/>
                <a:gd name="connsiteX442" fmla="*/ 4471415 w 4572002"/>
                <a:gd name="connsiteY442" fmla="*/ 5274129 h 6858002"/>
                <a:gd name="connsiteX443" fmla="*/ 4483990 w 4572002"/>
                <a:gd name="connsiteY443" fmla="*/ 5393005 h 6858002"/>
                <a:gd name="connsiteX444" fmla="*/ 4479607 w 4572002"/>
                <a:gd name="connsiteY444" fmla="*/ 5419295 h 6858002"/>
                <a:gd name="connsiteX445" fmla="*/ 4477894 w 4572002"/>
                <a:gd name="connsiteY445" fmla="*/ 5501594 h 6858002"/>
                <a:gd name="connsiteX446" fmla="*/ 4476560 w 4572002"/>
                <a:gd name="connsiteY446" fmla="*/ 5548460 h 6858002"/>
                <a:gd name="connsiteX447" fmla="*/ 4485703 w 4572002"/>
                <a:gd name="connsiteY447" fmla="*/ 5606372 h 6858002"/>
                <a:gd name="connsiteX448" fmla="*/ 4505134 w 4572002"/>
                <a:gd name="connsiteY448" fmla="*/ 5706959 h 6858002"/>
                <a:gd name="connsiteX449" fmla="*/ 4508183 w 4572002"/>
                <a:gd name="connsiteY449" fmla="*/ 5733440 h 6858002"/>
                <a:gd name="connsiteX450" fmla="*/ 4517519 w 4572002"/>
                <a:gd name="connsiteY450" fmla="*/ 5781830 h 6858002"/>
                <a:gd name="connsiteX451" fmla="*/ 4519234 w 4572002"/>
                <a:gd name="connsiteY451" fmla="*/ 5790592 h 6858002"/>
                <a:gd name="connsiteX452" fmla="*/ 4542855 w 4572002"/>
                <a:gd name="connsiteY452" fmla="*/ 5864318 h 6858002"/>
                <a:gd name="connsiteX453" fmla="*/ 4544759 w 4572002"/>
                <a:gd name="connsiteY453" fmla="*/ 5902610 h 6858002"/>
                <a:gd name="connsiteX454" fmla="*/ 4544951 w 4572002"/>
                <a:gd name="connsiteY454" fmla="*/ 6012723 h 6858002"/>
                <a:gd name="connsiteX455" fmla="*/ 4541332 w 4572002"/>
                <a:gd name="connsiteY455" fmla="*/ 6059397 h 6858002"/>
                <a:gd name="connsiteX456" fmla="*/ 4527426 w 4572002"/>
                <a:gd name="connsiteY456" fmla="*/ 6171605 h 6858002"/>
                <a:gd name="connsiteX457" fmla="*/ 4520568 w 4572002"/>
                <a:gd name="connsiteY457" fmla="*/ 6242093 h 6858002"/>
                <a:gd name="connsiteX458" fmla="*/ 4509706 w 4572002"/>
                <a:gd name="connsiteY458" fmla="*/ 6323058 h 6858002"/>
                <a:gd name="connsiteX459" fmla="*/ 4502848 w 4572002"/>
                <a:gd name="connsiteY459" fmla="*/ 6415833 h 6858002"/>
                <a:gd name="connsiteX460" fmla="*/ 4482084 w 4572002"/>
                <a:gd name="connsiteY460" fmla="*/ 6584812 h 6858002"/>
                <a:gd name="connsiteX461" fmla="*/ 4460557 w 4572002"/>
                <a:gd name="connsiteY461" fmla="*/ 6748458 h 6858002"/>
                <a:gd name="connsiteX462" fmla="*/ 4441507 w 4572002"/>
                <a:gd name="connsiteY462" fmla="*/ 6815516 h 6858002"/>
                <a:gd name="connsiteX463" fmla="*/ 4431806 w 4572002"/>
                <a:gd name="connsiteY463" fmla="*/ 6858001 h 6858002"/>
                <a:gd name="connsiteX464" fmla="*/ 4259554 w 4572002"/>
                <a:gd name="connsiteY464" fmla="*/ 6858001 h 6858002"/>
                <a:gd name="connsiteX465" fmla="*/ 4259554 w 4572002"/>
                <a:gd name="connsiteY465" fmla="*/ 6858002 h 6858002"/>
                <a:gd name="connsiteX466" fmla="*/ 0 w 4572002"/>
                <a:gd name="connsiteY466" fmla="*/ 6858002 h 6858002"/>
                <a:gd name="connsiteX467" fmla="*/ 0 w 4572002"/>
                <a:gd name="connsiteY467" fmla="*/ 2 h 6858002"/>
                <a:gd name="connsiteX468" fmla="*/ 3766492 w 4572002"/>
                <a:gd name="connsiteY468" fmla="*/ 1 h 6858002"/>
                <a:gd name="connsiteX469" fmla="*/ 3769210 w 4572002"/>
                <a:gd name="connsiteY469" fmla="*/ 21486 h 6858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</a:cxnLst>
              <a:rect l="l" t="t" r="r" b="b"/>
              <a:pathLst>
                <a:path w="4572002" h="6858002">
                  <a:moveTo>
                    <a:pt x="4214994" y="6564620"/>
                  </a:moveTo>
                  <a:lnTo>
                    <a:pt x="4214994" y="6564621"/>
                  </a:lnTo>
                  <a:cubicBezTo>
                    <a:pt x="4225281" y="6575479"/>
                    <a:pt x="4231378" y="6582147"/>
                    <a:pt x="4237474" y="6588626"/>
                  </a:cubicBezTo>
                  <a:lnTo>
                    <a:pt x="4254096" y="6625225"/>
                  </a:lnTo>
                  <a:lnTo>
                    <a:pt x="4247001" y="6662540"/>
                  </a:lnTo>
                  <a:lnTo>
                    <a:pt x="4247000" y="6662541"/>
                  </a:lnTo>
                  <a:lnTo>
                    <a:pt x="4246999" y="6662544"/>
                  </a:lnTo>
                  <a:lnTo>
                    <a:pt x="4235550" y="6683027"/>
                  </a:lnTo>
                  <a:lnTo>
                    <a:pt x="4232403" y="6702976"/>
                  </a:lnTo>
                  <a:lnTo>
                    <a:pt x="4232403" y="6702977"/>
                  </a:lnTo>
                  <a:cubicBezTo>
                    <a:pt x="4232808" y="6716169"/>
                    <a:pt x="4237951" y="6729219"/>
                    <a:pt x="4246238" y="6742553"/>
                  </a:cubicBezTo>
                  <a:lnTo>
                    <a:pt x="4246239" y="6742555"/>
                  </a:lnTo>
                  <a:lnTo>
                    <a:pt x="4265716" y="6812062"/>
                  </a:lnTo>
                  <a:lnTo>
                    <a:pt x="4265717" y="6812064"/>
                  </a:lnTo>
                  <a:lnTo>
                    <a:pt x="4265717" y="6812063"/>
                  </a:lnTo>
                  <a:lnTo>
                    <a:pt x="4265716" y="6812062"/>
                  </a:lnTo>
                  <a:lnTo>
                    <a:pt x="4260942" y="6776800"/>
                  </a:lnTo>
                  <a:lnTo>
                    <a:pt x="4246239" y="6742555"/>
                  </a:lnTo>
                  <a:lnTo>
                    <a:pt x="4246238" y="6742552"/>
                  </a:lnTo>
                  <a:lnTo>
                    <a:pt x="4232403" y="6702976"/>
                  </a:lnTo>
                  <a:lnTo>
                    <a:pt x="4246999" y="6662544"/>
                  </a:lnTo>
                  <a:lnTo>
                    <a:pt x="4247000" y="6662542"/>
                  </a:lnTo>
                  <a:lnTo>
                    <a:pt x="4247001" y="6662540"/>
                  </a:lnTo>
                  <a:lnTo>
                    <a:pt x="4254084" y="6645552"/>
                  </a:lnTo>
                  <a:lnTo>
                    <a:pt x="4254096" y="6625225"/>
                  </a:lnTo>
                  <a:lnTo>
                    <a:pt x="4254096" y="6625224"/>
                  </a:lnTo>
                  <a:cubicBezTo>
                    <a:pt x="4252000" y="6611341"/>
                    <a:pt x="4245951" y="6597578"/>
                    <a:pt x="4237474" y="6588625"/>
                  </a:cubicBezTo>
                  <a:close/>
                  <a:moveTo>
                    <a:pt x="4295315" y="6438981"/>
                  </a:moveTo>
                  <a:lnTo>
                    <a:pt x="4275385" y="6463840"/>
                  </a:lnTo>
                  <a:lnTo>
                    <a:pt x="4275382" y="6463849"/>
                  </a:lnTo>
                  <a:lnTo>
                    <a:pt x="4261587" y="6513012"/>
                  </a:lnTo>
                  <a:lnTo>
                    <a:pt x="4242781" y="6546194"/>
                  </a:lnTo>
                  <a:lnTo>
                    <a:pt x="4242781" y="6546195"/>
                  </a:lnTo>
                  <a:lnTo>
                    <a:pt x="4259120" y="6521804"/>
                  </a:lnTo>
                  <a:lnTo>
                    <a:pt x="4261587" y="6513012"/>
                  </a:lnTo>
                  <a:lnTo>
                    <a:pt x="4264398" y="6508052"/>
                  </a:lnTo>
                  <a:lnTo>
                    <a:pt x="4275382" y="6463849"/>
                  </a:lnTo>
                  <a:lnTo>
                    <a:pt x="4275385" y="6463841"/>
                  </a:lnTo>
                  <a:cubicBezTo>
                    <a:pt x="4278336" y="6451650"/>
                    <a:pt x="4285813" y="6444077"/>
                    <a:pt x="4295315" y="6438981"/>
                  </a:cubicBezTo>
                  <a:close/>
                  <a:moveTo>
                    <a:pt x="4381289" y="6365204"/>
                  </a:moveTo>
                  <a:lnTo>
                    <a:pt x="4380008" y="6387910"/>
                  </a:lnTo>
                  <a:lnTo>
                    <a:pt x="4378243" y="6391549"/>
                  </a:lnTo>
                  <a:lnTo>
                    <a:pt x="4370589" y="6407332"/>
                  </a:lnTo>
                  <a:lnTo>
                    <a:pt x="4370589" y="6407333"/>
                  </a:lnTo>
                  <a:lnTo>
                    <a:pt x="4378243" y="6391549"/>
                  </a:lnTo>
                  <a:lnTo>
                    <a:pt x="4380008" y="6387910"/>
                  </a:lnTo>
                  <a:close/>
                  <a:moveTo>
                    <a:pt x="4142220" y="4221391"/>
                  </a:moveTo>
                  <a:lnTo>
                    <a:pt x="4142220" y="4221392"/>
                  </a:lnTo>
                  <a:cubicBezTo>
                    <a:pt x="4142982" y="4232061"/>
                    <a:pt x="4143172" y="4243873"/>
                    <a:pt x="4147936" y="4253015"/>
                  </a:cubicBezTo>
                  <a:cubicBezTo>
                    <a:pt x="4160129" y="4277402"/>
                    <a:pt x="4175749" y="4300071"/>
                    <a:pt x="4187752" y="4324646"/>
                  </a:cubicBezTo>
                  <a:lnTo>
                    <a:pt x="4196706" y="4363891"/>
                  </a:lnTo>
                  <a:lnTo>
                    <a:pt x="4195944" y="4482004"/>
                  </a:lnTo>
                  <a:cubicBezTo>
                    <a:pt x="4193276" y="4546776"/>
                    <a:pt x="4192704" y="4612500"/>
                    <a:pt x="4135934" y="4659174"/>
                  </a:cubicBezTo>
                  <a:cubicBezTo>
                    <a:pt x="4131362" y="4662986"/>
                    <a:pt x="4128694" y="4671176"/>
                    <a:pt x="4127932" y="4677655"/>
                  </a:cubicBezTo>
                  <a:cubicBezTo>
                    <a:pt x="4124313" y="4707564"/>
                    <a:pt x="4123931" y="4738235"/>
                    <a:pt x="4118025" y="4767764"/>
                  </a:cubicBezTo>
                  <a:cubicBezTo>
                    <a:pt x="4115644" y="4779575"/>
                    <a:pt x="4114835" y="4790387"/>
                    <a:pt x="4116716" y="4800483"/>
                  </a:cubicBezTo>
                  <a:lnTo>
                    <a:pt x="4116716" y="4800484"/>
                  </a:lnTo>
                  <a:cubicBezTo>
                    <a:pt x="4118597" y="4810581"/>
                    <a:pt x="4123170" y="4819964"/>
                    <a:pt x="4131552" y="4828917"/>
                  </a:cubicBezTo>
                  <a:lnTo>
                    <a:pt x="4153733" y="4863343"/>
                  </a:lnTo>
                  <a:lnTo>
                    <a:pt x="4161262" y="4889275"/>
                  </a:lnTo>
                  <a:lnTo>
                    <a:pt x="4159557" y="4912168"/>
                  </a:lnTo>
                  <a:cubicBezTo>
                    <a:pt x="4157842" y="4919978"/>
                    <a:pt x="4157485" y="4927122"/>
                    <a:pt x="4158155" y="4933804"/>
                  </a:cubicBezTo>
                  <a:lnTo>
                    <a:pt x="4158155" y="4933805"/>
                  </a:lnTo>
                  <a:lnTo>
                    <a:pt x="4162914" y="4952673"/>
                  </a:lnTo>
                  <a:lnTo>
                    <a:pt x="4165707" y="4957454"/>
                  </a:lnTo>
                  <a:lnTo>
                    <a:pt x="4166985" y="4961456"/>
                  </a:lnTo>
                  <a:cubicBezTo>
                    <a:pt x="4171496" y="4970097"/>
                    <a:pt x="4177202" y="4978394"/>
                    <a:pt x="4182989" y="4987038"/>
                  </a:cubicBezTo>
                  <a:cubicBezTo>
                    <a:pt x="4194228" y="5003802"/>
                    <a:pt x="4208326" y="5022853"/>
                    <a:pt x="4209468" y="5041522"/>
                  </a:cubicBezTo>
                  <a:cubicBezTo>
                    <a:pt x="4210087" y="5052096"/>
                    <a:pt x="4213005" y="5062300"/>
                    <a:pt x="4216684" y="5072376"/>
                  </a:cubicBezTo>
                  <a:lnTo>
                    <a:pt x="4222587" y="5087441"/>
                  </a:lnTo>
                  <a:lnTo>
                    <a:pt x="4235615" y="5133220"/>
                  </a:lnTo>
                  <a:lnTo>
                    <a:pt x="4235616" y="5133225"/>
                  </a:lnTo>
                  <a:lnTo>
                    <a:pt x="4228901" y="5166113"/>
                  </a:lnTo>
                  <a:lnTo>
                    <a:pt x="4228901" y="5166114"/>
                  </a:lnTo>
                  <a:cubicBezTo>
                    <a:pt x="4228139" y="5167638"/>
                    <a:pt x="4228712" y="5169781"/>
                    <a:pt x="4229593" y="5172091"/>
                  </a:cubicBezTo>
                  <a:lnTo>
                    <a:pt x="4232139" y="5179068"/>
                  </a:lnTo>
                  <a:cubicBezTo>
                    <a:pt x="4235759" y="5196595"/>
                    <a:pt x="4235807" y="5213598"/>
                    <a:pt x="4231973" y="5229434"/>
                  </a:cubicBezTo>
                  <a:lnTo>
                    <a:pt x="4225669" y="5241089"/>
                  </a:lnTo>
                  <a:lnTo>
                    <a:pt x="4208517" y="5272796"/>
                  </a:lnTo>
                  <a:cubicBezTo>
                    <a:pt x="4196871" y="5285441"/>
                    <a:pt x="4189165" y="5298595"/>
                    <a:pt x="4184613" y="5312288"/>
                  </a:cubicBezTo>
                  <a:lnTo>
                    <a:pt x="4183557" y="5321350"/>
                  </a:lnTo>
                  <a:lnTo>
                    <a:pt x="4181083" y="5326163"/>
                  </a:lnTo>
                  <a:lnTo>
                    <a:pt x="4179637" y="5355014"/>
                  </a:lnTo>
                  <a:lnTo>
                    <a:pt x="4179637" y="5355015"/>
                  </a:lnTo>
                  <a:cubicBezTo>
                    <a:pt x="4180286" y="5364883"/>
                    <a:pt x="4181989" y="5375003"/>
                    <a:pt x="4184513" y="5385385"/>
                  </a:cubicBezTo>
                  <a:cubicBezTo>
                    <a:pt x="4187752" y="5398722"/>
                    <a:pt x="4190038" y="5412058"/>
                    <a:pt x="4192704" y="5425583"/>
                  </a:cubicBezTo>
                  <a:cubicBezTo>
                    <a:pt x="4196514" y="5443871"/>
                    <a:pt x="4200516" y="5462352"/>
                    <a:pt x="4204327" y="5480638"/>
                  </a:cubicBezTo>
                  <a:lnTo>
                    <a:pt x="4208850" y="5507668"/>
                  </a:lnTo>
                  <a:lnTo>
                    <a:pt x="4198232" y="5531692"/>
                  </a:lnTo>
                  <a:lnTo>
                    <a:pt x="4198231" y="5531693"/>
                  </a:lnTo>
                  <a:cubicBezTo>
                    <a:pt x="4191181" y="5537600"/>
                    <a:pt x="4187989" y="5542649"/>
                    <a:pt x="4188085" y="5547578"/>
                  </a:cubicBezTo>
                  <a:lnTo>
                    <a:pt x="4188085" y="5547579"/>
                  </a:lnTo>
                  <a:cubicBezTo>
                    <a:pt x="4188180" y="5552508"/>
                    <a:pt x="4191562" y="5557318"/>
                    <a:pt x="4197659" y="5562747"/>
                  </a:cubicBezTo>
                  <a:cubicBezTo>
                    <a:pt x="4240332" y="5600468"/>
                    <a:pt x="4267003" y="5646190"/>
                    <a:pt x="4268907" y="5704484"/>
                  </a:cubicBezTo>
                  <a:cubicBezTo>
                    <a:pt x="4269289" y="5716486"/>
                    <a:pt x="4271954" y="5728679"/>
                    <a:pt x="4274812" y="5740489"/>
                  </a:cubicBezTo>
                  <a:cubicBezTo>
                    <a:pt x="4276527" y="5747729"/>
                    <a:pt x="4278433" y="5756494"/>
                    <a:pt x="4283578" y="5760874"/>
                  </a:cubicBezTo>
                  <a:cubicBezTo>
                    <a:pt x="4322821" y="5794975"/>
                    <a:pt x="4350063" y="5837458"/>
                    <a:pt x="4371973" y="5883752"/>
                  </a:cubicBezTo>
                  <a:lnTo>
                    <a:pt x="4371974" y="5883757"/>
                  </a:lnTo>
                  <a:lnTo>
                    <a:pt x="4389877" y="5935946"/>
                  </a:lnTo>
                  <a:lnTo>
                    <a:pt x="4389878" y="5935950"/>
                  </a:lnTo>
                  <a:lnTo>
                    <a:pt x="4386259" y="5993290"/>
                  </a:lnTo>
                  <a:lnTo>
                    <a:pt x="4386259" y="5993291"/>
                  </a:lnTo>
                  <a:cubicBezTo>
                    <a:pt x="4385116" y="6004531"/>
                    <a:pt x="4385306" y="6017485"/>
                    <a:pt x="4379782" y="6026440"/>
                  </a:cubicBezTo>
                  <a:cubicBezTo>
                    <a:pt x="4362445" y="6054825"/>
                    <a:pt x="4343778" y="6082258"/>
                    <a:pt x="4323583" y="6108738"/>
                  </a:cubicBezTo>
                  <a:cubicBezTo>
                    <a:pt x="4314914" y="6120074"/>
                    <a:pt x="4309961" y="6126884"/>
                    <a:pt x="4309890" y="6133314"/>
                  </a:cubicBezTo>
                  <a:lnTo>
                    <a:pt x="4309890" y="6133315"/>
                  </a:lnTo>
                  <a:lnTo>
                    <a:pt x="4313591" y="6143190"/>
                  </a:lnTo>
                  <a:lnTo>
                    <a:pt x="4325486" y="6155600"/>
                  </a:lnTo>
                  <a:lnTo>
                    <a:pt x="4325488" y="6155603"/>
                  </a:lnTo>
                  <a:cubicBezTo>
                    <a:pt x="4347778" y="6175798"/>
                    <a:pt x="4359398" y="6200945"/>
                    <a:pt x="4364160" y="6228757"/>
                  </a:cubicBezTo>
                  <a:lnTo>
                    <a:pt x="4381497" y="6361540"/>
                  </a:lnTo>
                  <a:lnTo>
                    <a:pt x="4381497" y="6361539"/>
                  </a:lnTo>
                  <a:cubicBezTo>
                    <a:pt x="4377877" y="6317151"/>
                    <a:pt x="4371590" y="6272764"/>
                    <a:pt x="4364160" y="6228756"/>
                  </a:cubicBezTo>
                  <a:cubicBezTo>
                    <a:pt x="4359398" y="6200944"/>
                    <a:pt x="4347778" y="6175797"/>
                    <a:pt x="4325488" y="6155602"/>
                  </a:cubicBezTo>
                  <a:lnTo>
                    <a:pt x="4325486" y="6155600"/>
                  </a:lnTo>
                  <a:lnTo>
                    <a:pt x="4309890" y="6133315"/>
                  </a:lnTo>
                  <a:lnTo>
                    <a:pt x="4323583" y="6108739"/>
                  </a:lnTo>
                  <a:cubicBezTo>
                    <a:pt x="4343778" y="6082259"/>
                    <a:pt x="4362445" y="6054826"/>
                    <a:pt x="4379782" y="6026441"/>
                  </a:cubicBezTo>
                  <a:cubicBezTo>
                    <a:pt x="4385306" y="6017486"/>
                    <a:pt x="4385116" y="6004532"/>
                    <a:pt x="4386259" y="5993292"/>
                  </a:cubicBezTo>
                  <a:lnTo>
                    <a:pt x="4386259" y="5993290"/>
                  </a:lnTo>
                  <a:lnTo>
                    <a:pt x="4389712" y="5964477"/>
                  </a:lnTo>
                  <a:lnTo>
                    <a:pt x="4389878" y="5935950"/>
                  </a:lnTo>
                  <a:lnTo>
                    <a:pt x="4389878" y="5935949"/>
                  </a:lnTo>
                  <a:lnTo>
                    <a:pt x="4389877" y="5935946"/>
                  </a:lnTo>
                  <a:lnTo>
                    <a:pt x="4382997" y="5909351"/>
                  </a:lnTo>
                  <a:lnTo>
                    <a:pt x="4371974" y="5883757"/>
                  </a:lnTo>
                  <a:lnTo>
                    <a:pt x="4371973" y="5883751"/>
                  </a:lnTo>
                  <a:cubicBezTo>
                    <a:pt x="4350063" y="5837457"/>
                    <a:pt x="4322821" y="5794974"/>
                    <a:pt x="4283578" y="5760873"/>
                  </a:cubicBezTo>
                  <a:cubicBezTo>
                    <a:pt x="4278433" y="5756493"/>
                    <a:pt x="4276527" y="5747728"/>
                    <a:pt x="4274812" y="5740488"/>
                  </a:cubicBezTo>
                  <a:cubicBezTo>
                    <a:pt x="4271954" y="5728678"/>
                    <a:pt x="4269289" y="5716485"/>
                    <a:pt x="4268907" y="5704483"/>
                  </a:cubicBezTo>
                  <a:cubicBezTo>
                    <a:pt x="4267003" y="5646189"/>
                    <a:pt x="4240332" y="5600467"/>
                    <a:pt x="4197659" y="5562746"/>
                  </a:cubicBezTo>
                  <a:lnTo>
                    <a:pt x="4188085" y="5547578"/>
                  </a:lnTo>
                  <a:lnTo>
                    <a:pt x="4198231" y="5531694"/>
                  </a:lnTo>
                  <a:lnTo>
                    <a:pt x="4198232" y="5531692"/>
                  </a:lnTo>
                  <a:lnTo>
                    <a:pt x="4206630" y="5520422"/>
                  </a:lnTo>
                  <a:lnTo>
                    <a:pt x="4208850" y="5507668"/>
                  </a:lnTo>
                  <a:lnTo>
                    <a:pt x="4208850" y="5507667"/>
                  </a:lnTo>
                  <a:cubicBezTo>
                    <a:pt x="4208803" y="5498832"/>
                    <a:pt x="4206231" y="5489497"/>
                    <a:pt x="4204327" y="5480637"/>
                  </a:cubicBezTo>
                  <a:cubicBezTo>
                    <a:pt x="4200516" y="5462351"/>
                    <a:pt x="4196514" y="5443870"/>
                    <a:pt x="4192704" y="5425582"/>
                  </a:cubicBezTo>
                  <a:cubicBezTo>
                    <a:pt x="4190038" y="5412057"/>
                    <a:pt x="4187752" y="5398721"/>
                    <a:pt x="4184513" y="5385384"/>
                  </a:cubicBezTo>
                  <a:lnTo>
                    <a:pt x="4179637" y="5355014"/>
                  </a:lnTo>
                  <a:lnTo>
                    <a:pt x="4183557" y="5321350"/>
                  </a:lnTo>
                  <a:lnTo>
                    <a:pt x="4208517" y="5272797"/>
                  </a:lnTo>
                  <a:lnTo>
                    <a:pt x="4225669" y="5241089"/>
                  </a:lnTo>
                  <a:lnTo>
                    <a:pt x="4231973" y="5229433"/>
                  </a:lnTo>
                  <a:lnTo>
                    <a:pt x="4232139" y="5179068"/>
                  </a:lnTo>
                  <a:lnTo>
                    <a:pt x="4232139" y="5179067"/>
                  </a:lnTo>
                  <a:cubicBezTo>
                    <a:pt x="4231663" y="5176876"/>
                    <a:pt x="4230473" y="5174400"/>
                    <a:pt x="4229593" y="5172090"/>
                  </a:cubicBezTo>
                  <a:lnTo>
                    <a:pt x="4228901" y="5166114"/>
                  </a:lnTo>
                  <a:lnTo>
                    <a:pt x="4235616" y="5133225"/>
                  </a:lnTo>
                  <a:lnTo>
                    <a:pt x="4235616" y="5133224"/>
                  </a:lnTo>
                  <a:lnTo>
                    <a:pt x="4235615" y="5133220"/>
                  </a:lnTo>
                  <a:lnTo>
                    <a:pt x="4228473" y="5102461"/>
                  </a:lnTo>
                  <a:lnTo>
                    <a:pt x="4222587" y="5087441"/>
                  </a:lnTo>
                  <a:lnTo>
                    <a:pt x="4222582" y="5087423"/>
                  </a:lnTo>
                  <a:cubicBezTo>
                    <a:pt x="4216496" y="5072411"/>
                    <a:pt x="4210397" y="5057381"/>
                    <a:pt x="4209468" y="5041521"/>
                  </a:cubicBezTo>
                  <a:cubicBezTo>
                    <a:pt x="4208326" y="5022852"/>
                    <a:pt x="4194228" y="5003801"/>
                    <a:pt x="4182989" y="4987037"/>
                  </a:cubicBezTo>
                  <a:lnTo>
                    <a:pt x="4165707" y="4957454"/>
                  </a:lnTo>
                  <a:lnTo>
                    <a:pt x="4158155" y="4933805"/>
                  </a:lnTo>
                  <a:lnTo>
                    <a:pt x="4159557" y="4912169"/>
                  </a:lnTo>
                  <a:cubicBezTo>
                    <a:pt x="4161319" y="4904358"/>
                    <a:pt x="4161831" y="4896714"/>
                    <a:pt x="4161262" y="4889276"/>
                  </a:cubicBezTo>
                  <a:lnTo>
                    <a:pt x="4161262" y="4889275"/>
                  </a:lnTo>
                  <a:lnTo>
                    <a:pt x="4156484" y="4867614"/>
                  </a:lnTo>
                  <a:lnTo>
                    <a:pt x="4153733" y="4863343"/>
                  </a:lnTo>
                  <a:lnTo>
                    <a:pt x="4151983" y="4857317"/>
                  </a:lnTo>
                  <a:cubicBezTo>
                    <a:pt x="4146840" y="4847214"/>
                    <a:pt x="4139839" y="4837703"/>
                    <a:pt x="4131552" y="4828916"/>
                  </a:cubicBezTo>
                  <a:lnTo>
                    <a:pt x="4116716" y="4800483"/>
                  </a:lnTo>
                  <a:lnTo>
                    <a:pt x="4118025" y="4767765"/>
                  </a:lnTo>
                  <a:cubicBezTo>
                    <a:pt x="4123931" y="4738236"/>
                    <a:pt x="4124313" y="4707565"/>
                    <a:pt x="4127932" y="4677656"/>
                  </a:cubicBezTo>
                  <a:cubicBezTo>
                    <a:pt x="4128694" y="4671177"/>
                    <a:pt x="4131362" y="4662987"/>
                    <a:pt x="4135934" y="4659175"/>
                  </a:cubicBezTo>
                  <a:cubicBezTo>
                    <a:pt x="4192704" y="4612501"/>
                    <a:pt x="4193276" y="4546777"/>
                    <a:pt x="4195944" y="4482005"/>
                  </a:cubicBezTo>
                  <a:cubicBezTo>
                    <a:pt x="4197659" y="4442762"/>
                    <a:pt x="4197659" y="4403326"/>
                    <a:pt x="4196706" y="4363891"/>
                  </a:cubicBezTo>
                  <a:lnTo>
                    <a:pt x="4196706" y="4363890"/>
                  </a:lnTo>
                  <a:cubicBezTo>
                    <a:pt x="4196514" y="4350554"/>
                    <a:pt x="4193466" y="4336457"/>
                    <a:pt x="4187752" y="4324645"/>
                  </a:cubicBezTo>
                  <a:cubicBezTo>
                    <a:pt x="4175749" y="4300070"/>
                    <a:pt x="4160129" y="4277401"/>
                    <a:pt x="4147936" y="4253014"/>
                  </a:cubicBezTo>
                  <a:close/>
                  <a:moveTo>
                    <a:pt x="4211111" y="2836172"/>
                  </a:moveTo>
                  <a:lnTo>
                    <a:pt x="4202421" y="2848793"/>
                  </a:lnTo>
                  <a:cubicBezTo>
                    <a:pt x="4197421" y="2865010"/>
                    <a:pt x="4191562" y="2881307"/>
                    <a:pt x="4186816" y="2897785"/>
                  </a:cubicBezTo>
                  <a:lnTo>
                    <a:pt x="4185787" y="2903551"/>
                  </a:lnTo>
                  <a:lnTo>
                    <a:pt x="4182513" y="2914328"/>
                  </a:lnTo>
                  <a:lnTo>
                    <a:pt x="4177882" y="2947858"/>
                  </a:lnTo>
                  <a:lnTo>
                    <a:pt x="4177881" y="2947862"/>
                  </a:lnTo>
                  <a:lnTo>
                    <a:pt x="4177881" y="2947863"/>
                  </a:lnTo>
                  <a:cubicBezTo>
                    <a:pt x="4177512" y="2959157"/>
                    <a:pt x="4178512" y="2970576"/>
                    <a:pt x="4181465" y="2982149"/>
                  </a:cubicBezTo>
                  <a:lnTo>
                    <a:pt x="4193158" y="3077402"/>
                  </a:lnTo>
                  <a:lnTo>
                    <a:pt x="4180703" y="3172654"/>
                  </a:lnTo>
                  <a:cubicBezTo>
                    <a:pt x="4154794" y="3276480"/>
                    <a:pt x="4127362" y="3380305"/>
                    <a:pt x="4133076" y="3489467"/>
                  </a:cubicBezTo>
                  <a:cubicBezTo>
                    <a:pt x="4134028" y="3507563"/>
                    <a:pt x="4122407" y="3529090"/>
                    <a:pt x="4110977" y="3544713"/>
                  </a:cubicBezTo>
                  <a:cubicBezTo>
                    <a:pt x="4100119" y="3559668"/>
                    <a:pt x="4094260" y="3566812"/>
                    <a:pt x="4093355" y="3574408"/>
                  </a:cubicBezTo>
                  <a:lnTo>
                    <a:pt x="4093355" y="3574409"/>
                  </a:lnTo>
                  <a:cubicBezTo>
                    <a:pt x="4092450" y="3582005"/>
                    <a:pt x="4096499" y="3590054"/>
                    <a:pt x="4105453" y="3606818"/>
                  </a:cubicBezTo>
                  <a:cubicBezTo>
                    <a:pt x="4109835" y="3614820"/>
                    <a:pt x="4112501" y="3624726"/>
                    <a:pt x="4118979" y="3630633"/>
                  </a:cubicBezTo>
                  <a:lnTo>
                    <a:pt x="4136708" y="3654416"/>
                  </a:lnTo>
                  <a:lnTo>
                    <a:pt x="4140382" y="3668940"/>
                  </a:lnTo>
                  <a:lnTo>
                    <a:pt x="4143220" y="3680164"/>
                  </a:lnTo>
                  <a:lnTo>
                    <a:pt x="4139172" y="3734837"/>
                  </a:lnTo>
                  <a:lnTo>
                    <a:pt x="4139172" y="3734838"/>
                  </a:lnTo>
                  <a:cubicBezTo>
                    <a:pt x="4138220" y="3741316"/>
                    <a:pt x="4136886" y="3749126"/>
                    <a:pt x="4139554" y="3754653"/>
                  </a:cubicBezTo>
                  <a:lnTo>
                    <a:pt x="4145911" y="3789776"/>
                  </a:lnTo>
                  <a:lnTo>
                    <a:pt x="4130980" y="3822472"/>
                  </a:lnTo>
                  <a:cubicBezTo>
                    <a:pt x="4123932" y="3831902"/>
                    <a:pt x="4118312" y="3842046"/>
                    <a:pt x="4116645" y="3852619"/>
                  </a:cubicBezTo>
                  <a:lnTo>
                    <a:pt x="4116645" y="3852620"/>
                  </a:lnTo>
                  <a:lnTo>
                    <a:pt x="4117425" y="3868764"/>
                  </a:lnTo>
                  <a:lnTo>
                    <a:pt x="4126028" y="3885337"/>
                  </a:lnTo>
                  <a:lnTo>
                    <a:pt x="4126028" y="3885339"/>
                  </a:lnTo>
                  <a:cubicBezTo>
                    <a:pt x="4135744" y="3897722"/>
                    <a:pt x="4143150" y="3910319"/>
                    <a:pt x="4148409" y="3923125"/>
                  </a:cubicBezTo>
                  <a:lnTo>
                    <a:pt x="4157913" y="3962160"/>
                  </a:lnTo>
                  <a:lnTo>
                    <a:pt x="4142221" y="4043838"/>
                  </a:lnTo>
                  <a:lnTo>
                    <a:pt x="4142220" y="4043839"/>
                  </a:lnTo>
                  <a:cubicBezTo>
                    <a:pt x="4133457" y="4063842"/>
                    <a:pt x="4128075" y="4083702"/>
                    <a:pt x="4127099" y="4103825"/>
                  </a:cubicBezTo>
                  <a:lnTo>
                    <a:pt x="4127099" y="4103826"/>
                  </a:lnTo>
                  <a:lnTo>
                    <a:pt x="4129066" y="4134256"/>
                  </a:lnTo>
                  <a:lnTo>
                    <a:pt x="4138410" y="4165382"/>
                  </a:lnTo>
                  <a:lnTo>
                    <a:pt x="4138410" y="4165384"/>
                  </a:lnTo>
                  <a:lnTo>
                    <a:pt x="4142315" y="4192388"/>
                  </a:lnTo>
                  <a:lnTo>
                    <a:pt x="4142315" y="4192387"/>
                  </a:lnTo>
                  <a:cubicBezTo>
                    <a:pt x="4142411" y="4182767"/>
                    <a:pt x="4141839" y="4173480"/>
                    <a:pt x="4138410" y="4165383"/>
                  </a:cubicBezTo>
                  <a:lnTo>
                    <a:pt x="4138410" y="4165382"/>
                  </a:lnTo>
                  <a:lnTo>
                    <a:pt x="4127099" y="4103826"/>
                  </a:lnTo>
                  <a:lnTo>
                    <a:pt x="4142220" y="4043840"/>
                  </a:lnTo>
                  <a:lnTo>
                    <a:pt x="4142221" y="4043838"/>
                  </a:lnTo>
                  <a:lnTo>
                    <a:pt x="4155523" y="4002410"/>
                  </a:lnTo>
                  <a:lnTo>
                    <a:pt x="4157913" y="3962160"/>
                  </a:lnTo>
                  <a:lnTo>
                    <a:pt x="4157913" y="3962159"/>
                  </a:lnTo>
                  <a:cubicBezTo>
                    <a:pt x="4155651" y="3935727"/>
                    <a:pt x="4145460" y="3910104"/>
                    <a:pt x="4126028" y="3885338"/>
                  </a:cubicBezTo>
                  <a:lnTo>
                    <a:pt x="4126028" y="3885337"/>
                  </a:lnTo>
                  <a:lnTo>
                    <a:pt x="4116645" y="3852620"/>
                  </a:lnTo>
                  <a:lnTo>
                    <a:pt x="4130980" y="3822473"/>
                  </a:lnTo>
                  <a:cubicBezTo>
                    <a:pt x="4139172" y="3811614"/>
                    <a:pt x="4144316" y="3800897"/>
                    <a:pt x="4145911" y="3789777"/>
                  </a:cubicBezTo>
                  <a:lnTo>
                    <a:pt x="4145911" y="3789776"/>
                  </a:lnTo>
                  <a:cubicBezTo>
                    <a:pt x="4147507" y="3778655"/>
                    <a:pt x="4145554" y="3767130"/>
                    <a:pt x="4139554" y="3754652"/>
                  </a:cubicBezTo>
                  <a:lnTo>
                    <a:pt x="4139172" y="3734838"/>
                  </a:lnTo>
                  <a:lnTo>
                    <a:pt x="4143220" y="3680164"/>
                  </a:lnTo>
                  <a:lnTo>
                    <a:pt x="4143220" y="3680163"/>
                  </a:lnTo>
                  <a:lnTo>
                    <a:pt x="4140382" y="3668940"/>
                  </a:lnTo>
                  <a:lnTo>
                    <a:pt x="4136708" y="3654416"/>
                  </a:lnTo>
                  <a:lnTo>
                    <a:pt x="4136708" y="3654416"/>
                  </a:lnTo>
                  <a:lnTo>
                    <a:pt x="4136708" y="3654415"/>
                  </a:lnTo>
                  <a:cubicBezTo>
                    <a:pt x="4132898" y="3646123"/>
                    <a:pt x="4127219" y="3638157"/>
                    <a:pt x="4118979" y="3630632"/>
                  </a:cubicBezTo>
                  <a:cubicBezTo>
                    <a:pt x="4112501" y="3624725"/>
                    <a:pt x="4109835" y="3614819"/>
                    <a:pt x="4105453" y="3606817"/>
                  </a:cubicBezTo>
                  <a:cubicBezTo>
                    <a:pt x="4100976" y="3598435"/>
                    <a:pt x="4097725" y="3592232"/>
                    <a:pt x="4095707" y="3587174"/>
                  </a:cubicBezTo>
                  <a:lnTo>
                    <a:pt x="4093355" y="3574408"/>
                  </a:lnTo>
                  <a:lnTo>
                    <a:pt x="4098434" y="3562321"/>
                  </a:lnTo>
                  <a:cubicBezTo>
                    <a:pt x="4101369" y="3557716"/>
                    <a:pt x="4105548" y="3552191"/>
                    <a:pt x="4110977" y="3544714"/>
                  </a:cubicBezTo>
                  <a:cubicBezTo>
                    <a:pt x="4122407" y="3529091"/>
                    <a:pt x="4134028" y="3507564"/>
                    <a:pt x="4133076" y="3489468"/>
                  </a:cubicBezTo>
                  <a:cubicBezTo>
                    <a:pt x="4127362" y="3380306"/>
                    <a:pt x="4154794" y="3276481"/>
                    <a:pt x="4180703" y="3172655"/>
                  </a:cubicBezTo>
                  <a:cubicBezTo>
                    <a:pt x="4188705" y="3140650"/>
                    <a:pt x="4192943" y="3109026"/>
                    <a:pt x="4193158" y="3077402"/>
                  </a:cubicBezTo>
                  <a:lnTo>
                    <a:pt x="4193158" y="3077401"/>
                  </a:lnTo>
                  <a:cubicBezTo>
                    <a:pt x="4193372" y="3045777"/>
                    <a:pt x="4189562" y="3014153"/>
                    <a:pt x="4181465" y="2982148"/>
                  </a:cubicBezTo>
                  <a:lnTo>
                    <a:pt x="4177881" y="2947863"/>
                  </a:lnTo>
                  <a:lnTo>
                    <a:pt x="4177882" y="2947858"/>
                  </a:lnTo>
                  <a:lnTo>
                    <a:pt x="4185787" y="2903551"/>
                  </a:lnTo>
                  <a:lnTo>
                    <a:pt x="4202421" y="2848794"/>
                  </a:lnTo>
                  <a:cubicBezTo>
                    <a:pt x="4203754" y="2844317"/>
                    <a:pt x="4207040" y="2839983"/>
                    <a:pt x="4211111" y="2836173"/>
                  </a:cubicBezTo>
                  <a:close/>
                  <a:moveTo>
                    <a:pt x="3726625" y="1508458"/>
                  </a:moveTo>
                  <a:lnTo>
                    <a:pt x="3698531" y="1596214"/>
                  </a:lnTo>
                  <a:cubicBezTo>
                    <a:pt x="3696054" y="1604979"/>
                    <a:pt x="3697579" y="1615837"/>
                    <a:pt x="3700436" y="1624981"/>
                  </a:cubicBezTo>
                  <a:cubicBezTo>
                    <a:pt x="3710152" y="1656224"/>
                    <a:pt x="3734537" y="1676037"/>
                    <a:pt x="3757017" y="1697754"/>
                  </a:cubicBezTo>
                  <a:cubicBezTo>
                    <a:pt x="3766924" y="1707280"/>
                    <a:pt x="3773972" y="1720424"/>
                    <a:pt x="3779686" y="1733189"/>
                  </a:cubicBezTo>
                  <a:cubicBezTo>
                    <a:pt x="3794357" y="1766336"/>
                    <a:pt x="3807501" y="1800247"/>
                    <a:pt x="3821407" y="1833776"/>
                  </a:cubicBezTo>
                  <a:cubicBezTo>
                    <a:pt x="3822741" y="1837014"/>
                    <a:pt x="3826170" y="1839680"/>
                    <a:pt x="3829028" y="1842159"/>
                  </a:cubicBezTo>
                  <a:cubicBezTo>
                    <a:pt x="3859129" y="1866923"/>
                    <a:pt x="3889418" y="1891498"/>
                    <a:pt x="3919519" y="1916455"/>
                  </a:cubicBezTo>
                  <a:cubicBezTo>
                    <a:pt x="3925233" y="1921217"/>
                    <a:pt x="3929425" y="1928077"/>
                    <a:pt x="3934949" y="1933220"/>
                  </a:cubicBezTo>
                  <a:cubicBezTo>
                    <a:pt x="3942569" y="1940460"/>
                    <a:pt x="3949810" y="1949604"/>
                    <a:pt x="3958954" y="1953414"/>
                  </a:cubicBezTo>
                  <a:cubicBezTo>
                    <a:pt x="3987719" y="1965225"/>
                    <a:pt x="4000103" y="1987895"/>
                    <a:pt x="4005437" y="2016470"/>
                  </a:cubicBezTo>
                  <a:cubicBezTo>
                    <a:pt x="4010390" y="2042571"/>
                    <a:pt x="4014582" y="2068670"/>
                    <a:pt x="4020296" y="2094579"/>
                  </a:cubicBezTo>
                  <a:cubicBezTo>
                    <a:pt x="4027154" y="2126202"/>
                    <a:pt x="4034584" y="2157637"/>
                    <a:pt x="4042967" y="2188880"/>
                  </a:cubicBezTo>
                  <a:cubicBezTo>
                    <a:pt x="4046587" y="2202405"/>
                    <a:pt x="4050777" y="2216693"/>
                    <a:pt x="4058207" y="2228315"/>
                  </a:cubicBezTo>
                  <a:cubicBezTo>
                    <a:pt x="4078782" y="2260891"/>
                    <a:pt x="4092688" y="2295754"/>
                    <a:pt x="4087164" y="2334045"/>
                  </a:cubicBezTo>
                  <a:cubicBezTo>
                    <a:pt x="4082782" y="2364716"/>
                    <a:pt x="4094022" y="2390435"/>
                    <a:pt x="4111549" y="2409486"/>
                  </a:cubicBezTo>
                  <a:cubicBezTo>
                    <a:pt x="4119503" y="2418155"/>
                    <a:pt x="4125016" y="2426977"/>
                    <a:pt x="4128650" y="2435913"/>
                  </a:cubicBezTo>
                  <a:lnTo>
                    <a:pt x="4134481" y="2463018"/>
                  </a:lnTo>
                  <a:lnTo>
                    <a:pt x="4125839" y="2518262"/>
                  </a:lnTo>
                  <a:lnTo>
                    <a:pt x="4125838" y="2518264"/>
                  </a:lnTo>
                  <a:cubicBezTo>
                    <a:pt x="4123171" y="2527790"/>
                    <a:pt x="4122027" y="2536457"/>
                    <a:pt x="4122194" y="2545006"/>
                  </a:cubicBezTo>
                  <a:lnTo>
                    <a:pt x="4122194" y="2545007"/>
                  </a:lnTo>
                  <a:cubicBezTo>
                    <a:pt x="4122360" y="2553556"/>
                    <a:pt x="4123837" y="2561986"/>
                    <a:pt x="4126408" y="2571035"/>
                  </a:cubicBezTo>
                  <a:cubicBezTo>
                    <a:pt x="4138410" y="2612946"/>
                    <a:pt x="4170987" y="2640951"/>
                    <a:pt x="4199563" y="2668002"/>
                  </a:cubicBezTo>
                  <a:cubicBezTo>
                    <a:pt x="4223947" y="2691055"/>
                    <a:pt x="4237663" y="2716964"/>
                    <a:pt x="4247953" y="2745349"/>
                  </a:cubicBezTo>
                  <a:lnTo>
                    <a:pt x="4247954" y="2745352"/>
                  </a:lnTo>
                  <a:lnTo>
                    <a:pt x="4253873" y="2778006"/>
                  </a:lnTo>
                  <a:lnTo>
                    <a:pt x="4253453" y="2785440"/>
                  </a:lnTo>
                  <a:lnTo>
                    <a:pt x="4243374" y="2811780"/>
                  </a:lnTo>
                  <a:lnTo>
                    <a:pt x="4243371" y="2811787"/>
                  </a:lnTo>
                  <a:lnTo>
                    <a:pt x="4243372" y="2811787"/>
                  </a:lnTo>
                  <a:lnTo>
                    <a:pt x="4243374" y="2811780"/>
                  </a:lnTo>
                  <a:lnTo>
                    <a:pt x="4253025" y="2793023"/>
                  </a:lnTo>
                  <a:lnTo>
                    <a:pt x="4253453" y="2785440"/>
                  </a:lnTo>
                  <a:lnTo>
                    <a:pt x="4254654" y="2782305"/>
                  </a:lnTo>
                  <a:lnTo>
                    <a:pt x="4253873" y="2778006"/>
                  </a:lnTo>
                  <a:lnTo>
                    <a:pt x="4254284" y="2770758"/>
                  </a:lnTo>
                  <a:lnTo>
                    <a:pt x="4247954" y="2745352"/>
                  </a:lnTo>
                  <a:lnTo>
                    <a:pt x="4247953" y="2745348"/>
                  </a:lnTo>
                  <a:cubicBezTo>
                    <a:pt x="4237663" y="2716963"/>
                    <a:pt x="4223947" y="2691054"/>
                    <a:pt x="4199563" y="2668001"/>
                  </a:cubicBezTo>
                  <a:cubicBezTo>
                    <a:pt x="4170987" y="2640950"/>
                    <a:pt x="4138410" y="2612945"/>
                    <a:pt x="4126408" y="2571034"/>
                  </a:cubicBezTo>
                  <a:lnTo>
                    <a:pt x="4122194" y="2545007"/>
                  </a:lnTo>
                  <a:lnTo>
                    <a:pt x="4125838" y="2518265"/>
                  </a:lnTo>
                  <a:lnTo>
                    <a:pt x="4125839" y="2518262"/>
                  </a:lnTo>
                  <a:lnTo>
                    <a:pt x="4132419" y="2490551"/>
                  </a:lnTo>
                  <a:lnTo>
                    <a:pt x="4134481" y="2463018"/>
                  </a:lnTo>
                  <a:lnTo>
                    <a:pt x="4134481" y="2463017"/>
                  </a:lnTo>
                  <a:cubicBezTo>
                    <a:pt x="4133600" y="2444777"/>
                    <a:pt x="4127457" y="2426822"/>
                    <a:pt x="4111549" y="2409485"/>
                  </a:cubicBezTo>
                  <a:cubicBezTo>
                    <a:pt x="4094022" y="2390434"/>
                    <a:pt x="4082782" y="2364715"/>
                    <a:pt x="4087164" y="2334044"/>
                  </a:cubicBezTo>
                  <a:cubicBezTo>
                    <a:pt x="4092688" y="2295753"/>
                    <a:pt x="4078782" y="2260890"/>
                    <a:pt x="4058207" y="2228314"/>
                  </a:cubicBezTo>
                  <a:cubicBezTo>
                    <a:pt x="4050777" y="2216692"/>
                    <a:pt x="4046587" y="2202404"/>
                    <a:pt x="4042967" y="2188879"/>
                  </a:cubicBezTo>
                  <a:cubicBezTo>
                    <a:pt x="4034584" y="2157636"/>
                    <a:pt x="4027154" y="2126201"/>
                    <a:pt x="4020296" y="2094578"/>
                  </a:cubicBezTo>
                  <a:cubicBezTo>
                    <a:pt x="4014582" y="2068669"/>
                    <a:pt x="4010390" y="2042570"/>
                    <a:pt x="4005437" y="2016469"/>
                  </a:cubicBezTo>
                  <a:cubicBezTo>
                    <a:pt x="4000103" y="1987894"/>
                    <a:pt x="3987719" y="1965224"/>
                    <a:pt x="3958954" y="1953413"/>
                  </a:cubicBezTo>
                  <a:cubicBezTo>
                    <a:pt x="3949810" y="1949603"/>
                    <a:pt x="3942569" y="1940459"/>
                    <a:pt x="3934949" y="1933219"/>
                  </a:cubicBezTo>
                  <a:cubicBezTo>
                    <a:pt x="3929425" y="1928076"/>
                    <a:pt x="3925233" y="1921216"/>
                    <a:pt x="3919519" y="1916454"/>
                  </a:cubicBezTo>
                  <a:cubicBezTo>
                    <a:pt x="3889418" y="1891497"/>
                    <a:pt x="3859129" y="1866922"/>
                    <a:pt x="3829028" y="1842158"/>
                  </a:cubicBezTo>
                  <a:cubicBezTo>
                    <a:pt x="3826170" y="1839679"/>
                    <a:pt x="3822741" y="1837013"/>
                    <a:pt x="3821407" y="1833775"/>
                  </a:cubicBezTo>
                  <a:cubicBezTo>
                    <a:pt x="3807501" y="1800246"/>
                    <a:pt x="3794358" y="1766335"/>
                    <a:pt x="3779686" y="1733188"/>
                  </a:cubicBezTo>
                  <a:cubicBezTo>
                    <a:pt x="3773972" y="1720423"/>
                    <a:pt x="3766924" y="1707279"/>
                    <a:pt x="3757018" y="1697753"/>
                  </a:cubicBezTo>
                  <a:cubicBezTo>
                    <a:pt x="3734538" y="1676036"/>
                    <a:pt x="3710152" y="1656223"/>
                    <a:pt x="3700436" y="1624980"/>
                  </a:cubicBezTo>
                  <a:cubicBezTo>
                    <a:pt x="3697580" y="1615836"/>
                    <a:pt x="3696055" y="1604978"/>
                    <a:pt x="3698532" y="1596213"/>
                  </a:cubicBezTo>
                  <a:close/>
                  <a:moveTo>
                    <a:pt x="3745230" y="1459073"/>
                  </a:moveTo>
                  <a:lnTo>
                    <a:pt x="3745229" y="1459074"/>
                  </a:lnTo>
                  <a:lnTo>
                    <a:pt x="3736012" y="1481572"/>
                  </a:lnTo>
                  <a:close/>
                  <a:moveTo>
                    <a:pt x="3764423" y="1268758"/>
                  </a:moveTo>
                  <a:cubicBezTo>
                    <a:pt x="3764875" y="1275402"/>
                    <a:pt x="3766447" y="1281689"/>
                    <a:pt x="3769590" y="1286070"/>
                  </a:cubicBezTo>
                  <a:cubicBezTo>
                    <a:pt x="3784163" y="1306930"/>
                    <a:pt x="3790403" y="1328553"/>
                    <a:pt x="3791927" y="1350628"/>
                  </a:cubicBezTo>
                  <a:lnTo>
                    <a:pt x="3786333" y="1413840"/>
                  </a:lnTo>
                  <a:lnTo>
                    <a:pt x="3791928" y="1350627"/>
                  </a:lnTo>
                  <a:cubicBezTo>
                    <a:pt x="3790403" y="1328552"/>
                    <a:pt x="3784164" y="1306930"/>
                    <a:pt x="3769590" y="1286069"/>
                  </a:cubicBezTo>
                  <a:close/>
                  <a:moveTo>
                    <a:pt x="3706152" y="773035"/>
                  </a:moveTo>
                  <a:lnTo>
                    <a:pt x="3706152" y="773036"/>
                  </a:lnTo>
                  <a:cubicBezTo>
                    <a:pt x="3708438" y="800277"/>
                    <a:pt x="3711676" y="827330"/>
                    <a:pt x="3714152" y="854380"/>
                  </a:cubicBezTo>
                  <a:cubicBezTo>
                    <a:pt x="3716438" y="878957"/>
                    <a:pt x="3717200" y="903723"/>
                    <a:pt x="3745205" y="915344"/>
                  </a:cubicBezTo>
                  <a:cubicBezTo>
                    <a:pt x="3749587" y="917060"/>
                    <a:pt x="3752825" y="922774"/>
                    <a:pt x="3755683" y="927156"/>
                  </a:cubicBezTo>
                  <a:cubicBezTo>
                    <a:pt x="3799691" y="994786"/>
                    <a:pt x="3798547" y="1030981"/>
                    <a:pt x="3752063" y="1097088"/>
                  </a:cubicBezTo>
                  <a:cubicBezTo>
                    <a:pt x="3747301" y="1103946"/>
                    <a:pt x="3743871" y="1118614"/>
                    <a:pt x="3747681" y="1123186"/>
                  </a:cubicBezTo>
                  <a:cubicBezTo>
                    <a:pt x="3763493" y="1142618"/>
                    <a:pt x="3770542" y="1162954"/>
                    <a:pt x="3772400" y="1184029"/>
                  </a:cubicBezTo>
                  <a:cubicBezTo>
                    <a:pt x="3770542" y="1162954"/>
                    <a:pt x="3763494" y="1142617"/>
                    <a:pt x="3747682" y="1123185"/>
                  </a:cubicBezTo>
                  <a:cubicBezTo>
                    <a:pt x="3743872" y="1118613"/>
                    <a:pt x="3747302" y="1103945"/>
                    <a:pt x="3752064" y="1097087"/>
                  </a:cubicBezTo>
                  <a:cubicBezTo>
                    <a:pt x="3798548" y="1030980"/>
                    <a:pt x="3799692" y="994785"/>
                    <a:pt x="3755684" y="927155"/>
                  </a:cubicBezTo>
                  <a:cubicBezTo>
                    <a:pt x="3752826" y="922773"/>
                    <a:pt x="3749588" y="917059"/>
                    <a:pt x="3745206" y="915343"/>
                  </a:cubicBezTo>
                  <a:cubicBezTo>
                    <a:pt x="3717200" y="903722"/>
                    <a:pt x="3716438" y="878956"/>
                    <a:pt x="3714152" y="854379"/>
                  </a:cubicBezTo>
                  <a:close/>
                  <a:moveTo>
                    <a:pt x="3761553" y="517851"/>
                  </a:moveTo>
                  <a:lnTo>
                    <a:pt x="3752635" y="556048"/>
                  </a:lnTo>
                  <a:cubicBezTo>
                    <a:pt x="3750539" y="564049"/>
                    <a:pt x="3745015" y="572623"/>
                    <a:pt x="3746157" y="580051"/>
                  </a:cubicBezTo>
                  <a:cubicBezTo>
                    <a:pt x="3749491" y="601579"/>
                    <a:pt x="3747062" y="622201"/>
                    <a:pt x="3742776" y="642538"/>
                  </a:cubicBezTo>
                  <a:lnTo>
                    <a:pt x="3730253" y="694928"/>
                  </a:lnTo>
                  <a:lnTo>
                    <a:pt x="3742777" y="642537"/>
                  </a:lnTo>
                  <a:cubicBezTo>
                    <a:pt x="3747063" y="622201"/>
                    <a:pt x="3749492" y="601578"/>
                    <a:pt x="3746158" y="580050"/>
                  </a:cubicBezTo>
                  <a:cubicBezTo>
                    <a:pt x="3745016" y="572622"/>
                    <a:pt x="3750540" y="564048"/>
                    <a:pt x="3752636" y="556047"/>
                  </a:cubicBezTo>
                  <a:close/>
                  <a:moveTo>
                    <a:pt x="3774848" y="298169"/>
                  </a:moveTo>
                  <a:lnTo>
                    <a:pt x="3760065" y="313534"/>
                  </a:lnTo>
                  <a:cubicBezTo>
                    <a:pt x="3755873" y="316390"/>
                    <a:pt x="3758159" y="330299"/>
                    <a:pt x="3759493" y="338871"/>
                  </a:cubicBezTo>
                  <a:lnTo>
                    <a:pt x="3759500" y="338900"/>
                  </a:lnTo>
                  <a:lnTo>
                    <a:pt x="3769400" y="395640"/>
                  </a:lnTo>
                  <a:lnTo>
                    <a:pt x="3765590" y="367328"/>
                  </a:lnTo>
                  <a:lnTo>
                    <a:pt x="3759500" y="338900"/>
                  </a:lnTo>
                  <a:lnTo>
                    <a:pt x="3759494" y="338870"/>
                  </a:lnTo>
                  <a:cubicBezTo>
                    <a:pt x="3758160" y="330298"/>
                    <a:pt x="3755874" y="316389"/>
                    <a:pt x="3760066" y="313533"/>
                  </a:cubicBezTo>
                  <a:close/>
                  <a:moveTo>
                    <a:pt x="3782393" y="281568"/>
                  </a:moveTo>
                  <a:lnTo>
                    <a:pt x="3777498" y="295415"/>
                  </a:lnTo>
                  <a:lnTo>
                    <a:pt x="3777499" y="295415"/>
                  </a:lnTo>
                  <a:close/>
                  <a:moveTo>
                    <a:pt x="3769073" y="24486"/>
                  </a:moveTo>
                  <a:lnTo>
                    <a:pt x="3766810" y="74129"/>
                  </a:lnTo>
                  <a:cubicBezTo>
                    <a:pt x="3767733" y="91492"/>
                    <a:pt x="3770043" y="108703"/>
                    <a:pt x="3772734" y="125861"/>
                  </a:cubicBezTo>
                  <a:lnTo>
                    <a:pt x="3777129" y="153387"/>
                  </a:lnTo>
                  <a:lnTo>
                    <a:pt x="3785402" y="228944"/>
                  </a:lnTo>
                  <a:lnTo>
                    <a:pt x="3780943" y="177271"/>
                  </a:lnTo>
                  <a:lnTo>
                    <a:pt x="3777129" y="153387"/>
                  </a:lnTo>
                  <a:lnTo>
                    <a:pt x="3776930" y="151569"/>
                  </a:lnTo>
                  <a:cubicBezTo>
                    <a:pt x="3772700" y="125876"/>
                    <a:pt x="3768195" y="100174"/>
                    <a:pt x="3766811" y="74129"/>
                  </a:cubicBezTo>
                  <a:close/>
                  <a:moveTo>
                    <a:pt x="3766492" y="0"/>
                  </a:moveTo>
                  <a:lnTo>
                    <a:pt x="4230600" y="0"/>
                  </a:lnTo>
                  <a:lnTo>
                    <a:pt x="4229473" y="2817"/>
                  </a:lnTo>
                  <a:cubicBezTo>
                    <a:pt x="4221092" y="21486"/>
                    <a:pt x="4218423" y="43012"/>
                    <a:pt x="4215375" y="63587"/>
                  </a:cubicBezTo>
                  <a:cubicBezTo>
                    <a:pt x="4209851" y="101308"/>
                    <a:pt x="4206421" y="139219"/>
                    <a:pt x="4201468" y="176939"/>
                  </a:cubicBezTo>
                  <a:cubicBezTo>
                    <a:pt x="4200325" y="184941"/>
                    <a:pt x="4198231" y="194085"/>
                    <a:pt x="4193466" y="200182"/>
                  </a:cubicBezTo>
                  <a:cubicBezTo>
                    <a:pt x="4161461" y="241901"/>
                    <a:pt x="4152508" y="292579"/>
                    <a:pt x="4155554" y="340774"/>
                  </a:cubicBezTo>
                  <a:cubicBezTo>
                    <a:pt x="4157843" y="378686"/>
                    <a:pt x="4159557" y="415835"/>
                    <a:pt x="4156319" y="453364"/>
                  </a:cubicBezTo>
                  <a:cubicBezTo>
                    <a:pt x="4156127" y="456222"/>
                    <a:pt x="4156509" y="460032"/>
                    <a:pt x="4158033" y="462126"/>
                  </a:cubicBezTo>
                  <a:cubicBezTo>
                    <a:pt x="4168129" y="475081"/>
                    <a:pt x="4168891" y="488607"/>
                    <a:pt x="4170605" y="505182"/>
                  </a:cubicBezTo>
                  <a:cubicBezTo>
                    <a:pt x="4173083" y="528615"/>
                    <a:pt x="4171367" y="550141"/>
                    <a:pt x="4167177" y="571860"/>
                  </a:cubicBezTo>
                  <a:cubicBezTo>
                    <a:pt x="4164129" y="587672"/>
                    <a:pt x="4157843" y="603673"/>
                    <a:pt x="4149840" y="617772"/>
                  </a:cubicBezTo>
                  <a:cubicBezTo>
                    <a:pt x="4138600" y="637392"/>
                    <a:pt x="4134220" y="656255"/>
                    <a:pt x="4149078" y="674923"/>
                  </a:cubicBezTo>
                  <a:cubicBezTo>
                    <a:pt x="4164891" y="695116"/>
                    <a:pt x="4159367" y="717977"/>
                    <a:pt x="4159937" y="740268"/>
                  </a:cubicBezTo>
                  <a:cubicBezTo>
                    <a:pt x="4160129" y="749982"/>
                    <a:pt x="4159747" y="760270"/>
                    <a:pt x="4162223" y="769605"/>
                  </a:cubicBezTo>
                  <a:cubicBezTo>
                    <a:pt x="4169273" y="796655"/>
                    <a:pt x="4179941" y="822756"/>
                    <a:pt x="4184703" y="850189"/>
                  </a:cubicBezTo>
                  <a:cubicBezTo>
                    <a:pt x="4187370" y="865430"/>
                    <a:pt x="4182607" y="882384"/>
                    <a:pt x="4179179" y="898198"/>
                  </a:cubicBezTo>
                  <a:cubicBezTo>
                    <a:pt x="4175559" y="914200"/>
                    <a:pt x="4170035" y="930011"/>
                    <a:pt x="4164319" y="945444"/>
                  </a:cubicBezTo>
                  <a:cubicBezTo>
                    <a:pt x="4160509" y="955920"/>
                    <a:pt x="4156889" y="967350"/>
                    <a:pt x="4150030" y="975733"/>
                  </a:cubicBezTo>
                  <a:cubicBezTo>
                    <a:pt x="4134410" y="994785"/>
                    <a:pt x="4131742" y="1014406"/>
                    <a:pt x="4139934" y="1036887"/>
                  </a:cubicBezTo>
                  <a:cubicBezTo>
                    <a:pt x="4141268" y="1040315"/>
                    <a:pt x="4141268" y="1044315"/>
                    <a:pt x="4141458" y="1048125"/>
                  </a:cubicBezTo>
                  <a:cubicBezTo>
                    <a:pt x="4145458" y="1109091"/>
                    <a:pt x="4147936" y="1170051"/>
                    <a:pt x="4154032" y="1230633"/>
                  </a:cubicBezTo>
                  <a:cubicBezTo>
                    <a:pt x="4156509" y="1255206"/>
                    <a:pt x="4167367" y="1278829"/>
                    <a:pt x="4174225" y="1303024"/>
                  </a:cubicBezTo>
                  <a:cubicBezTo>
                    <a:pt x="4175559" y="1307978"/>
                    <a:pt x="4177655" y="1313504"/>
                    <a:pt x="4176701" y="1318456"/>
                  </a:cubicBezTo>
                  <a:cubicBezTo>
                    <a:pt x="4167177" y="1372368"/>
                    <a:pt x="4181083" y="1422854"/>
                    <a:pt x="4199372" y="1472575"/>
                  </a:cubicBezTo>
                  <a:cubicBezTo>
                    <a:pt x="4201278" y="1477717"/>
                    <a:pt x="4200706" y="1484004"/>
                    <a:pt x="4200325" y="1489720"/>
                  </a:cubicBezTo>
                  <a:cubicBezTo>
                    <a:pt x="4198993" y="1505724"/>
                    <a:pt x="4192324" y="1523059"/>
                    <a:pt x="4196324" y="1537537"/>
                  </a:cubicBezTo>
                  <a:cubicBezTo>
                    <a:pt x="4207374" y="1576019"/>
                    <a:pt x="4220709" y="1614120"/>
                    <a:pt x="4237474" y="1650317"/>
                  </a:cubicBezTo>
                  <a:cubicBezTo>
                    <a:pt x="4254428" y="1687086"/>
                    <a:pt x="4268716" y="1721185"/>
                    <a:pt x="4251572" y="1763287"/>
                  </a:cubicBezTo>
                  <a:cubicBezTo>
                    <a:pt x="4244332" y="1781194"/>
                    <a:pt x="4249476" y="1804816"/>
                    <a:pt x="4251380" y="1825393"/>
                  </a:cubicBezTo>
                  <a:cubicBezTo>
                    <a:pt x="4252904" y="1840441"/>
                    <a:pt x="4261478" y="1854920"/>
                    <a:pt x="4261478" y="1869780"/>
                  </a:cubicBezTo>
                  <a:cubicBezTo>
                    <a:pt x="4261478" y="1909408"/>
                    <a:pt x="4271574" y="1944649"/>
                    <a:pt x="4292149" y="1978940"/>
                  </a:cubicBezTo>
                  <a:cubicBezTo>
                    <a:pt x="4300150" y="1992279"/>
                    <a:pt x="4294815" y="2013043"/>
                    <a:pt x="4296911" y="2030378"/>
                  </a:cubicBezTo>
                  <a:cubicBezTo>
                    <a:pt x="4299388" y="2048668"/>
                    <a:pt x="4301673" y="2067525"/>
                    <a:pt x="4307201" y="2085054"/>
                  </a:cubicBezTo>
                  <a:cubicBezTo>
                    <a:pt x="4321679" y="2130393"/>
                    <a:pt x="4338062" y="2175163"/>
                    <a:pt x="4353302" y="2220312"/>
                  </a:cubicBezTo>
                  <a:cubicBezTo>
                    <a:pt x="4365877" y="2257459"/>
                    <a:pt x="4355970" y="2294039"/>
                    <a:pt x="4350636" y="2330806"/>
                  </a:cubicBezTo>
                  <a:cubicBezTo>
                    <a:pt x="4347205" y="2353859"/>
                    <a:pt x="4339013" y="2375383"/>
                    <a:pt x="4351206" y="2401292"/>
                  </a:cubicBezTo>
                  <a:cubicBezTo>
                    <a:pt x="4362828" y="2426059"/>
                    <a:pt x="4360160" y="2457492"/>
                    <a:pt x="4366446" y="2485307"/>
                  </a:cubicBezTo>
                  <a:cubicBezTo>
                    <a:pt x="4371781" y="2508742"/>
                    <a:pt x="4380354" y="2531409"/>
                    <a:pt x="4388736" y="2554079"/>
                  </a:cubicBezTo>
                  <a:cubicBezTo>
                    <a:pt x="4400168" y="2584942"/>
                    <a:pt x="4412167" y="2615421"/>
                    <a:pt x="4406453" y="2649143"/>
                  </a:cubicBezTo>
                  <a:cubicBezTo>
                    <a:pt x="4399976" y="2687436"/>
                    <a:pt x="4424359" y="2713723"/>
                    <a:pt x="4440554" y="2743826"/>
                  </a:cubicBezTo>
                  <a:cubicBezTo>
                    <a:pt x="4451603" y="2764590"/>
                    <a:pt x="4459795" y="2787259"/>
                    <a:pt x="4466653" y="2809930"/>
                  </a:cubicBezTo>
                  <a:cubicBezTo>
                    <a:pt x="4475607" y="2840219"/>
                    <a:pt x="4480941" y="2871462"/>
                    <a:pt x="4489705" y="2901943"/>
                  </a:cubicBezTo>
                  <a:cubicBezTo>
                    <a:pt x="4502848" y="2948047"/>
                    <a:pt x="4513137" y="2994722"/>
                    <a:pt x="4505897" y="3042728"/>
                  </a:cubicBezTo>
                  <a:cubicBezTo>
                    <a:pt x="4502659" y="3064827"/>
                    <a:pt x="4502848" y="3085403"/>
                    <a:pt x="4507613" y="3107500"/>
                  </a:cubicBezTo>
                  <a:cubicBezTo>
                    <a:pt x="4515422" y="3143695"/>
                    <a:pt x="4516376" y="3180844"/>
                    <a:pt x="4545521" y="3209993"/>
                  </a:cubicBezTo>
                  <a:cubicBezTo>
                    <a:pt x="4555811" y="3220280"/>
                    <a:pt x="4558477" y="3238758"/>
                    <a:pt x="4563811" y="3253809"/>
                  </a:cubicBezTo>
                  <a:cubicBezTo>
                    <a:pt x="4570099" y="3271145"/>
                    <a:pt x="4566858" y="3283908"/>
                    <a:pt x="4548570" y="3293244"/>
                  </a:cubicBezTo>
                  <a:cubicBezTo>
                    <a:pt x="4540379" y="3297434"/>
                    <a:pt x="4532378" y="3309437"/>
                    <a:pt x="4531043" y="3318771"/>
                  </a:cubicBezTo>
                  <a:cubicBezTo>
                    <a:pt x="4527043" y="3346776"/>
                    <a:pt x="4532950" y="3372495"/>
                    <a:pt x="4545904" y="3399546"/>
                  </a:cubicBezTo>
                  <a:cubicBezTo>
                    <a:pt x="4558096" y="3424883"/>
                    <a:pt x="4556762" y="3456508"/>
                    <a:pt x="4561524" y="3485275"/>
                  </a:cubicBezTo>
                  <a:cubicBezTo>
                    <a:pt x="4564954" y="3505657"/>
                    <a:pt x="4572002" y="3526042"/>
                    <a:pt x="4572002" y="3546617"/>
                  </a:cubicBezTo>
                  <a:cubicBezTo>
                    <a:pt x="4572002" y="3572146"/>
                    <a:pt x="4565907" y="3597482"/>
                    <a:pt x="4563620" y="3623201"/>
                  </a:cubicBezTo>
                  <a:cubicBezTo>
                    <a:pt x="4561716" y="3643204"/>
                    <a:pt x="4562478" y="3663589"/>
                    <a:pt x="4560192" y="3683591"/>
                  </a:cubicBezTo>
                  <a:cubicBezTo>
                    <a:pt x="4558477" y="3699976"/>
                    <a:pt x="4554096" y="3716168"/>
                    <a:pt x="4550476" y="3732361"/>
                  </a:cubicBezTo>
                  <a:cubicBezTo>
                    <a:pt x="4549142" y="3738267"/>
                    <a:pt x="4543998" y="3744173"/>
                    <a:pt x="4544759" y="3749506"/>
                  </a:cubicBezTo>
                  <a:cubicBezTo>
                    <a:pt x="4552953" y="3802467"/>
                    <a:pt x="4516376" y="3840569"/>
                    <a:pt x="4500182" y="3885338"/>
                  </a:cubicBezTo>
                  <a:cubicBezTo>
                    <a:pt x="4483035" y="3932394"/>
                    <a:pt x="4456748" y="3977925"/>
                    <a:pt x="4464557" y="4030503"/>
                  </a:cubicBezTo>
                  <a:cubicBezTo>
                    <a:pt x="4469319" y="4062318"/>
                    <a:pt x="4480369" y="4092989"/>
                    <a:pt x="4487039" y="4124614"/>
                  </a:cubicBezTo>
                  <a:cubicBezTo>
                    <a:pt x="4489324" y="4135854"/>
                    <a:pt x="4488943" y="4148427"/>
                    <a:pt x="4486656" y="4159667"/>
                  </a:cubicBezTo>
                  <a:cubicBezTo>
                    <a:pt x="4476177" y="4213961"/>
                    <a:pt x="4474653" y="4267493"/>
                    <a:pt x="4491801" y="4320837"/>
                  </a:cubicBezTo>
                  <a:cubicBezTo>
                    <a:pt x="4494659" y="4329979"/>
                    <a:pt x="4497325" y="4339695"/>
                    <a:pt x="4497325" y="4349222"/>
                  </a:cubicBezTo>
                  <a:cubicBezTo>
                    <a:pt x="4497325" y="4401419"/>
                    <a:pt x="4493324" y="4452665"/>
                    <a:pt x="4474653" y="4502579"/>
                  </a:cubicBezTo>
                  <a:cubicBezTo>
                    <a:pt x="4468368" y="4519343"/>
                    <a:pt x="4472368" y="4539728"/>
                    <a:pt x="4470844" y="4558207"/>
                  </a:cubicBezTo>
                  <a:cubicBezTo>
                    <a:pt x="4469511" y="4575351"/>
                    <a:pt x="4468940" y="4592878"/>
                    <a:pt x="4464557" y="4609452"/>
                  </a:cubicBezTo>
                  <a:cubicBezTo>
                    <a:pt x="4458082" y="4633647"/>
                    <a:pt x="4457320" y="4656126"/>
                    <a:pt x="4463033" y="4681083"/>
                  </a:cubicBezTo>
                  <a:cubicBezTo>
                    <a:pt x="4468368" y="4704895"/>
                    <a:pt x="4465702" y="4730614"/>
                    <a:pt x="4465891" y="4755381"/>
                  </a:cubicBezTo>
                  <a:cubicBezTo>
                    <a:pt x="4466082" y="4783004"/>
                    <a:pt x="4466272" y="4810627"/>
                    <a:pt x="4465319" y="4838250"/>
                  </a:cubicBezTo>
                  <a:cubicBezTo>
                    <a:pt x="4464940" y="4849300"/>
                    <a:pt x="4457320" y="4861873"/>
                    <a:pt x="4460367" y="4871019"/>
                  </a:cubicBezTo>
                  <a:cubicBezTo>
                    <a:pt x="4470653" y="4900546"/>
                    <a:pt x="4458271" y="4930075"/>
                    <a:pt x="4463795" y="4959602"/>
                  </a:cubicBezTo>
                  <a:cubicBezTo>
                    <a:pt x="4466653" y="4974082"/>
                    <a:pt x="4458844" y="4990465"/>
                    <a:pt x="4458082" y="5006086"/>
                  </a:cubicBezTo>
                  <a:cubicBezTo>
                    <a:pt x="4456748" y="5031614"/>
                    <a:pt x="4457320" y="5057141"/>
                    <a:pt x="4456937" y="5082670"/>
                  </a:cubicBezTo>
                  <a:cubicBezTo>
                    <a:pt x="4456748" y="5091052"/>
                    <a:pt x="4455986" y="5099245"/>
                    <a:pt x="4455603" y="5107627"/>
                  </a:cubicBezTo>
                  <a:cubicBezTo>
                    <a:pt x="4455223" y="5115057"/>
                    <a:pt x="4453508" y="5122867"/>
                    <a:pt x="4454840" y="5129916"/>
                  </a:cubicBezTo>
                  <a:cubicBezTo>
                    <a:pt x="4459605" y="5155445"/>
                    <a:pt x="4467415" y="5180591"/>
                    <a:pt x="4470464" y="5206308"/>
                  </a:cubicBezTo>
                  <a:cubicBezTo>
                    <a:pt x="4473130" y="5228597"/>
                    <a:pt x="4469511" y="5251650"/>
                    <a:pt x="4471415" y="5274129"/>
                  </a:cubicBezTo>
                  <a:cubicBezTo>
                    <a:pt x="4474653" y="5313754"/>
                    <a:pt x="4480369" y="5353379"/>
                    <a:pt x="4483990" y="5393005"/>
                  </a:cubicBezTo>
                  <a:cubicBezTo>
                    <a:pt x="4484752" y="5401579"/>
                    <a:pt x="4479988" y="5410531"/>
                    <a:pt x="4479607" y="5419295"/>
                  </a:cubicBezTo>
                  <a:cubicBezTo>
                    <a:pt x="4478656" y="5446728"/>
                    <a:pt x="4478464" y="5474161"/>
                    <a:pt x="4477894" y="5501594"/>
                  </a:cubicBezTo>
                  <a:cubicBezTo>
                    <a:pt x="4477702" y="5517215"/>
                    <a:pt x="4478273" y="5533027"/>
                    <a:pt x="4476560" y="5548460"/>
                  </a:cubicBezTo>
                  <a:cubicBezTo>
                    <a:pt x="4474273" y="5568842"/>
                    <a:pt x="4470844" y="5587321"/>
                    <a:pt x="4485703" y="5606372"/>
                  </a:cubicBezTo>
                  <a:cubicBezTo>
                    <a:pt x="4508755" y="5635711"/>
                    <a:pt x="4499801" y="5673050"/>
                    <a:pt x="4505134" y="5706959"/>
                  </a:cubicBezTo>
                  <a:cubicBezTo>
                    <a:pt x="4506468" y="5715723"/>
                    <a:pt x="4506659" y="5724678"/>
                    <a:pt x="4508183" y="5733440"/>
                  </a:cubicBezTo>
                  <a:cubicBezTo>
                    <a:pt x="4511041" y="5749634"/>
                    <a:pt x="4514279" y="5765635"/>
                    <a:pt x="4517519" y="5781830"/>
                  </a:cubicBezTo>
                  <a:cubicBezTo>
                    <a:pt x="4518089" y="5784686"/>
                    <a:pt x="4518281" y="5787924"/>
                    <a:pt x="4519234" y="5790592"/>
                  </a:cubicBezTo>
                  <a:cubicBezTo>
                    <a:pt x="4527233" y="5815169"/>
                    <a:pt x="4536378" y="5839361"/>
                    <a:pt x="4542855" y="5864318"/>
                  </a:cubicBezTo>
                  <a:cubicBezTo>
                    <a:pt x="4546095" y="5876511"/>
                    <a:pt x="4546476" y="5890037"/>
                    <a:pt x="4544759" y="5902610"/>
                  </a:cubicBezTo>
                  <a:cubicBezTo>
                    <a:pt x="4539808" y="5939377"/>
                    <a:pt x="4537712" y="5975764"/>
                    <a:pt x="4544951" y="6012723"/>
                  </a:cubicBezTo>
                  <a:cubicBezTo>
                    <a:pt x="4547808" y="6027392"/>
                    <a:pt x="4543045" y="6043776"/>
                    <a:pt x="4541332" y="6059397"/>
                  </a:cubicBezTo>
                  <a:cubicBezTo>
                    <a:pt x="4536759" y="6096736"/>
                    <a:pt x="4531805" y="6134075"/>
                    <a:pt x="4527426" y="6171605"/>
                  </a:cubicBezTo>
                  <a:cubicBezTo>
                    <a:pt x="4524758" y="6195037"/>
                    <a:pt x="4523234" y="6218660"/>
                    <a:pt x="4520568" y="6242093"/>
                  </a:cubicBezTo>
                  <a:cubicBezTo>
                    <a:pt x="4517327" y="6269144"/>
                    <a:pt x="4512375" y="6296005"/>
                    <a:pt x="4509706" y="6323058"/>
                  </a:cubicBezTo>
                  <a:cubicBezTo>
                    <a:pt x="4506659" y="6353919"/>
                    <a:pt x="4506089" y="6384972"/>
                    <a:pt x="4502848" y="6415833"/>
                  </a:cubicBezTo>
                  <a:cubicBezTo>
                    <a:pt x="4496563" y="6472225"/>
                    <a:pt x="4489132" y="6528424"/>
                    <a:pt x="4482084" y="6584812"/>
                  </a:cubicBezTo>
                  <a:cubicBezTo>
                    <a:pt x="4475226" y="6639488"/>
                    <a:pt x="4469129" y="6694164"/>
                    <a:pt x="4460557" y="6748458"/>
                  </a:cubicBezTo>
                  <a:cubicBezTo>
                    <a:pt x="4456937" y="6771319"/>
                    <a:pt x="4447030" y="6793035"/>
                    <a:pt x="4441507" y="6815516"/>
                  </a:cubicBezTo>
                  <a:lnTo>
                    <a:pt x="4431806" y="6858001"/>
                  </a:lnTo>
                  <a:lnTo>
                    <a:pt x="4259554" y="6858001"/>
                  </a:lnTo>
                  <a:lnTo>
                    <a:pt x="4259554" y="6858002"/>
                  </a:lnTo>
                  <a:lnTo>
                    <a:pt x="0" y="6858002"/>
                  </a:lnTo>
                  <a:lnTo>
                    <a:pt x="0" y="2"/>
                  </a:lnTo>
                  <a:lnTo>
                    <a:pt x="3766492" y="1"/>
                  </a:lnTo>
                  <a:lnTo>
                    <a:pt x="3769210" y="21486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CEDE579A-0A12-4A10-85D4-A8DA1663B8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697284" y="-1"/>
              <a:ext cx="884241" cy="6858002"/>
              <a:chOff x="3697284" y="-1"/>
              <a:chExt cx="884241" cy="6858002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15CA79E3-BA58-419A-8541-7498AC2633F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-1"/>
                <a:ext cx="884241" cy="6858001"/>
                <a:chOff x="3697284" y="-1"/>
                <a:chExt cx="884241" cy="6858001"/>
              </a:xfrm>
              <a:solidFill>
                <a:srgbClr val="FFFFFF"/>
              </a:solidFill>
              <a:effectLst/>
            </p:grpSpPr>
            <p:sp>
              <p:nvSpPr>
                <p:cNvPr id="18" name="Freeform: Shape 17">
                  <a:extLst>
                    <a:ext uri="{FF2B5EF4-FFF2-40B4-BE49-F238E27FC236}">
                      <a16:creationId xmlns:a16="http://schemas.microsoft.com/office/drawing/2014/main" id="{2348C622-BC44-4959-B64E-427015FD1FF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Freeform: Shape 18">
                  <a:extLst>
                    <a:ext uri="{FF2B5EF4-FFF2-40B4-BE49-F238E27FC236}">
                      <a16:creationId xmlns:a16="http://schemas.microsoft.com/office/drawing/2014/main" id="{F8841A98-AA1D-4F65-A368-EF31110B07C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E6609F08-9B2C-4879-AC68-E3E537BED78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0"/>
                <a:ext cx="884241" cy="6858001"/>
                <a:chOff x="3697284" y="-1"/>
                <a:chExt cx="884241" cy="6858001"/>
              </a:xfrm>
              <a:blipFill>
                <a:blip r:embed="rId2">
                  <a:alphaModFix amt="57000"/>
                </a:blip>
                <a:tile tx="0" ty="0" sx="100000" sy="100000" flip="none" algn="tl"/>
              </a:blipFill>
              <a:effectLst/>
            </p:grpSpPr>
            <p:sp>
              <p:nvSpPr>
                <p:cNvPr id="16" name="Freeform: Shape 15">
                  <a:extLst>
                    <a:ext uri="{FF2B5EF4-FFF2-40B4-BE49-F238E27FC236}">
                      <a16:creationId xmlns:a16="http://schemas.microsoft.com/office/drawing/2014/main" id="{6910EFC9-D70D-42FD-BCCD-AB1F710BFD4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Freeform: Shape 16">
                  <a:extLst>
                    <a:ext uri="{FF2B5EF4-FFF2-40B4-BE49-F238E27FC236}">
                      <a16:creationId xmlns:a16="http://schemas.microsoft.com/office/drawing/2014/main" id="{83BEF371-1E22-4C4F-A62F-AC6B92CAE0B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00" y="1641752"/>
            <a:ext cx="1991915" cy="4384188"/>
          </a:xfrm>
        </p:spPr>
        <p:txBody>
          <a:bodyPr anchor="t"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What is a Sentence?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C89B7CF-3BC0-870E-D611-2495149EBB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1836335"/>
              </p:ext>
            </p:extLst>
          </p:nvPr>
        </p:nvGraphicFramePr>
        <p:xfrm>
          <a:off x="3924300" y="841375"/>
          <a:ext cx="4591050" cy="51845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Add an Object (SVO)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3EB7391-B613-41D5-C604-2FAB0EDFB0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3508409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Identify Sentence Parts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6C5379B-2078-E2E5-C7A3-680EED82E2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0894518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60045"/>
            <a:ext cx="4694659" cy="573405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299"/>
          <a:stretch/>
        </p:blipFill>
        <p:spPr>
          <a:xfrm>
            <a:off x="-1" y="857250"/>
            <a:ext cx="9144001" cy="5734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0578" y="1257300"/>
            <a:ext cx="3988849" cy="1381125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000000"/>
                </a:solidFill>
              </a:rPr>
              <a:t>Build a Sentence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9525" y="1468363"/>
            <a:ext cx="4180922" cy="4515805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7" name="Graphic 6" descr="Books">
            <a:extLst>
              <a:ext uri="{FF2B5EF4-FFF2-40B4-BE49-F238E27FC236}">
                <a16:creationId xmlns:a16="http://schemas.microsoft.com/office/drawing/2014/main" id="{A25A0045-FA39-4AC3-F820-8F3D224FB8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9490" y="2079067"/>
            <a:ext cx="3026740" cy="302674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0579" y="2947260"/>
            <a:ext cx="4003614" cy="2927188"/>
          </a:xfrm>
        </p:spPr>
        <p:txBody>
          <a:bodyPr anchor="ctr">
            <a:normAutofit/>
          </a:bodyPr>
          <a:lstStyle/>
          <a:p>
            <a:r>
              <a:rPr lang="en-US" sz="1500">
                <a:solidFill>
                  <a:srgbClr val="000000"/>
                </a:solidFill>
              </a:rPr>
              <a:t>Subjects: I, You, He, She, We, They</a:t>
            </a:r>
          </a:p>
          <a:p>
            <a:r>
              <a:rPr lang="en-US" sz="1500">
                <a:solidFill>
                  <a:srgbClr val="000000"/>
                </a:solidFill>
              </a:rPr>
              <a:t>Verbs: eat, read, play, watch</a:t>
            </a:r>
          </a:p>
          <a:p>
            <a:r>
              <a:rPr lang="en-US" sz="1500">
                <a:solidFill>
                  <a:srgbClr val="000000"/>
                </a:solidFill>
              </a:rPr>
              <a:t>Objects: pizza, books, soccer, TV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Game: Rearrange the Sentence</a:t>
            </a:r>
          </a:p>
        </p:txBody>
      </p:sp>
      <p:graphicFrame>
        <p:nvGraphicFramePr>
          <p:cNvPr id="23" name="Content Placeholder 2">
            <a:extLst>
              <a:ext uri="{FF2B5EF4-FFF2-40B4-BE49-F238E27FC236}">
                <a16:creationId xmlns:a16="http://schemas.microsoft.com/office/drawing/2014/main" id="{798688B5-5F26-16E7-F01F-D389B6B1CA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6654207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Listening Challenge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629F9D3-C6C8-1F1C-8750-E71FB5F1FF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3592700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Exit Ticket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2D2A1CC-F1F7-1FAC-4149-43D0B7770D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3133969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174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Day 3: Sentence Structure – Subject + Verb</vt:lpstr>
      <vt:lpstr>What is a Sentence?</vt:lpstr>
      <vt:lpstr>Add an Object (SVO)</vt:lpstr>
      <vt:lpstr>Identify Sentence Parts</vt:lpstr>
      <vt:lpstr>Build a Sentence</vt:lpstr>
      <vt:lpstr>Game: Rearrange the Sentence</vt:lpstr>
      <vt:lpstr>Listening Challenge</vt:lpstr>
      <vt:lpstr>Exit Ticket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michael vargas</cp:lastModifiedBy>
  <cp:revision>2</cp:revision>
  <dcterms:created xsi:type="dcterms:W3CDTF">2013-01-27T09:14:16Z</dcterms:created>
  <dcterms:modified xsi:type="dcterms:W3CDTF">2025-05-20T02:39:54Z</dcterms:modified>
  <cp:category/>
</cp:coreProperties>
</file>