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2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12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1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B8A21-9155-455B-94BB-259887C3915F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DBE10FC-F4D6-4EB3-9E27-830C48E545BD}">
      <dgm:prSet/>
      <dgm:spPr/>
      <dgm:t>
        <a:bodyPr/>
        <a:lstStyle/>
        <a:p>
          <a:r>
            <a:rPr lang="en-US"/>
            <a:t>A sentence has a Subject (who) and a Verb (action).</a:t>
          </a:r>
        </a:p>
      </dgm:t>
    </dgm:pt>
    <dgm:pt modelId="{45E8BF28-5B52-4E80-BE0D-EC8F918C0B75}" type="parTrans" cxnId="{3597F816-4021-42DB-9F30-3494794727B7}">
      <dgm:prSet/>
      <dgm:spPr/>
      <dgm:t>
        <a:bodyPr/>
        <a:lstStyle/>
        <a:p>
          <a:endParaRPr lang="en-US"/>
        </a:p>
      </dgm:t>
    </dgm:pt>
    <dgm:pt modelId="{93C51A5C-7604-4870-B6C9-7146F6F5D765}" type="sibTrans" cxnId="{3597F816-4021-42DB-9F30-3494794727B7}">
      <dgm:prSet/>
      <dgm:spPr/>
      <dgm:t>
        <a:bodyPr/>
        <a:lstStyle/>
        <a:p>
          <a:endParaRPr lang="en-US"/>
        </a:p>
      </dgm:t>
    </dgm:pt>
    <dgm:pt modelId="{20FC536E-A21B-4295-ADF2-50221A3CFCD6}">
      <dgm:prSet/>
      <dgm:spPr/>
      <dgm:t>
        <a:bodyPr/>
        <a:lstStyle/>
        <a:p>
          <a:r>
            <a:rPr lang="en-US"/>
            <a:t>Examples:</a:t>
          </a:r>
        </a:p>
      </dgm:t>
    </dgm:pt>
    <dgm:pt modelId="{E518146E-358D-420C-AA40-333E51A3B23F}" type="parTrans" cxnId="{6F1FE5CA-55D0-4C86-98B6-82D5B9B08F6C}">
      <dgm:prSet/>
      <dgm:spPr/>
      <dgm:t>
        <a:bodyPr/>
        <a:lstStyle/>
        <a:p>
          <a:endParaRPr lang="en-US"/>
        </a:p>
      </dgm:t>
    </dgm:pt>
    <dgm:pt modelId="{180F96DA-185C-41D0-ADAD-7C300A1E1016}" type="sibTrans" cxnId="{6F1FE5CA-55D0-4C86-98B6-82D5B9B08F6C}">
      <dgm:prSet/>
      <dgm:spPr/>
      <dgm:t>
        <a:bodyPr/>
        <a:lstStyle/>
        <a:p>
          <a:endParaRPr lang="en-US"/>
        </a:p>
      </dgm:t>
    </dgm:pt>
    <dgm:pt modelId="{E10F0FEA-8151-46E7-9B5A-5B75CA955C28}">
      <dgm:prSet/>
      <dgm:spPr/>
      <dgm:t>
        <a:bodyPr/>
        <a:lstStyle/>
        <a:p>
          <a:r>
            <a:rPr lang="en-US"/>
            <a:t>- I run.</a:t>
          </a:r>
        </a:p>
      </dgm:t>
    </dgm:pt>
    <dgm:pt modelId="{8C962BAB-7C36-484C-9599-CF5CC56FCE0A}" type="parTrans" cxnId="{BF08ACDB-55B3-4AAE-8205-8A7471D29465}">
      <dgm:prSet/>
      <dgm:spPr/>
      <dgm:t>
        <a:bodyPr/>
        <a:lstStyle/>
        <a:p>
          <a:endParaRPr lang="en-US"/>
        </a:p>
      </dgm:t>
    </dgm:pt>
    <dgm:pt modelId="{4191C2B5-DF69-471A-A5BA-A6419B77AE68}" type="sibTrans" cxnId="{BF08ACDB-55B3-4AAE-8205-8A7471D29465}">
      <dgm:prSet/>
      <dgm:spPr/>
      <dgm:t>
        <a:bodyPr/>
        <a:lstStyle/>
        <a:p>
          <a:endParaRPr lang="en-US"/>
        </a:p>
      </dgm:t>
    </dgm:pt>
    <dgm:pt modelId="{E41C99D9-5349-453A-970C-3002D70CC209}">
      <dgm:prSet/>
      <dgm:spPr/>
      <dgm:t>
        <a:bodyPr/>
        <a:lstStyle/>
        <a:p>
          <a:r>
            <a:rPr lang="en-US"/>
            <a:t>- She eats.</a:t>
          </a:r>
        </a:p>
      </dgm:t>
    </dgm:pt>
    <dgm:pt modelId="{C185D58F-F073-4DDE-83F6-B53036879A8B}" type="parTrans" cxnId="{27411D2A-F76F-49B9-804A-4A950E139FB6}">
      <dgm:prSet/>
      <dgm:spPr/>
      <dgm:t>
        <a:bodyPr/>
        <a:lstStyle/>
        <a:p>
          <a:endParaRPr lang="en-US"/>
        </a:p>
      </dgm:t>
    </dgm:pt>
    <dgm:pt modelId="{5A3C7814-4EB0-46ED-AC1E-74A96F1E5822}" type="sibTrans" cxnId="{27411D2A-F76F-49B9-804A-4A950E139FB6}">
      <dgm:prSet/>
      <dgm:spPr/>
      <dgm:t>
        <a:bodyPr/>
        <a:lstStyle/>
        <a:p>
          <a:endParaRPr lang="en-US"/>
        </a:p>
      </dgm:t>
    </dgm:pt>
    <dgm:pt modelId="{FF454591-0D56-423A-A16A-A74C89349355}">
      <dgm:prSet/>
      <dgm:spPr/>
      <dgm:t>
        <a:bodyPr/>
        <a:lstStyle/>
        <a:p>
          <a:r>
            <a:rPr lang="en-US"/>
            <a:t>- They sleep.</a:t>
          </a:r>
        </a:p>
      </dgm:t>
    </dgm:pt>
    <dgm:pt modelId="{C8DEF55C-2B06-41AD-A498-B5E772255598}" type="parTrans" cxnId="{2A55CFC5-D583-4A90-9D6F-0FBEEB0CE4F1}">
      <dgm:prSet/>
      <dgm:spPr/>
      <dgm:t>
        <a:bodyPr/>
        <a:lstStyle/>
        <a:p>
          <a:endParaRPr lang="en-US"/>
        </a:p>
      </dgm:t>
    </dgm:pt>
    <dgm:pt modelId="{4D8BEE6F-8E64-48FB-8119-89F9C08BEF88}" type="sibTrans" cxnId="{2A55CFC5-D583-4A90-9D6F-0FBEEB0CE4F1}">
      <dgm:prSet/>
      <dgm:spPr/>
      <dgm:t>
        <a:bodyPr/>
        <a:lstStyle/>
        <a:p>
          <a:endParaRPr lang="en-US"/>
        </a:p>
      </dgm:t>
    </dgm:pt>
    <dgm:pt modelId="{5FEE6D60-5CFA-4E17-BFE2-D314D5A0D153}" type="pres">
      <dgm:prSet presAssocID="{3CDB8A21-9155-455B-94BB-259887C3915F}" presName="vert0" presStyleCnt="0">
        <dgm:presLayoutVars>
          <dgm:dir/>
          <dgm:animOne val="branch"/>
          <dgm:animLvl val="lvl"/>
        </dgm:presLayoutVars>
      </dgm:prSet>
      <dgm:spPr/>
    </dgm:pt>
    <dgm:pt modelId="{E96F0E68-DF6E-40AA-AB86-BA57B40FF34A}" type="pres">
      <dgm:prSet presAssocID="{DDBE10FC-F4D6-4EB3-9E27-830C48E545BD}" presName="thickLine" presStyleLbl="alignNode1" presStyleIdx="0" presStyleCnt="5"/>
      <dgm:spPr/>
    </dgm:pt>
    <dgm:pt modelId="{39FDA105-BCAC-4394-955D-2754AAC1054C}" type="pres">
      <dgm:prSet presAssocID="{DDBE10FC-F4D6-4EB3-9E27-830C48E545BD}" presName="horz1" presStyleCnt="0"/>
      <dgm:spPr/>
    </dgm:pt>
    <dgm:pt modelId="{CF979084-696F-446D-8436-160169DADC05}" type="pres">
      <dgm:prSet presAssocID="{DDBE10FC-F4D6-4EB3-9E27-830C48E545BD}" presName="tx1" presStyleLbl="revTx" presStyleIdx="0" presStyleCnt="5"/>
      <dgm:spPr/>
    </dgm:pt>
    <dgm:pt modelId="{71B63EE6-8045-4887-A654-3A4BA80F8501}" type="pres">
      <dgm:prSet presAssocID="{DDBE10FC-F4D6-4EB3-9E27-830C48E545BD}" presName="vert1" presStyleCnt="0"/>
      <dgm:spPr/>
    </dgm:pt>
    <dgm:pt modelId="{714FA589-3A6B-4473-94B5-5B2A82A3E7BB}" type="pres">
      <dgm:prSet presAssocID="{20FC536E-A21B-4295-ADF2-50221A3CFCD6}" presName="thickLine" presStyleLbl="alignNode1" presStyleIdx="1" presStyleCnt="5"/>
      <dgm:spPr/>
    </dgm:pt>
    <dgm:pt modelId="{0F9388B1-EF22-4B7D-8B7F-21144BFF84B4}" type="pres">
      <dgm:prSet presAssocID="{20FC536E-A21B-4295-ADF2-50221A3CFCD6}" presName="horz1" presStyleCnt="0"/>
      <dgm:spPr/>
    </dgm:pt>
    <dgm:pt modelId="{2D1FD532-A555-417B-AE93-CD015E5DBB7E}" type="pres">
      <dgm:prSet presAssocID="{20FC536E-A21B-4295-ADF2-50221A3CFCD6}" presName="tx1" presStyleLbl="revTx" presStyleIdx="1" presStyleCnt="5"/>
      <dgm:spPr/>
    </dgm:pt>
    <dgm:pt modelId="{FE1284DA-CF89-4D7E-833B-8F9F72A3247B}" type="pres">
      <dgm:prSet presAssocID="{20FC536E-A21B-4295-ADF2-50221A3CFCD6}" presName="vert1" presStyleCnt="0"/>
      <dgm:spPr/>
    </dgm:pt>
    <dgm:pt modelId="{C903241D-24E1-4191-BCDE-CC9553F8A191}" type="pres">
      <dgm:prSet presAssocID="{E10F0FEA-8151-46E7-9B5A-5B75CA955C28}" presName="thickLine" presStyleLbl="alignNode1" presStyleIdx="2" presStyleCnt="5"/>
      <dgm:spPr/>
    </dgm:pt>
    <dgm:pt modelId="{157EB26B-4BE6-4A41-A6EA-2C94F3AAFB80}" type="pres">
      <dgm:prSet presAssocID="{E10F0FEA-8151-46E7-9B5A-5B75CA955C28}" presName="horz1" presStyleCnt="0"/>
      <dgm:spPr/>
    </dgm:pt>
    <dgm:pt modelId="{09A60325-00F8-4BB4-9F53-E53F1DFB6BD4}" type="pres">
      <dgm:prSet presAssocID="{E10F0FEA-8151-46E7-9B5A-5B75CA955C28}" presName="tx1" presStyleLbl="revTx" presStyleIdx="2" presStyleCnt="5"/>
      <dgm:spPr/>
    </dgm:pt>
    <dgm:pt modelId="{146115A4-4FB4-46D8-A929-1D8373B7E94B}" type="pres">
      <dgm:prSet presAssocID="{E10F0FEA-8151-46E7-9B5A-5B75CA955C28}" presName="vert1" presStyleCnt="0"/>
      <dgm:spPr/>
    </dgm:pt>
    <dgm:pt modelId="{C8F1D5E6-5256-4FDB-B2D6-F04DDED536D5}" type="pres">
      <dgm:prSet presAssocID="{E41C99D9-5349-453A-970C-3002D70CC209}" presName="thickLine" presStyleLbl="alignNode1" presStyleIdx="3" presStyleCnt="5"/>
      <dgm:spPr/>
    </dgm:pt>
    <dgm:pt modelId="{ECFB60DE-D4FD-4EA2-B8CB-19CBC44D8233}" type="pres">
      <dgm:prSet presAssocID="{E41C99D9-5349-453A-970C-3002D70CC209}" presName="horz1" presStyleCnt="0"/>
      <dgm:spPr/>
    </dgm:pt>
    <dgm:pt modelId="{298A813B-6F8A-4DE4-A7A4-AC48C536C030}" type="pres">
      <dgm:prSet presAssocID="{E41C99D9-5349-453A-970C-3002D70CC209}" presName="tx1" presStyleLbl="revTx" presStyleIdx="3" presStyleCnt="5"/>
      <dgm:spPr/>
    </dgm:pt>
    <dgm:pt modelId="{A1412FD7-0479-44B0-95C2-8A6F5E320BA4}" type="pres">
      <dgm:prSet presAssocID="{E41C99D9-5349-453A-970C-3002D70CC209}" presName="vert1" presStyleCnt="0"/>
      <dgm:spPr/>
    </dgm:pt>
    <dgm:pt modelId="{617F39C9-9ADD-4E7A-9D2F-4FE46799BA99}" type="pres">
      <dgm:prSet presAssocID="{FF454591-0D56-423A-A16A-A74C89349355}" presName="thickLine" presStyleLbl="alignNode1" presStyleIdx="4" presStyleCnt="5"/>
      <dgm:spPr/>
    </dgm:pt>
    <dgm:pt modelId="{D5C81095-370B-4EBE-AC5A-A280512568B0}" type="pres">
      <dgm:prSet presAssocID="{FF454591-0D56-423A-A16A-A74C89349355}" presName="horz1" presStyleCnt="0"/>
      <dgm:spPr/>
    </dgm:pt>
    <dgm:pt modelId="{118D6077-6885-412F-94AB-1508021875FA}" type="pres">
      <dgm:prSet presAssocID="{FF454591-0D56-423A-A16A-A74C89349355}" presName="tx1" presStyleLbl="revTx" presStyleIdx="4" presStyleCnt="5"/>
      <dgm:spPr/>
    </dgm:pt>
    <dgm:pt modelId="{9B46C56D-1187-4B6F-B681-5BEDA5BFF524}" type="pres">
      <dgm:prSet presAssocID="{FF454591-0D56-423A-A16A-A74C89349355}" presName="vert1" presStyleCnt="0"/>
      <dgm:spPr/>
    </dgm:pt>
  </dgm:ptLst>
  <dgm:cxnLst>
    <dgm:cxn modelId="{A3FC2107-2B0F-448B-BAE7-90C0DAA683E8}" type="presOf" srcId="{20FC536E-A21B-4295-ADF2-50221A3CFCD6}" destId="{2D1FD532-A555-417B-AE93-CD015E5DBB7E}" srcOrd="0" destOrd="0" presId="urn:microsoft.com/office/officeart/2008/layout/LinedList"/>
    <dgm:cxn modelId="{3597F816-4021-42DB-9F30-3494794727B7}" srcId="{3CDB8A21-9155-455B-94BB-259887C3915F}" destId="{DDBE10FC-F4D6-4EB3-9E27-830C48E545BD}" srcOrd="0" destOrd="0" parTransId="{45E8BF28-5B52-4E80-BE0D-EC8F918C0B75}" sibTransId="{93C51A5C-7604-4870-B6C9-7146F6F5D765}"/>
    <dgm:cxn modelId="{27411D2A-F76F-49B9-804A-4A950E139FB6}" srcId="{3CDB8A21-9155-455B-94BB-259887C3915F}" destId="{E41C99D9-5349-453A-970C-3002D70CC209}" srcOrd="3" destOrd="0" parTransId="{C185D58F-F073-4DDE-83F6-B53036879A8B}" sibTransId="{5A3C7814-4EB0-46ED-AC1E-74A96F1E5822}"/>
    <dgm:cxn modelId="{02606C5F-03FC-4D02-8300-1F0B4B74BAD0}" type="presOf" srcId="{3CDB8A21-9155-455B-94BB-259887C3915F}" destId="{5FEE6D60-5CFA-4E17-BFE2-D314D5A0D153}" srcOrd="0" destOrd="0" presId="urn:microsoft.com/office/officeart/2008/layout/LinedList"/>
    <dgm:cxn modelId="{EA0B875F-0447-4E8E-A09F-CAC3EDC29291}" type="presOf" srcId="{E10F0FEA-8151-46E7-9B5A-5B75CA955C28}" destId="{09A60325-00F8-4BB4-9F53-E53F1DFB6BD4}" srcOrd="0" destOrd="0" presId="urn:microsoft.com/office/officeart/2008/layout/LinedList"/>
    <dgm:cxn modelId="{C259474A-8E57-4300-90B1-5211B4BD8395}" type="presOf" srcId="{E41C99D9-5349-453A-970C-3002D70CC209}" destId="{298A813B-6F8A-4DE4-A7A4-AC48C536C030}" srcOrd="0" destOrd="0" presId="urn:microsoft.com/office/officeart/2008/layout/LinedList"/>
    <dgm:cxn modelId="{A0745FBD-2D52-44C6-918E-BE735CD5595E}" type="presOf" srcId="{DDBE10FC-F4D6-4EB3-9E27-830C48E545BD}" destId="{CF979084-696F-446D-8436-160169DADC05}" srcOrd="0" destOrd="0" presId="urn:microsoft.com/office/officeart/2008/layout/LinedList"/>
    <dgm:cxn modelId="{34CABAC5-05F7-4B99-A77C-BB7AE673F52A}" type="presOf" srcId="{FF454591-0D56-423A-A16A-A74C89349355}" destId="{118D6077-6885-412F-94AB-1508021875FA}" srcOrd="0" destOrd="0" presId="urn:microsoft.com/office/officeart/2008/layout/LinedList"/>
    <dgm:cxn modelId="{2A55CFC5-D583-4A90-9D6F-0FBEEB0CE4F1}" srcId="{3CDB8A21-9155-455B-94BB-259887C3915F}" destId="{FF454591-0D56-423A-A16A-A74C89349355}" srcOrd="4" destOrd="0" parTransId="{C8DEF55C-2B06-41AD-A498-B5E772255598}" sibTransId="{4D8BEE6F-8E64-48FB-8119-89F9C08BEF88}"/>
    <dgm:cxn modelId="{6F1FE5CA-55D0-4C86-98B6-82D5B9B08F6C}" srcId="{3CDB8A21-9155-455B-94BB-259887C3915F}" destId="{20FC536E-A21B-4295-ADF2-50221A3CFCD6}" srcOrd="1" destOrd="0" parTransId="{E518146E-358D-420C-AA40-333E51A3B23F}" sibTransId="{180F96DA-185C-41D0-ADAD-7C300A1E1016}"/>
    <dgm:cxn modelId="{BF08ACDB-55B3-4AAE-8205-8A7471D29465}" srcId="{3CDB8A21-9155-455B-94BB-259887C3915F}" destId="{E10F0FEA-8151-46E7-9B5A-5B75CA955C28}" srcOrd="2" destOrd="0" parTransId="{8C962BAB-7C36-484C-9599-CF5CC56FCE0A}" sibTransId="{4191C2B5-DF69-471A-A5BA-A6419B77AE68}"/>
    <dgm:cxn modelId="{E3DD9AAA-47D6-44F9-B1EA-A814A07922C6}" type="presParOf" srcId="{5FEE6D60-5CFA-4E17-BFE2-D314D5A0D153}" destId="{E96F0E68-DF6E-40AA-AB86-BA57B40FF34A}" srcOrd="0" destOrd="0" presId="urn:microsoft.com/office/officeart/2008/layout/LinedList"/>
    <dgm:cxn modelId="{8A50B42C-CE8E-41D6-B94D-738EBCF86E03}" type="presParOf" srcId="{5FEE6D60-5CFA-4E17-BFE2-D314D5A0D153}" destId="{39FDA105-BCAC-4394-955D-2754AAC1054C}" srcOrd="1" destOrd="0" presId="urn:microsoft.com/office/officeart/2008/layout/LinedList"/>
    <dgm:cxn modelId="{168833C9-B764-4504-A0CD-F01AC9DB8369}" type="presParOf" srcId="{39FDA105-BCAC-4394-955D-2754AAC1054C}" destId="{CF979084-696F-446D-8436-160169DADC05}" srcOrd="0" destOrd="0" presId="urn:microsoft.com/office/officeart/2008/layout/LinedList"/>
    <dgm:cxn modelId="{9A98E8BA-8898-4D27-AA82-7E6DC5264909}" type="presParOf" srcId="{39FDA105-BCAC-4394-955D-2754AAC1054C}" destId="{71B63EE6-8045-4887-A654-3A4BA80F8501}" srcOrd="1" destOrd="0" presId="urn:microsoft.com/office/officeart/2008/layout/LinedList"/>
    <dgm:cxn modelId="{501EBDAD-0657-493E-A155-D4079F29EF86}" type="presParOf" srcId="{5FEE6D60-5CFA-4E17-BFE2-D314D5A0D153}" destId="{714FA589-3A6B-4473-94B5-5B2A82A3E7BB}" srcOrd="2" destOrd="0" presId="urn:microsoft.com/office/officeart/2008/layout/LinedList"/>
    <dgm:cxn modelId="{6623B10D-DF9A-4780-B03D-07955226C63E}" type="presParOf" srcId="{5FEE6D60-5CFA-4E17-BFE2-D314D5A0D153}" destId="{0F9388B1-EF22-4B7D-8B7F-21144BFF84B4}" srcOrd="3" destOrd="0" presId="urn:microsoft.com/office/officeart/2008/layout/LinedList"/>
    <dgm:cxn modelId="{90D20B3A-9841-41BA-A342-67C1C3AF12EE}" type="presParOf" srcId="{0F9388B1-EF22-4B7D-8B7F-21144BFF84B4}" destId="{2D1FD532-A555-417B-AE93-CD015E5DBB7E}" srcOrd="0" destOrd="0" presId="urn:microsoft.com/office/officeart/2008/layout/LinedList"/>
    <dgm:cxn modelId="{CA1F7864-3678-4FA9-B662-0DBB63FD6C95}" type="presParOf" srcId="{0F9388B1-EF22-4B7D-8B7F-21144BFF84B4}" destId="{FE1284DA-CF89-4D7E-833B-8F9F72A3247B}" srcOrd="1" destOrd="0" presId="urn:microsoft.com/office/officeart/2008/layout/LinedList"/>
    <dgm:cxn modelId="{31C85B6D-4DC6-4740-BAAE-C4688BA3B668}" type="presParOf" srcId="{5FEE6D60-5CFA-4E17-BFE2-D314D5A0D153}" destId="{C903241D-24E1-4191-BCDE-CC9553F8A191}" srcOrd="4" destOrd="0" presId="urn:microsoft.com/office/officeart/2008/layout/LinedList"/>
    <dgm:cxn modelId="{69A45CC3-AEFF-472E-8A65-0BDD83D85FE1}" type="presParOf" srcId="{5FEE6D60-5CFA-4E17-BFE2-D314D5A0D153}" destId="{157EB26B-4BE6-4A41-A6EA-2C94F3AAFB80}" srcOrd="5" destOrd="0" presId="urn:microsoft.com/office/officeart/2008/layout/LinedList"/>
    <dgm:cxn modelId="{A1DA0D6A-2E65-4B87-8646-89358186EF91}" type="presParOf" srcId="{157EB26B-4BE6-4A41-A6EA-2C94F3AAFB80}" destId="{09A60325-00F8-4BB4-9F53-E53F1DFB6BD4}" srcOrd="0" destOrd="0" presId="urn:microsoft.com/office/officeart/2008/layout/LinedList"/>
    <dgm:cxn modelId="{C3745BFC-E812-41BA-8D04-134AE73948B5}" type="presParOf" srcId="{157EB26B-4BE6-4A41-A6EA-2C94F3AAFB80}" destId="{146115A4-4FB4-46D8-A929-1D8373B7E94B}" srcOrd="1" destOrd="0" presId="urn:microsoft.com/office/officeart/2008/layout/LinedList"/>
    <dgm:cxn modelId="{C0E8EDF5-ABA8-4469-BB75-5C92D44C68C7}" type="presParOf" srcId="{5FEE6D60-5CFA-4E17-BFE2-D314D5A0D153}" destId="{C8F1D5E6-5256-4FDB-B2D6-F04DDED536D5}" srcOrd="6" destOrd="0" presId="urn:microsoft.com/office/officeart/2008/layout/LinedList"/>
    <dgm:cxn modelId="{5E5E669F-FF48-42F5-86CF-989BA9079AA4}" type="presParOf" srcId="{5FEE6D60-5CFA-4E17-BFE2-D314D5A0D153}" destId="{ECFB60DE-D4FD-4EA2-B8CB-19CBC44D8233}" srcOrd="7" destOrd="0" presId="urn:microsoft.com/office/officeart/2008/layout/LinedList"/>
    <dgm:cxn modelId="{4D53D4E7-06E3-4329-B5A0-10FEEFA45580}" type="presParOf" srcId="{ECFB60DE-D4FD-4EA2-B8CB-19CBC44D8233}" destId="{298A813B-6F8A-4DE4-A7A4-AC48C536C030}" srcOrd="0" destOrd="0" presId="urn:microsoft.com/office/officeart/2008/layout/LinedList"/>
    <dgm:cxn modelId="{81B5B8C5-4DF8-4DBB-BB61-7C21FA19F00A}" type="presParOf" srcId="{ECFB60DE-D4FD-4EA2-B8CB-19CBC44D8233}" destId="{A1412FD7-0479-44B0-95C2-8A6F5E320BA4}" srcOrd="1" destOrd="0" presId="urn:microsoft.com/office/officeart/2008/layout/LinedList"/>
    <dgm:cxn modelId="{649BC27A-BC8C-45EC-AFA2-C41005D3F22F}" type="presParOf" srcId="{5FEE6D60-5CFA-4E17-BFE2-D314D5A0D153}" destId="{617F39C9-9ADD-4E7A-9D2F-4FE46799BA99}" srcOrd="8" destOrd="0" presId="urn:microsoft.com/office/officeart/2008/layout/LinedList"/>
    <dgm:cxn modelId="{272709CE-1D0A-49B9-B9CF-43D305A03A98}" type="presParOf" srcId="{5FEE6D60-5CFA-4E17-BFE2-D314D5A0D153}" destId="{D5C81095-370B-4EBE-AC5A-A280512568B0}" srcOrd="9" destOrd="0" presId="urn:microsoft.com/office/officeart/2008/layout/LinedList"/>
    <dgm:cxn modelId="{5CC948FB-B709-4835-B639-54D78C7F056B}" type="presParOf" srcId="{D5C81095-370B-4EBE-AC5A-A280512568B0}" destId="{118D6077-6885-412F-94AB-1508021875FA}" srcOrd="0" destOrd="0" presId="urn:microsoft.com/office/officeart/2008/layout/LinedList"/>
    <dgm:cxn modelId="{2D5BF00F-3683-477A-A9D9-685EA3C95197}" type="presParOf" srcId="{D5C81095-370B-4EBE-AC5A-A280512568B0}" destId="{9B46C56D-1187-4B6F-B681-5BEDA5BFF5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FB6E39-F75E-4DB7-9E54-8A8327753E6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B8ACBF9-0200-481A-822D-6BF66ED082B5}">
      <dgm:prSet/>
      <dgm:spPr/>
      <dgm:t>
        <a:bodyPr/>
        <a:lstStyle/>
        <a:p>
          <a:r>
            <a:rPr lang="en-US"/>
            <a:t>I eat apples.</a:t>
          </a:r>
        </a:p>
      </dgm:t>
    </dgm:pt>
    <dgm:pt modelId="{9F2491FB-7A27-42B3-A422-705B4DC74313}" type="parTrans" cxnId="{337F1895-E634-404C-921A-7B0FEEB00BC5}">
      <dgm:prSet/>
      <dgm:spPr/>
      <dgm:t>
        <a:bodyPr/>
        <a:lstStyle/>
        <a:p>
          <a:endParaRPr lang="en-US"/>
        </a:p>
      </dgm:t>
    </dgm:pt>
    <dgm:pt modelId="{35CB9F55-5966-4AE7-A6D7-03A7B4F2DC86}" type="sibTrans" cxnId="{337F1895-E634-404C-921A-7B0FEEB00BC5}">
      <dgm:prSet/>
      <dgm:spPr/>
      <dgm:t>
        <a:bodyPr/>
        <a:lstStyle/>
        <a:p>
          <a:endParaRPr lang="en-US"/>
        </a:p>
      </dgm:t>
    </dgm:pt>
    <dgm:pt modelId="{DA3F18E6-F133-4B62-88D6-7FD186C57610}">
      <dgm:prSet/>
      <dgm:spPr/>
      <dgm:t>
        <a:bodyPr/>
        <a:lstStyle/>
        <a:p>
          <a:r>
            <a:rPr lang="en-US"/>
            <a:t>He reads a book.</a:t>
          </a:r>
        </a:p>
      </dgm:t>
    </dgm:pt>
    <dgm:pt modelId="{D8E723B8-AD07-45C3-87CA-09C6B14FA55D}" type="parTrans" cxnId="{DBF352A4-CACF-4353-A21A-72B2D865C2E6}">
      <dgm:prSet/>
      <dgm:spPr/>
      <dgm:t>
        <a:bodyPr/>
        <a:lstStyle/>
        <a:p>
          <a:endParaRPr lang="en-US"/>
        </a:p>
      </dgm:t>
    </dgm:pt>
    <dgm:pt modelId="{1155D3E9-B13B-4713-BCDD-417777BA4913}" type="sibTrans" cxnId="{DBF352A4-CACF-4353-A21A-72B2D865C2E6}">
      <dgm:prSet/>
      <dgm:spPr/>
      <dgm:t>
        <a:bodyPr/>
        <a:lstStyle/>
        <a:p>
          <a:endParaRPr lang="en-US"/>
        </a:p>
      </dgm:t>
    </dgm:pt>
    <dgm:pt modelId="{03B199DC-AF4E-42AE-8057-040CD54FE0E6}">
      <dgm:prSet/>
      <dgm:spPr/>
      <dgm:t>
        <a:bodyPr/>
        <a:lstStyle/>
        <a:p>
          <a:r>
            <a:rPr lang="en-US"/>
            <a:t>They watch TV.</a:t>
          </a:r>
        </a:p>
      </dgm:t>
    </dgm:pt>
    <dgm:pt modelId="{725BC8DA-C6D9-4E4B-8463-1EF9AACA5E8E}" type="parTrans" cxnId="{DD212A18-F3D2-4AEF-9A47-098F8C4206B3}">
      <dgm:prSet/>
      <dgm:spPr/>
      <dgm:t>
        <a:bodyPr/>
        <a:lstStyle/>
        <a:p>
          <a:endParaRPr lang="en-US"/>
        </a:p>
      </dgm:t>
    </dgm:pt>
    <dgm:pt modelId="{6ADCDC7E-6644-4178-BDD9-80FDBEF19445}" type="sibTrans" cxnId="{DD212A18-F3D2-4AEF-9A47-098F8C4206B3}">
      <dgm:prSet/>
      <dgm:spPr/>
      <dgm:t>
        <a:bodyPr/>
        <a:lstStyle/>
        <a:p>
          <a:endParaRPr lang="en-US"/>
        </a:p>
      </dgm:t>
    </dgm:pt>
    <dgm:pt modelId="{88B13279-1F49-4518-8DC6-A1C8A50AD170}" type="pres">
      <dgm:prSet presAssocID="{A4FB6E39-F75E-4DB7-9E54-8A8327753E6C}" presName="root" presStyleCnt="0">
        <dgm:presLayoutVars>
          <dgm:dir/>
          <dgm:resizeHandles val="exact"/>
        </dgm:presLayoutVars>
      </dgm:prSet>
      <dgm:spPr/>
    </dgm:pt>
    <dgm:pt modelId="{B8555C20-8D94-4822-A5F1-311187F96BEC}" type="pres">
      <dgm:prSet presAssocID="{BB8ACBF9-0200-481A-822D-6BF66ED082B5}" presName="compNode" presStyleCnt="0"/>
      <dgm:spPr/>
    </dgm:pt>
    <dgm:pt modelId="{39392A67-ABF6-41F8-9708-0CE91EA2DDC7}" type="pres">
      <dgm:prSet presAssocID="{BB8ACBF9-0200-481A-822D-6BF66ED082B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9F5CB33C-5EE9-4D11-B815-53FD3B826F30}" type="pres">
      <dgm:prSet presAssocID="{BB8ACBF9-0200-481A-822D-6BF66ED082B5}" presName="spaceRect" presStyleCnt="0"/>
      <dgm:spPr/>
    </dgm:pt>
    <dgm:pt modelId="{B713AB6A-8255-4172-8F6D-186160A0657D}" type="pres">
      <dgm:prSet presAssocID="{BB8ACBF9-0200-481A-822D-6BF66ED082B5}" presName="textRect" presStyleLbl="revTx" presStyleIdx="0" presStyleCnt="3">
        <dgm:presLayoutVars>
          <dgm:chMax val="1"/>
          <dgm:chPref val="1"/>
        </dgm:presLayoutVars>
      </dgm:prSet>
      <dgm:spPr/>
    </dgm:pt>
    <dgm:pt modelId="{A6AE5D98-8DDB-4416-8FC6-C7644FE20A16}" type="pres">
      <dgm:prSet presAssocID="{35CB9F55-5966-4AE7-A6D7-03A7B4F2DC86}" presName="sibTrans" presStyleCnt="0"/>
      <dgm:spPr/>
    </dgm:pt>
    <dgm:pt modelId="{DB8C20A1-30C5-44B3-94A9-074E9F1231B8}" type="pres">
      <dgm:prSet presAssocID="{DA3F18E6-F133-4B62-88D6-7FD186C57610}" presName="compNode" presStyleCnt="0"/>
      <dgm:spPr/>
    </dgm:pt>
    <dgm:pt modelId="{70612BAA-A00C-4D42-888E-F7043E5EAB8C}" type="pres">
      <dgm:prSet presAssocID="{DA3F18E6-F133-4B62-88D6-7FD186C5761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38018BE2-2625-46D6-87DF-F071B9172D14}" type="pres">
      <dgm:prSet presAssocID="{DA3F18E6-F133-4B62-88D6-7FD186C57610}" presName="spaceRect" presStyleCnt="0"/>
      <dgm:spPr/>
    </dgm:pt>
    <dgm:pt modelId="{C7AE43FE-36CC-4407-B7E2-A6C961309577}" type="pres">
      <dgm:prSet presAssocID="{DA3F18E6-F133-4B62-88D6-7FD186C57610}" presName="textRect" presStyleLbl="revTx" presStyleIdx="1" presStyleCnt="3">
        <dgm:presLayoutVars>
          <dgm:chMax val="1"/>
          <dgm:chPref val="1"/>
        </dgm:presLayoutVars>
      </dgm:prSet>
      <dgm:spPr/>
    </dgm:pt>
    <dgm:pt modelId="{B32F8F87-34BE-429D-AC46-AA7C683D6D3D}" type="pres">
      <dgm:prSet presAssocID="{1155D3E9-B13B-4713-BCDD-417777BA4913}" presName="sibTrans" presStyleCnt="0"/>
      <dgm:spPr/>
    </dgm:pt>
    <dgm:pt modelId="{3743FA9B-4F0F-404B-A5E8-720052507B0B}" type="pres">
      <dgm:prSet presAssocID="{03B199DC-AF4E-42AE-8057-040CD54FE0E6}" presName="compNode" presStyleCnt="0"/>
      <dgm:spPr/>
    </dgm:pt>
    <dgm:pt modelId="{10039541-C4A7-40E2-8723-28016135DF6D}" type="pres">
      <dgm:prSet presAssocID="{03B199DC-AF4E-42AE-8057-040CD54FE0E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vision"/>
        </a:ext>
      </dgm:extLst>
    </dgm:pt>
    <dgm:pt modelId="{62DE879A-3E30-44F1-B4F5-18A95D20C3F7}" type="pres">
      <dgm:prSet presAssocID="{03B199DC-AF4E-42AE-8057-040CD54FE0E6}" presName="spaceRect" presStyleCnt="0"/>
      <dgm:spPr/>
    </dgm:pt>
    <dgm:pt modelId="{119756E8-F794-40DB-B233-7D2B519554CB}" type="pres">
      <dgm:prSet presAssocID="{03B199DC-AF4E-42AE-8057-040CD54FE0E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D212A18-F3D2-4AEF-9A47-098F8C4206B3}" srcId="{A4FB6E39-F75E-4DB7-9E54-8A8327753E6C}" destId="{03B199DC-AF4E-42AE-8057-040CD54FE0E6}" srcOrd="2" destOrd="0" parTransId="{725BC8DA-C6D9-4E4B-8463-1EF9AACA5E8E}" sibTransId="{6ADCDC7E-6644-4178-BDD9-80FDBEF19445}"/>
    <dgm:cxn modelId="{1710645C-73F9-4262-BD0B-5B985520C04D}" type="presOf" srcId="{DA3F18E6-F133-4B62-88D6-7FD186C57610}" destId="{C7AE43FE-36CC-4407-B7E2-A6C961309577}" srcOrd="0" destOrd="0" presId="urn:microsoft.com/office/officeart/2018/2/layout/IconLabelList"/>
    <dgm:cxn modelId="{EA41FB60-F003-48AF-A72B-4EC2AA603EB6}" type="presOf" srcId="{03B199DC-AF4E-42AE-8057-040CD54FE0E6}" destId="{119756E8-F794-40DB-B233-7D2B519554CB}" srcOrd="0" destOrd="0" presId="urn:microsoft.com/office/officeart/2018/2/layout/IconLabelList"/>
    <dgm:cxn modelId="{337F1895-E634-404C-921A-7B0FEEB00BC5}" srcId="{A4FB6E39-F75E-4DB7-9E54-8A8327753E6C}" destId="{BB8ACBF9-0200-481A-822D-6BF66ED082B5}" srcOrd="0" destOrd="0" parTransId="{9F2491FB-7A27-42B3-A422-705B4DC74313}" sibTransId="{35CB9F55-5966-4AE7-A6D7-03A7B4F2DC86}"/>
    <dgm:cxn modelId="{DBF352A4-CACF-4353-A21A-72B2D865C2E6}" srcId="{A4FB6E39-F75E-4DB7-9E54-8A8327753E6C}" destId="{DA3F18E6-F133-4B62-88D6-7FD186C57610}" srcOrd="1" destOrd="0" parTransId="{D8E723B8-AD07-45C3-87CA-09C6B14FA55D}" sibTransId="{1155D3E9-B13B-4713-BCDD-417777BA4913}"/>
    <dgm:cxn modelId="{2AAC18C0-1716-422E-91EE-BE19714668F1}" type="presOf" srcId="{BB8ACBF9-0200-481A-822D-6BF66ED082B5}" destId="{B713AB6A-8255-4172-8F6D-186160A0657D}" srcOrd="0" destOrd="0" presId="urn:microsoft.com/office/officeart/2018/2/layout/IconLabelList"/>
    <dgm:cxn modelId="{D4864BCB-27DA-4C4C-B9B1-3A67D39D0FB9}" type="presOf" srcId="{A4FB6E39-F75E-4DB7-9E54-8A8327753E6C}" destId="{88B13279-1F49-4518-8DC6-A1C8A50AD170}" srcOrd="0" destOrd="0" presId="urn:microsoft.com/office/officeart/2018/2/layout/IconLabelList"/>
    <dgm:cxn modelId="{4847808C-EA6B-4FF9-8575-80FD8C5074C5}" type="presParOf" srcId="{88B13279-1F49-4518-8DC6-A1C8A50AD170}" destId="{B8555C20-8D94-4822-A5F1-311187F96BEC}" srcOrd="0" destOrd="0" presId="urn:microsoft.com/office/officeart/2018/2/layout/IconLabelList"/>
    <dgm:cxn modelId="{37A0C90E-ED05-4614-BBCC-A17E0E714FE0}" type="presParOf" srcId="{B8555C20-8D94-4822-A5F1-311187F96BEC}" destId="{39392A67-ABF6-41F8-9708-0CE91EA2DDC7}" srcOrd="0" destOrd="0" presId="urn:microsoft.com/office/officeart/2018/2/layout/IconLabelList"/>
    <dgm:cxn modelId="{2BCA57BF-D252-4CB3-AFD4-AF380D53C342}" type="presParOf" srcId="{B8555C20-8D94-4822-A5F1-311187F96BEC}" destId="{9F5CB33C-5EE9-4D11-B815-53FD3B826F30}" srcOrd="1" destOrd="0" presId="urn:microsoft.com/office/officeart/2018/2/layout/IconLabelList"/>
    <dgm:cxn modelId="{6EE1B352-E94A-4770-B1C4-5557378E17C3}" type="presParOf" srcId="{B8555C20-8D94-4822-A5F1-311187F96BEC}" destId="{B713AB6A-8255-4172-8F6D-186160A0657D}" srcOrd="2" destOrd="0" presId="urn:microsoft.com/office/officeart/2018/2/layout/IconLabelList"/>
    <dgm:cxn modelId="{48278048-9215-42FD-BA8B-0A49C95DAB93}" type="presParOf" srcId="{88B13279-1F49-4518-8DC6-A1C8A50AD170}" destId="{A6AE5D98-8DDB-4416-8FC6-C7644FE20A16}" srcOrd="1" destOrd="0" presId="urn:microsoft.com/office/officeart/2018/2/layout/IconLabelList"/>
    <dgm:cxn modelId="{94EC8E02-6D74-430C-BDA8-62F0016FBE23}" type="presParOf" srcId="{88B13279-1F49-4518-8DC6-A1C8A50AD170}" destId="{DB8C20A1-30C5-44B3-94A9-074E9F1231B8}" srcOrd="2" destOrd="0" presId="urn:microsoft.com/office/officeart/2018/2/layout/IconLabelList"/>
    <dgm:cxn modelId="{B359FFCD-EC51-4545-ACD9-E34B8B6CEC9A}" type="presParOf" srcId="{DB8C20A1-30C5-44B3-94A9-074E9F1231B8}" destId="{70612BAA-A00C-4D42-888E-F7043E5EAB8C}" srcOrd="0" destOrd="0" presId="urn:microsoft.com/office/officeart/2018/2/layout/IconLabelList"/>
    <dgm:cxn modelId="{A42C1FBA-CF07-40DD-8302-1E347260B737}" type="presParOf" srcId="{DB8C20A1-30C5-44B3-94A9-074E9F1231B8}" destId="{38018BE2-2625-46D6-87DF-F071B9172D14}" srcOrd="1" destOrd="0" presId="urn:microsoft.com/office/officeart/2018/2/layout/IconLabelList"/>
    <dgm:cxn modelId="{7D5055B1-3B80-4AE9-9C9E-18BA5C54D562}" type="presParOf" srcId="{DB8C20A1-30C5-44B3-94A9-074E9F1231B8}" destId="{C7AE43FE-36CC-4407-B7E2-A6C961309577}" srcOrd="2" destOrd="0" presId="urn:microsoft.com/office/officeart/2018/2/layout/IconLabelList"/>
    <dgm:cxn modelId="{4852008B-A4EA-4E77-85BE-8A08CF5E2563}" type="presParOf" srcId="{88B13279-1F49-4518-8DC6-A1C8A50AD170}" destId="{B32F8F87-34BE-429D-AC46-AA7C683D6D3D}" srcOrd="3" destOrd="0" presId="urn:microsoft.com/office/officeart/2018/2/layout/IconLabelList"/>
    <dgm:cxn modelId="{3E260A5C-17A3-4055-91F2-108B2ED31B23}" type="presParOf" srcId="{88B13279-1F49-4518-8DC6-A1C8A50AD170}" destId="{3743FA9B-4F0F-404B-A5E8-720052507B0B}" srcOrd="4" destOrd="0" presId="urn:microsoft.com/office/officeart/2018/2/layout/IconLabelList"/>
    <dgm:cxn modelId="{417689A5-2EED-4854-B091-FF7F5E1F97AC}" type="presParOf" srcId="{3743FA9B-4F0F-404B-A5E8-720052507B0B}" destId="{10039541-C4A7-40E2-8723-28016135DF6D}" srcOrd="0" destOrd="0" presId="urn:microsoft.com/office/officeart/2018/2/layout/IconLabelList"/>
    <dgm:cxn modelId="{CA4A67F5-7AC9-4506-80A4-68B770B98E29}" type="presParOf" srcId="{3743FA9B-4F0F-404B-A5E8-720052507B0B}" destId="{62DE879A-3E30-44F1-B4F5-18A95D20C3F7}" srcOrd="1" destOrd="0" presId="urn:microsoft.com/office/officeart/2018/2/layout/IconLabelList"/>
    <dgm:cxn modelId="{7EDE28C2-DF52-481F-9EE4-1605D2A84822}" type="presParOf" srcId="{3743FA9B-4F0F-404B-A5E8-720052507B0B}" destId="{119756E8-F794-40DB-B233-7D2B519554C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A9BBA7-CB8D-4A3A-BE57-60368455265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33204C9-782B-4CD7-87FD-4A36800C21A6}">
      <dgm:prSet/>
      <dgm:spPr/>
      <dgm:t>
        <a:bodyPr/>
        <a:lstStyle/>
        <a:p>
          <a:r>
            <a:rPr lang="en-US"/>
            <a:t>Example: I eat apples.</a:t>
          </a:r>
        </a:p>
      </dgm:t>
    </dgm:pt>
    <dgm:pt modelId="{4F79C74F-6833-4D2E-9507-C0C58461F57A}" type="parTrans" cxnId="{C426A643-10EE-4ACB-AC2C-0898BCC69AF9}">
      <dgm:prSet/>
      <dgm:spPr/>
      <dgm:t>
        <a:bodyPr/>
        <a:lstStyle/>
        <a:p>
          <a:endParaRPr lang="en-US"/>
        </a:p>
      </dgm:t>
    </dgm:pt>
    <dgm:pt modelId="{8E5FE144-B965-4C2D-BC4E-744025F56173}" type="sibTrans" cxnId="{C426A643-10EE-4ACB-AC2C-0898BCC69AF9}">
      <dgm:prSet/>
      <dgm:spPr/>
      <dgm:t>
        <a:bodyPr/>
        <a:lstStyle/>
        <a:p>
          <a:endParaRPr lang="en-US"/>
        </a:p>
      </dgm:t>
    </dgm:pt>
    <dgm:pt modelId="{D5ED380E-55AC-42F6-96AD-1212741D60B9}">
      <dgm:prSet/>
      <dgm:spPr/>
      <dgm:t>
        <a:bodyPr/>
        <a:lstStyle/>
        <a:p>
          <a:r>
            <a:rPr lang="en-US"/>
            <a:t>Subject = I</a:t>
          </a:r>
        </a:p>
      </dgm:t>
    </dgm:pt>
    <dgm:pt modelId="{E44CD58F-EB77-48E7-B55D-8884BF2B01DA}" type="parTrans" cxnId="{44CE46F4-EE36-4A45-B2B8-67015CB0F969}">
      <dgm:prSet/>
      <dgm:spPr/>
      <dgm:t>
        <a:bodyPr/>
        <a:lstStyle/>
        <a:p>
          <a:endParaRPr lang="en-US"/>
        </a:p>
      </dgm:t>
    </dgm:pt>
    <dgm:pt modelId="{67414502-3C31-4432-BB1D-E7173AF6609D}" type="sibTrans" cxnId="{44CE46F4-EE36-4A45-B2B8-67015CB0F969}">
      <dgm:prSet/>
      <dgm:spPr/>
      <dgm:t>
        <a:bodyPr/>
        <a:lstStyle/>
        <a:p>
          <a:endParaRPr lang="en-US"/>
        </a:p>
      </dgm:t>
    </dgm:pt>
    <dgm:pt modelId="{9E89A3F8-BFBF-41F8-B646-D103BA2EAA35}">
      <dgm:prSet/>
      <dgm:spPr/>
      <dgm:t>
        <a:bodyPr/>
        <a:lstStyle/>
        <a:p>
          <a:r>
            <a:rPr lang="en-US"/>
            <a:t>Verb = eat</a:t>
          </a:r>
        </a:p>
      </dgm:t>
    </dgm:pt>
    <dgm:pt modelId="{CAB484D4-3BB6-48D8-91C3-8B033DEA5536}" type="parTrans" cxnId="{F3FE4BA2-D865-4988-A51E-52E7B5737BC3}">
      <dgm:prSet/>
      <dgm:spPr/>
      <dgm:t>
        <a:bodyPr/>
        <a:lstStyle/>
        <a:p>
          <a:endParaRPr lang="en-US"/>
        </a:p>
      </dgm:t>
    </dgm:pt>
    <dgm:pt modelId="{1869B529-B5FB-4D45-8671-62399145596F}" type="sibTrans" cxnId="{F3FE4BA2-D865-4988-A51E-52E7B5737BC3}">
      <dgm:prSet/>
      <dgm:spPr/>
      <dgm:t>
        <a:bodyPr/>
        <a:lstStyle/>
        <a:p>
          <a:endParaRPr lang="en-US"/>
        </a:p>
      </dgm:t>
    </dgm:pt>
    <dgm:pt modelId="{E5847DEC-120C-44C9-84BE-BB8357FEB53E}">
      <dgm:prSet/>
      <dgm:spPr/>
      <dgm:t>
        <a:bodyPr/>
        <a:lstStyle/>
        <a:p>
          <a:r>
            <a:rPr lang="en-US"/>
            <a:t>Object = apples</a:t>
          </a:r>
        </a:p>
      </dgm:t>
    </dgm:pt>
    <dgm:pt modelId="{1B2AF7D0-64AF-44C0-986D-FCF326CC4A54}" type="parTrans" cxnId="{9BC197CA-E488-4117-A11D-CC15CFD2998F}">
      <dgm:prSet/>
      <dgm:spPr/>
      <dgm:t>
        <a:bodyPr/>
        <a:lstStyle/>
        <a:p>
          <a:endParaRPr lang="en-US"/>
        </a:p>
      </dgm:t>
    </dgm:pt>
    <dgm:pt modelId="{734C3F8D-0C63-4AC2-ABB7-D5BDC876A873}" type="sibTrans" cxnId="{9BC197CA-E488-4117-A11D-CC15CFD2998F}">
      <dgm:prSet/>
      <dgm:spPr/>
      <dgm:t>
        <a:bodyPr/>
        <a:lstStyle/>
        <a:p>
          <a:endParaRPr lang="en-US"/>
        </a:p>
      </dgm:t>
    </dgm:pt>
    <dgm:pt modelId="{26F8637C-E755-47B2-981E-20929F054289}" type="pres">
      <dgm:prSet presAssocID="{6EA9BBA7-CB8D-4A3A-BE57-6036845526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D8C3E4-3B18-41AB-BB83-B6400F9EBCAE}" type="pres">
      <dgm:prSet presAssocID="{B33204C9-782B-4CD7-87FD-4A36800C21A6}" presName="hierRoot1" presStyleCnt="0"/>
      <dgm:spPr/>
    </dgm:pt>
    <dgm:pt modelId="{D1192B56-178E-4404-BCF3-EEED9C591A9A}" type="pres">
      <dgm:prSet presAssocID="{B33204C9-782B-4CD7-87FD-4A36800C21A6}" presName="composite" presStyleCnt="0"/>
      <dgm:spPr/>
    </dgm:pt>
    <dgm:pt modelId="{FC401F8A-16A5-4F5F-93B2-FF81D62F1B5B}" type="pres">
      <dgm:prSet presAssocID="{B33204C9-782B-4CD7-87FD-4A36800C21A6}" presName="background" presStyleLbl="node0" presStyleIdx="0" presStyleCnt="4"/>
      <dgm:spPr/>
    </dgm:pt>
    <dgm:pt modelId="{CF899D44-BD5F-46F4-AC8D-AB90E101CDAA}" type="pres">
      <dgm:prSet presAssocID="{B33204C9-782B-4CD7-87FD-4A36800C21A6}" presName="text" presStyleLbl="fgAcc0" presStyleIdx="0" presStyleCnt="4">
        <dgm:presLayoutVars>
          <dgm:chPref val="3"/>
        </dgm:presLayoutVars>
      </dgm:prSet>
      <dgm:spPr/>
    </dgm:pt>
    <dgm:pt modelId="{A1680845-B393-4173-ACE4-93D35B00675F}" type="pres">
      <dgm:prSet presAssocID="{B33204C9-782B-4CD7-87FD-4A36800C21A6}" presName="hierChild2" presStyleCnt="0"/>
      <dgm:spPr/>
    </dgm:pt>
    <dgm:pt modelId="{12C37C46-5CD8-4B01-A210-B197274D1B80}" type="pres">
      <dgm:prSet presAssocID="{D5ED380E-55AC-42F6-96AD-1212741D60B9}" presName="hierRoot1" presStyleCnt="0"/>
      <dgm:spPr/>
    </dgm:pt>
    <dgm:pt modelId="{35C143D4-8321-43BE-9D6C-DFB62586B9E6}" type="pres">
      <dgm:prSet presAssocID="{D5ED380E-55AC-42F6-96AD-1212741D60B9}" presName="composite" presStyleCnt="0"/>
      <dgm:spPr/>
    </dgm:pt>
    <dgm:pt modelId="{91FCEFF3-7980-4DD7-842D-1C1EF730F93E}" type="pres">
      <dgm:prSet presAssocID="{D5ED380E-55AC-42F6-96AD-1212741D60B9}" presName="background" presStyleLbl="node0" presStyleIdx="1" presStyleCnt="4"/>
      <dgm:spPr/>
    </dgm:pt>
    <dgm:pt modelId="{0E3B03C1-FA04-4EF9-8D93-5BF9F676EADE}" type="pres">
      <dgm:prSet presAssocID="{D5ED380E-55AC-42F6-96AD-1212741D60B9}" presName="text" presStyleLbl="fgAcc0" presStyleIdx="1" presStyleCnt="4">
        <dgm:presLayoutVars>
          <dgm:chPref val="3"/>
        </dgm:presLayoutVars>
      </dgm:prSet>
      <dgm:spPr/>
    </dgm:pt>
    <dgm:pt modelId="{909B5A55-13AB-4CCF-B924-0101EB06881A}" type="pres">
      <dgm:prSet presAssocID="{D5ED380E-55AC-42F6-96AD-1212741D60B9}" presName="hierChild2" presStyleCnt="0"/>
      <dgm:spPr/>
    </dgm:pt>
    <dgm:pt modelId="{8DEC3DC7-B001-4FD4-A803-67E9E3FB8B07}" type="pres">
      <dgm:prSet presAssocID="{9E89A3F8-BFBF-41F8-B646-D103BA2EAA35}" presName="hierRoot1" presStyleCnt="0"/>
      <dgm:spPr/>
    </dgm:pt>
    <dgm:pt modelId="{27C7039C-829E-427B-90E3-7895AE8F56CC}" type="pres">
      <dgm:prSet presAssocID="{9E89A3F8-BFBF-41F8-B646-D103BA2EAA35}" presName="composite" presStyleCnt="0"/>
      <dgm:spPr/>
    </dgm:pt>
    <dgm:pt modelId="{B2D032A6-3BBB-44D5-AF09-453A072B3428}" type="pres">
      <dgm:prSet presAssocID="{9E89A3F8-BFBF-41F8-B646-D103BA2EAA35}" presName="background" presStyleLbl="node0" presStyleIdx="2" presStyleCnt="4"/>
      <dgm:spPr/>
    </dgm:pt>
    <dgm:pt modelId="{0BDCB6A9-5C10-4E25-8D38-C758CFF5D1C4}" type="pres">
      <dgm:prSet presAssocID="{9E89A3F8-BFBF-41F8-B646-D103BA2EAA35}" presName="text" presStyleLbl="fgAcc0" presStyleIdx="2" presStyleCnt="4">
        <dgm:presLayoutVars>
          <dgm:chPref val="3"/>
        </dgm:presLayoutVars>
      </dgm:prSet>
      <dgm:spPr/>
    </dgm:pt>
    <dgm:pt modelId="{6CB4C8AA-BE4E-4ECE-8470-964E05D99C70}" type="pres">
      <dgm:prSet presAssocID="{9E89A3F8-BFBF-41F8-B646-D103BA2EAA35}" presName="hierChild2" presStyleCnt="0"/>
      <dgm:spPr/>
    </dgm:pt>
    <dgm:pt modelId="{3F94021E-A7C2-47E7-828C-6310ED08344A}" type="pres">
      <dgm:prSet presAssocID="{E5847DEC-120C-44C9-84BE-BB8357FEB53E}" presName="hierRoot1" presStyleCnt="0"/>
      <dgm:spPr/>
    </dgm:pt>
    <dgm:pt modelId="{D9A3061D-A4A4-4441-A701-EC72447D0162}" type="pres">
      <dgm:prSet presAssocID="{E5847DEC-120C-44C9-84BE-BB8357FEB53E}" presName="composite" presStyleCnt="0"/>
      <dgm:spPr/>
    </dgm:pt>
    <dgm:pt modelId="{87F3F7D1-4CC8-4BE0-A3C5-7D8FF7B3D236}" type="pres">
      <dgm:prSet presAssocID="{E5847DEC-120C-44C9-84BE-BB8357FEB53E}" presName="background" presStyleLbl="node0" presStyleIdx="3" presStyleCnt="4"/>
      <dgm:spPr/>
    </dgm:pt>
    <dgm:pt modelId="{783C4D41-5386-4DAA-8E0B-ACD5EC9FEB3E}" type="pres">
      <dgm:prSet presAssocID="{E5847DEC-120C-44C9-84BE-BB8357FEB53E}" presName="text" presStyleLbl="fgAcc0" presStyleIdx="3" presStyleCnt="4">
        <dgm:presLayoutVars>
          <dgm:chPref val="3"/>
        </dgm:presLayoutVars>
      </dgm:prSet>
      <dgm:spPr/>
    </dgm:pt>
    <dgm:pt modelId="{FB071CDE-5CAD-45BB-890C-2F101DBE8506}" type="pres">
      <dgm:prSet presAssocID="{E5847DEC-120C-44C9-84BE-BB8357FEB53E}" presName="hierChild2" presStyleCnt="0"/>
      <dgm:spPr/>
    </dgm:pt>
  </dgm:ptLst>
  <dgm:cxnLst>
    <dgm:cxn modelId="{C426A643-10EE-4ACB-AC2C-0898BCC69AF9}" srcId="{6EA9BBA7-CB8D-4A3A-BE57-60368455265E}" destId="{B33204C9-782B-4CD7-87FD-4A36800C21A6}" srcOrd="0" destOrd="0" parTransId="{4F79C74F-6833-4D2E-9507-C0C58461F57A}" sibTransId="{8E5FE144-B965-4C2D-BC4E-744025F56173}"/>
    <dgm:cxn modelId="{6441A551-4665-4891-BA03-9159A8BFBE46}" type="presOf" srcId="{D5ED380E-55AC-42F6-96AD-1212741D60B9}" destId="{0E3B03C1-FA04-4EF9-8D93-5BF9F676EADE}" srcOrd="0" destOrd="0" presId="urn:microsoft.com/office/officeart/2005/8/layout/hierarchy1"/>
    <dgm:cxn modelId="{F3FE4BA2-D865-4988-A51E-52E7B5737BC3}" srcId="{6EA9BBA7-CB8D-4A3A-BE57-60368455265E}" destId="{9E89A3F8-BFBF-41F8-B646-D103BA2EAA35}" srcOrd="2" destOrd="0" parTransId="{CAB484D4-3BB6-48D8-91C3-8B033DEA5536}" sibTransId="{1869B529-B5FB-4D45-8671-62399145596F}"/>
    <dgm:cxn modelId="{7F27C0AB-E768-4F32-8002-ADFFCBFFED01}" type="presOf" srcId="{B33204C9-782B-4CD7-87FD-4A36800C21A6}" destId="{CF899D44-BD5F-46F4-AC8D-AB90E101CDAA}" srcOrd="0" destOrd="0" presId="urn:microsoft.com/office/officeart/2005/8/layout/hierarchy1"/>
    <dgm:cxn modelId="{C15300AE-4D28-4EDB-9396-492206E37693}" type="presOf" srcId="{E5847DEC-120C-44C9-84BE-BB8357FEB53E}" destId="{783C4D41-5386-4DAA-8E0B-ACD5EC9FEB3E}" srcOrd="0" destOrd="0" presId="urn:microsoft.com/office/officeart/2005/8/layout/hierarchy1"/>
    <dgm:cxn modelId="{9BC197CA-E488-4117-A11D-CC15CFD2998F}" srcId="{6EA9BBA7-CB8D-4A3A-BE57-60368455265E}" destId="{E5847DEC-120C-44C9-84BE-BB8357FEB53E}" srcOrd="3" destOrd="0" parTransId="{1B2AF7D0-64AF-44C0-986D-FCF326CC4A54}" sibTransId="{734C3F8D-0C63-4AC2-ABB7-D5BDC876A873}"/>
    <dgm:cxn modelId="{C17671E2-67E0-49EC-825E-9E5FCBCD629E}" type="presOf" srcId="{6EA9BBA7-CB8D-4A3A-BE57-60368455265E}" destId="{26F8637C-E755-47B2-981E-20929F054289}" srcOrd="0" destOrd="0" presId="urn:microsoft.com/office/officeart/2005/8/layout/hierarchy1"/>
    <dgm:cxn modelId="{44CE46F4-EE36-4A45-B2B8-67015CB0F969}" srcId="{6EA9BBA7-CB8D-4A3A-BE57-60368455265E}" destId="{D5ED380E-55AC-42F6-96AD-1212741D60B9}" srcOrd="1" destOrd="0" parTransId="{E44CD58F-EB77-48E7-B55D-8884BF2B01DA}" sibTransId="{67414502-3C31-4432-BB1D-E7173AF6609D}"/>
    <dgm:cxn modelId="{811930F8-CCB3-4DBC-A809-2EAB98AD0A6C}" type="presOf" srcId="{9E89A3F8-BFBF-41F8-B646-D103BA2EAA35}" destId="{0BDCB6A9-5C10-4E25-8D38-C758CFF5D1C4}" srcOrd="0" destOrd="0" presId="urn:microsoft.com/office/officeart/2005/8/layout/hierarchy1"/>
    <dgm:cxn modelId="{DA19947B-89EA-4456-AEE3-DFC606F77A0D}" type="presParOf" srcId="{26F8637C-E755-47B2-981E-20929F054289}" destId="{07D8C3E4-3B18-41AB-BB83-B6400F9EBCAE}" srcOrd="0" destOrd="0" presId="urn:microsoft.com/office/officeart/2005/8/layout/hierarchy1"/>
    <dgm:cxn modelId="{643CD6A2-230D-4909-9186-9DE3DC6CDAC5}" type="presParOf" srcId="{07D8C3E4-3B18-41AB-BB83-B6400F9EBCAE}" destId="{D1192B56-178E-4404-BCF3-EEED9C591A9A}" srcOrd="0" destOrd="0" presId="urn:microsoft.com/office/officeart/2005/8/layout/hierarchy1"/>
    <dgm:cxn modelId="{83B98B30-F2F0-40E6-92A6-9C3ACCA44760}" type="presParOf" srcId="{D1192B56-178E-4404-BCF3-EEED9C591A9A}" destId="{FC401F8A-16A5-4F5F-93B2-FF81D62F1B5B}" srcOrd="0" destOrd="0" presId="urn:microsoft.com/office/officeart/2005/8/layout/hierarchy1"/>
    <dgm:cxn modelId="{1F6586B1-B478-460C-ACA4-DA257CA0B065}" type="presParOf" srcId="{D1192B56-178E-4404-BCF3-EEED9C591A9A}" destId="{CF899D44-BD5F-46F4-AC8D-AB90E101CDAA}" srcOrd="1" destOrd="0" presId="urn:microsoft.com/office/officeart/2005/8/layout/hierarchy1"/>
    <dgm:cxn modelId="{779C5FC4-B522-4799-9B29-6153F4C1DBE2}" type="presParOf" srcId="{07D8C3E4-3B18-41AB-BB83-B6400F9EBCAE}" destId="{A1680845-B393-4173-ACE4-93D35B00675F}" srcOrd="1" destOrd="0" presId="urn:microsoft.com/office/officeart/2005/8/layout/hierarchy1"/>
    <dgm:cxn modelId="{CD2B1733-2359-4D37-ABA6-670AB0C99493}" type="presParOf" srcId="{26F8637C-E755-47B2-981E-20929F054289}" destId="{12C37C46-5CD8-4B01-A210-B197274D1B80}" srcOrd="1" destOrd="0" presId="urn:microsoft.com/office/officeart/2005/8/layout/hierarchy1"/>
    <dgm:cxn modelId="{2FB56E84-4B9C-49FD-9A86-03AB4C24AF43}" type="presParOf" srcId="{12C37C46-5CD8-4B01-A210-B197274D1B80}" destId="{35C143D4-8321-43BE-9D6C-DFB62586B9E6}" srcOrd="0" destOrd="0" presId="urn:microsoft.com/office/officeart/2005/8/layout/hierarchy1"/>
    <dgm:cxn modelId="{2A074171-BF1F-4400-973E-C3A79D4AA628}" type="presParOf" srcId="{35C143D4-8321-43BE-9D6C-DFB62586B9E6}" destId="{91FCEFF3-7980-4DD7-842D-1C1EF730F93E}" srcOrd="0" destOrd="0" presId="urn:microsoft.com/office/officeart/2005/8/layout/hierarchy1"/>
    <dgm:cxn modelId="{7467C459-6447-4799-AF4E-B5529C5652F8}" type="presParOf" srcId="{35C143D4-8321-43BE-9D6C-DFB62586B9E6}" destId="{0E3B03C1-FA04-4EF9-8D93-5BF9F676EADE}" srcOrd="1" destOrd="0" presId="urn:microsoft.com/office/officeart/2005/8/layout/hierarchy1"/>
    <dgm:cxn modelId="{29BBD8D1-799D-45B6-A78E-3117F708D831}" type="presParOf" srcId="{12C37C46-5CD8-4B01-A210-B197274D1B80}" destId="{909B5A55-13AB-4CCF-B924-0101EB06881A}" srcOrd="1" destOrd="0" presId="urn:microsoft.com/office/officeart/2005/8/layout/hierarchy1"/>
    <dgm:cxn modelId="{B79552EB-1F71-4616-95FE-AA2E7AE35CB7}" type="presParOf" srcId="{26F8637C-E755-47B2-981E-20929F054289}" destId="{8DEC3DC7-B001-4FD4-A803-67E9E3FB8B07}" srcOrd="2" destOrd="0" presId="urn:microsoft.com/office/officeart/2005/8/layout/hierarchy1"/>
    <dgm:cxn modelId="{81BA9056-1102-4B39-92B9-857933116BA3}" type="presParOf" srcId="{8DEC3DC7-B001-4FD4-A803-67E9E3FB8B07}" destId="{27C7039C-829E-427B-90E3-7895AE8F56CC}" srcOrd="0" destOrd="0" presId="urn:microsoft.com/office/officeart/2005/8/layout/hierarchy1"/>
    <dgm:cxn modelId="{B20925C9-9D94-48C1-8641-3B4CE52E6C46}" type="presParOf" srcId="{27C7039C-829E-427B-90E3-7895AE8F56CC}" destId="{B2D032A6-3BBB-44D5-AF09-453A072B3428}" srcOrd="0" destOrd="0" presId="urn:microsoft.com/office/officeart/2005/8/layout/hierarchy1"/>
    <dgm:cxn modelId="{B4B07FF1-E845-4C36-AD8C-BB4BA2261005}" type="presParOf" srcId="{27C7039C-829E-427B-90E3-7895AE8F56CC}" destId="{0BDCB6A9-5C10-4E25-8D38-C758CFF5D1C4}" srcOrd="1" destOrd="0" presId="urn:microsoft.com/office/officeart/2005/8/layout/hierarchy1"/>
    <dgm:cxn modelId="{3E4C7929-AD99-4AA5-9E59-E5C7D2FF5B67}" type="presParOf" srcId="{8DEC3DC7-B001-4FD4-A803-67E9E3FB8B07}" destId="{6CB4C8AA-BE4E-4ECE-8470-964E05D99C70}" srcOrd="1" destOrd="0" presId="urn:microsoft.com/office/officeart/2005/8/layout/hierarchy1"/>
    <dgm:cxn modelId="{9CCE7A5E-5251-4F85-97D3-C4A7573CDE6E}" type="presParOf" srcId="{26F8637C-E755-47B2-981E-20929F054289}" destId="{3F94021E-A7C2-47E7-828C-6310ED08344A}" srcOrd="3" destOrd="0" presId="urn:microsoft.com/office/officeart/2005/8/layout/hierarchy1"/>
    <dgm:cxn modelId="{97AD8E72-1735-4758-B579-13D5B839248F}" type="presParOf" srcId="{3F94021E-A7C2-47E7-828C-6310ED08344A}" destId="{D9A3061D-A4A4-4441-A701-EC72447D0162}" srcOrd="0" destOrd="0" presId="urn:microsoft.com/office/officeart/2005/8/layout/hierarchy1"/>
    <dgm:cxn modelId="{28152DE0-BBFD-43CC-BDB8-93BE2A3D8059}" type="presParOf" srcId="{D9A3061D-A4A4-4441-A701-EC72447D0162}" destId="{87F3F7D1-4CC8-4BE0-A3C5-7D8FF7B3D236}" srcOrd="0" destOrd="0" presId="urn:microsoft.com/office/officeart/2005/8/layout/hierarchy1"/>
    <dgm:cxn modelId="{CD8BAE36-CD09-4899-BD5A-82F2772E9D03}" type="presParOf" srcId="{D9A3061D-A4A4-4441-A701-EC72447D0162}" destId="{783C4D41-5386-4DAA-8E0B-ACD5EC9FEB3E}" srcOrd="1" destOrd="0" presId="urn:microsoft.com/office/officeart/2005/8/layout/hierarchy1"/>
    <dgm:cxn modelId="{399D239E-C35B-43D7-B6E6-1FF028266C61}" type="presParOf" srcId="{3F94021E-A7C2-47E7-828C-6310ED08344A}" destId="{FB071CDE-5CAD-45BB-890C-2F101DBE85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48353F-CDA4-4C05-A065-C38148BC7CB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F79BB0C-5C34-4D39-9748-8C7749BFA790}">
      <dgm:prSet/>
      <dgm:spPr/>
      <dgm:t>
        <a:bodyPr/>
        <a:lstStyle/>
        <a:p>
          <a:pPr>
            <a:defRPr cap="all"/>
          </a:pPr>
          <a:r>
            <a:rPr lang="en-US"/>
            <a:t>Mixed: eat I apples</a:t>
          </a:r>
        </a:p>
      </dgm:t>
    </dgm:pt>
    <dgm:pt modelId="{B61736E1-7112-4D24-BC52-34573A5C69E0}" type="parTrans" cxnId="{881F6F82-FD03-4ADA-AE33-1267FA7E0F46}">
      <dgm:prSet/>
      <dgm:spPr/>
      <dgm:t>
        <a:bodyPr/>
        <a:lstStyle/>
        <a:p>
          <a:endParaRPr lang="en-US"/>
        </a:p>
      </dgm:t>
    </dgm:pt>
    <dgm:pt modelId="{C7A5126B-DDC4-45B5-944E-F2225F283E00}" type="sibTrans" cxnId="{881F6F82-FD03-4ADA-AE33-1267FA7E0F46}">
      <dgm:prSet/>
      <dgm:spPr/>
      <dgm:t>
        <a:bodyPr/>
        <a:lstStyle/>
        <a:p>
          <a:endParaRPr lang="en-US"/>
        </a:p>
      </dgm:t>
    </dgm:pt>
    <dgm:pt modelId="{DF65DC91-8C11-4576-A4B1-482F45B2D42B}">
      <dgm:prSet/>
      <dgm:spPr/>
      <dgm:t>
        <a:bodyPr/>
        <a:lstStyle/>
        <a:p>
          <a:pPr>
            <a:defRPr cap="all"/>
          </a:pPr>
          <a:r>
            <a:rPr lang="en-US" dirty="0"/>
            <a:t>Correct: I eat apples</a:t>
          </a:r>
        </a:p>
      </dgm:t>
    </dgm:pt>
    <dgm:pt modelId="{A40B621F-0F7B-45D1-AAA8-02FE1D29A574}" type="parTrans" cxnId="{E616995D-E540-4243-B790-ECFE2529CA9C}">
      <dgm:prSet/>
      <dgm:spPr/>
      <dgm:t>
        <a:bodyPr/>
        <a:lstStyle/>
        <a:p>
          <a:endParaRPr lang="en-US"/>
        </a:p>
      </dgm:t>
    </dgm:pt>
    <dgm:pt modelId="{5534E977-705C-4F37-9497-4C0B22981292}" type="sibTrans" cxnId="{E616995D-E540-4243-B790-ECFE2529CA9C}">
      <dgm:prSet/>
      <dgm:spPr/>
      <dgm:t>
        <a:bodyPr/>
        <a:lstStyle/>
        <a:p>
          <a:endParaRPr lang="en-US"/>
        </a:p>
      </dgm:t>
    </dgm:pt>
    <dgm:pt modelId="{46DC98B5-4448-4922-9222-326485F939A8}" type="pres">
      <dgm:prSet presAssocID="{7E48353F-CDA4-4C05-A065-C38148BC7CBE}" presName="root" presStyleCnt="0">
        <dgm:presLayoutVars>
          <dgm:dir/>
          <dgm:resizeHandles val="exact"/>
        </dgm:presLayoutVars>
      </dgm:prSet>
      <dgm:spPr/>
    </dgm:pt>
    <dgm:pt modelId="{39B2BC4F-EBD7-4480-A3E3-AA6197F8DABB}" type="pres">
      <dgm:prSet presAssocID="{4F79BB0C-5C34-4D39-9748-8C7749BFA790}" presName="compNode" presStyleCnt="0"/>
      <dgm:spPr/>
    </dgm:pt>
    <dgm:pt modelId="{EC631ED2-01A1-4F12-98C4-750D33D5E701}" type="pres">
      <dgm:prSet presAssocID="{4F79BB0C-5C34-4D39-9748-8C7749BFA790}" presName="iconBgRect" presStyleLbl="bgShp" presStyleIdx="0" presStyleCnt="2"/>
      <dgm:spPr/>
    </dgm:pt>
    <dgm:pt modelId="{3E8839C6-BEE9-4A71-9881-006362AC97C2}" type="pres">
      <dgm:prSet presAssocID="{4F79BB0C-5C34-4D39-9748-8C7749BFA79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61E5AE2B-EE3C-4AFB-99A8-FDCF39ED630B}" type="pres">
      <dgm:prSet presAssocID="{4F79BB0C-5C34-4D39-9748-8C7749BFA790}" presName="spaceRect" presStyleCnt="0"/>
      <dgm:spPr/>
    </dgm:pt>
    <dgm:pt modelId="{CAB25C22-1697-4411-811C-9155EC3D0894}" type="pres">
      <dgm:prSet presAssocID="{4F79BB0C-5C34-4D39-9748-8C7749BFA790}" presName="textRect" presStyleLbl="revTx" presStyleIdx="0" presStyleCnt="2">
        <dgm:presLayoutVars>
          <dgm:chMax val="1"/>
          <dgm:chPref val="1"/>
        </dgm:presLayoutVars>
      </dgm:prSet>
      <dgm:spPr/>
    </dgm:pt>
    <dgm:pt modelId="{8E0BF491-4B50-4761-90BC-9F8450BC5673}" type="pres">
      <dgm:prSet presAssocID="{C7A5126B-DDC4-45B5-944E-F2225F283E00}" presName="sibTrans" presStyleCnt="0"/>
      <dgm:spPr/>
    </dgm:pt>
    <dgm:pt modelId="{2FCE0C0E-62DF-46B3-A72C-2266AE3A80AB}" type="pres">
      <dgm:prSet presAssocID="{DF65DC91-8C11-4576-A4B1-482F45B2D42B}" presName="compNode" presStyleCnt="0"/>
      <dgm:spPr/>
    </dgm:pt>
    <dgm:pt modelId="{D3F62DFD-4CF1-4D2E-87DB-E316B64365EC}" type="pres">
      <dgm:prSet presAssocID="{DF65DC91-8C11-4576-A4B1-482F45B2D42B}" presName="iconBgRect" presStyleLbl="bgShp" presStyleIdx="1" presStyleCnt="2"/>
      <dgm:spPr/>
    </dgm:pt>
    <dgm:pt modelId="{2787DCA9-28A2-4FB3-BBB1-0F64B64E588A}" type="pres">
      <dgm:prSet presAssocID="{DF65DC91-8C11-4576-A4B1-482F45B2D42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ruit Bowl"/>
        </a:ext>
      </dgm:extLst>
    </dgm:pt>
    <dgm:pt modelId="{A6C02E90-D17F-4842-A4AB-965382425E60}" type="pres">
      <dgm:prSet presAssocID="{DF65DC91-8C11-4576-A4B1-482F45B2D42B}" presName="spaceRect" presStyleCnt="0"/>
      <dgm:spPr/>
    </dgm:pt>
    <dgm:pt modelId="{A0EB781F-EDE6-4938-9B03-2E0C594C45DD}" type="pres">
      <dgm:prSet presAssocID="{DF65DC91-8C11-4576-A4B1-482F45B2D42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DD39D38-94A6-4AA3-BF69-6DA03D3FF78F}" type="presOf" srcId="{DF65DC91-8C11-4576-A4B1-482F45B2D42B}" destId="{A0EB781F-EDE6-4938-9B03-2E0C594C45DD}" srcOrd="0" destOrd="0" presId="urn:microsoft.com/office/officeart/2018/5/layout/IconCircleLabelList"/>
    <dgm:cxn modelId="{16978E3C-2C6F-4F69-BD4E-932D7D53F419}" type="presOf" srcId="{7E48353F-CDA4-4C05-A065-C38148BC7CBE}" destId="{46DC98B5-4448-4922-9222-326485F939A8}" srcOrd="0" destOrd="0" presId="urn:microsoft.com/office/officeart/2018/5/layout/IconCircleLabelList"/>
    <dgm:cxn modelId="{E616995D-E540-4243-B790-ECFE2529CA9C}" srcId="{7E48353F-CDA4-4C05-A065-C38148BC7CBE}" destId="{DF65DC91-8C11-4576-A4B1-482F45B2D42B}" srcOrd="1" destOrd="0" parTransId="{A40B621F-0F7B-45D1-AAA8-02FE1D29A574}" sibTransId="{5534E977-705C-4F37-9497-4C0B22981292}"/>
    <dgm:cxn modelId="{881F6F82-FD03-4ADA-AE33-1267FA7E0F46}" srcId="{7E48353F-CDA4-4C05-A065-C38148BC7CBE}" destId="{4F79BB0C-5C34-4D39-9748-8C7749BFA790}" srcOrd="0" destOrd="0" parTransId="{B61736E1-7112-4D24-BC52-34573A5C69E0}" sibTransId="{C7A5126B-DDC4-45B5-944E-F2225F283E00}"/>
    <dgm:cxn modelId="{6711AFAE-6ACA-4E0D-85D7-BA1DD5392817}" type="presOf" srcId="{4F79BB0C-5C34-4D39-9748-8C7749BFA790}" destId="{CAB25C22-1697-4411-811C-9155EC3D0894}" srcOrd="0" destOrd="0" presId="urn:microsoft.com/office/officeart/2018/5/layout/IconCircleLabelList"/>
    <dgm:cxn modelId="{6D97A440-7024-4E05-BBD9-13A7D63528E3}" type="presParOf" srcId="{46DC98B5-4448-4922-9222-326485F939A8}" destId="{39B2BC4F-EBD7-4480-A3E3-AA6197F8DABB}" srcOrd="0" destOrd="0" presId="urn:microsoft.com/office/officeart/2018/5/layout/IconCircleLabelList"/>
    <dgm:cxn modelId="{052FE242-3DA9-46CD-BAC5-0DDFB884B1BE}" type="presParOf" srcId="{39B2BC4F-EBD7-4480-A3E3-AA6197F8DABB}" destId="{EC631ED2-01A1-4F12-98C4-750D33D5E701}" srcOrd="0" destOrd="0" presId="urn:microsoft.com/office/officeart/2018/5/layout/IconCircleLabelList"/>
    <dgm:cxn modelId="{F5AA8F0D-FE15-43AD-8815-AB3B52A041D7}" type="presParOf" srcId="{39B2BC4F-EBD7-4480-A3E3-AA6197F8DABB}" destId="{3E8839C6-BEE9-4A71-9881-006362AC97C2}" srcOrd="1" destOrd="0" presId="urn:microsoft.com/office/officeart/2018/5/layout/IconCircleLabelList"/>
    <dgm:cxn modelId="{F5EEC2B4-4BA0-4306-AA53-87115FB7FF74}" type="presParOf" srcId="{39B2BC4F-EBD7-4480-A3E3-AA6197F8DABB}" destId="{61E5AE2B-EE3C-4AFB-99A8-FDCF39ED630B}" srcOrd="2" destOrd="0" presId="urn:microsoft.com/office/officeart/2018/5/layout/IconCircleLabelList"/>
    <dgm:cxn modelId="{A112D0A5-422C-4DB3-BF60-82B557041E6B}" type="presParOf" srcId="{39B2BC4F-EBD7-4480-A3E3-AA6197F8DABB}" destId="{CAB25C22-1697-4411-811C-9155EC3D0894}" srcOrd="3" destOrd="0" presId="urn:microsoft.com/office/officeart/2018/5/layout/IconCircleLabelList"/>
    <dgm:cxn modelId="{FEED10E7-F32E-42EF-8BDF-CBF1118D9291}" type="presParOf" srcId="{46DC98B5-4448-4922-9222-326485F939A8}" destId="{8E0BF491-4B50-4761-90BC-9F8450BC5673}" srcOrd="1" destOrd="0" presId="urn:microsoft.com/office/officeart/2018/5/layout/IconCircleLabelList"/>
    <dgm:cxn modelId="{E5D0CD44-1972-4574-907D-A9B232C7284E}" type="presParOf" srcId="{46DC98B5-4448-4922-9222-326485F939A8}" destId="{2FCE0C0E-62DF-46B3-A72C-2266AE3A80AB}" srcOrd="2" destOrd="0" presId="urn:microsoft.com/office/officeart/2018/5/layout/IconCircleLabelList"/>
    <dgm:cxn modelId="{3BC093E5-9B7E-4F7D-BB25-13DA4A3675C6}" type="presParOf" srcId="{2FCE0C0E-62DF-46B3-A72C-2266AE3A80AB}" destId="{D3F62DFD-4CF1-4D2E-87DB-E316B64365EC}" srcOrd="0" destOrd="0" presId="urn:microsoft.com/office/officeart/2018/5/layout/IconCircleLabelList"/>
    <dgm:cxn modelId="{37B3E846-54AB-44C8-B98E-FAD7592001A8}" type="presParOf" srcId="{2FCE0C0E-62DF-46B3-A72C-2266AE3A80AB}" destId="{2787DCA9-28A2-4FB3-BBB1-0F64B64E588A}" srcOrd="1" destOrd="0" presId="urn:microsoft.com/office/officeart/2018/5/layout/IconCircleLabelList"/>
    <dgm:cxn modelId="{462C3C9E-332C-4F5D-8444-CB51595B8F1F}" type="presParOf" srcId="{2FCE0C0E-62DF-46B3-A72C-2266AE3A80AB}" destId="{A6C02E90-D17F-4842-A4AB-965382425E60}" srcOrd="2" destOrd="0" presId="urn:microsoft.com/office/officeart/2018/5/layout/IconCircleLabelList"/>
    <dgm:cxn modelId="{B46D8FFF-CCB9-4935-A4F0-5DB2957B80D6}" type="presParOf" srcId="{2FCE0C0E-62DF-46B3-A72C-2266AE3A80AB}" destId="{A0EB781F-EDE6-4938-9B03-2E0C594C45D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D1E934-506D-4F7F-AB82-3E9E107F2C6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281C013-329F-49A6-8780-DD3A54785E07}">
      <dgm:prSet/>
      <dgm:spPr/>
      <dgm:t>
        <a:bodyPr/>
        <a:lstStyle/>
        <a:p>
          <a:pPr>
            <a:defRPr cap="all"/>
          </a:pPr>
          <a:r>
            <a:rPr lang="en-US"/>
            <a:t>Listen and identify:</a:t>
          </a:r>
        </a:p>
      </dgm:t>
    </dgm:pt>
    <dgm:pt modelId="{B9C05BBE-9352-4FF0-9B92-2E9E8BEA032A}" type="parTrans" cxnId="{6B1B2E65-27A0-49C3-9C4A-92C55B869E55}">
      <dgm:prSet/>
      <dgm:spPr/>
      <dgm:t>
        <a:bodyPr/>
        <a:lstStyle/>
        <a:p>
          <a:endParaRPr lang="en-US"/>
        </a:p>
      </dgm:t>
    </dgm:pt>
    <dgm:pt modelId="{4B8D3F5D-4DF0-480E-BEC0-7713687166B6}" type="sibTrans" cxnId="{6B1B2E65-27A0-49C3-9C4A-92C55B869E55}">
      <dgm:prSet/>
      <dgm:spPr/>
      <dgm:t>
        <a:bodyPr/>
        <a:lstStyle/>
        <a:p>
          <a:endParaRPr lang="en-US"/>
        </a:p>
      </dgm:t>
    </dgm:pt>
    <dgm:pt modelId="{B846D541-B49E-4322-A90F-77161DB83BC6}">
      <dgm:prSet/>
      <dgm:spPr/>
      <dgm:t>
        <a:bodyPr/>
        <a:lstStyle/>
        <a:p>
          <a:pPr>
            <a:defRPr cap="all"/>
          </a:pPr>
          <a:r>
            <a:rPr lang="en-US"/>
            <a:t>Sentence: “She reads books.”</a:t>
          </a:r>
        </a:p>
      </dgm:t>
    </dgm:pt>
    <dgm:pt modelId="{F76C6270-0E4A-41D5-AA4B-1CD2B30DF098}" type="parTrans" cxnId="{73FF1244-653A-415C-B6DC-AEBEB1AE37EB}">
      <dgm:prSet/>
      <dgm:spPr/>
      <dgm:t>
        <a:bodyPr/>
        <a:lstStyle/>
        <a:p>
          <a:endParaRPr lang="en-US"/>
        </a:p>
      </dgm:t>
    </dgm:pt>
    <dgm:pt modelId="{D82D602A-3194-4D4B-92B9-09E26B9559BF}" type="sibTrans" cxnId="{73FF1244-653A-415C-B6DC-AEBEB1AE37EB}">
      <dgm:prSet/>
      <dgm:spPr/>
      <dgm:t>
        <a:bodyPr/>
        <a:lstStyle/>
        <a:p>
          <a:endParaRPr lang="en-US"/>
        </a:p>
      </dgm:t>
    </dgm:pt>
    <dgm:pt modelId="{DDA9ED47-A7CA-4DAB-8B78-BAEE5BA1CAAB}">
      <dgm:prSet/>
      <dgm:spPr/>
      <dgm:t>
        <a:bodyPr/>
        <a:lstStyle/>
        <a:p>
          <a:pPr>
            <a:defRPr cap="all"/>
          </a:pPr>
          <a:r>
            <a:rPr lang="en-US"/>
            <a:t>Subject? Verb? Object?</a:t>
          </a:r>
        </a:p>
      </dgm:t>
    </dgm:pt>
    <dgm:pt modelId="{CA3A9AA8-411A-4802-9755-9439C86564A1}" type="parTrans" cxnId="{0D719F3F-8D7D-4E0C-B3C0-93DB9CA3DEE9}">
      <dgm:prSet/>
      <dgm:spPr/>
      <dgm:t>
        <a:bodyPr/>
        <a:lstStyle/>
        <a:p>
          <a:endParaRPr lang="en-US"/>
        </a:p>
      </dgm:t>
    </dgm:pt>
    <dgm:pt modelId="{009740C3-19F9-4980-BED6-9AF8B95F987A}" type="sibTrans" cxnId="{0D719F3F-8D7D-4E0C-B3C0-93DB9CA3DEE9}">
      <dgm:prSet/>
      <dgm:spPr/>
      <dgm:t>
        <a:bodyPr/>
        <a:lstStyle/>
        <a:p>
          <a:endParaRPr lang="en-US"/>
        </a:p>
      </dgm:t>
    </dgm:pt>
    <dgm:pt modelId="{8EF06BF5-B37E-4546-A1C1-B85ADDE835D2}" type="pres">
      <dgm:prSet presAssocID="{49D1E934-506D-4F7F-AB82-3E9E107F2C64}" presName="root" presStyleCnt="0">
        <dgm:presLayoutVars>
          <dgm:dir/>
          <dgm:resizeHandles val="exact"/>
        </dgm:presLayoutVars>
      </dgm:prSet>
      <dgm:spPr/>
    </dgm:pt>
    <dgm:pt modelId="{C3C181F3-088B-4A0D-AA20-3A990707508C}" type="pres">
      <dgm:prSet presAssocID="{E281C013-329F-49A6-8780-DD3A54785E07}" presName="compNode" presStyleCnt="0"/>
      <dgm:spPr/>
    </dgm:pt>
    <dgm:pt modelId="{EA09F2C4-2AAE-412E-956A-292C5DBFC978}" type="pres">
      <dgm:prSet presAssocID="{E281C013-329F-49A6-8780-DD3A54785E07}" presName="iconBgRect" presStyleLbl="bgShp" presStyleIdx="0" presStyleCnt="3"/>
      <dgm:spPr/>
    </dgm:pt>
    <dgm:pt modelId="{2AC8FE12-2A13-4C46-B498-B05134B120E0}" type="pres">
      <dgm:prSet presAssocID="{E281C013-329F-49A6-8780-DD3A54785E0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73EDC0A0-0993-4134-A454-6941960BA973}" type="pres">
      <dgm:prSet presAssocID="{E281C013-329F-49A6-8780-DD3A54785E07}" presName="spaceRect" presStyleCnt="0"/>
      <dgm:spPr/>
    </dgm:pt>
    <dgm:pt modelId="{BCA8B6F3-9A10-4D08-A515-23B9EF7946B6}" type="pres">
      <dgm:prSet presAssocID="{E281C013-329F-49A6-8780-DD3A54785E07}" presName="textRect" presStyleLbl="revTx" presStyleIdx="0" presStyleCnt="3">
        <dgm:presLayoutVars>
          <dgm:chMax val="1"/>
          <dgm:chPref val="1"/>
        </dgm:presLayoutVars>
      </dgm:prSet>
      <dgm:spPr/>
    </dgm:pt>
    <dgm:pt modelId="{0C946764-147A-489F-9317-0E42EAF038A3}" type="pres">
      <dgm:prSet presAssocID="{4B8D3F5D-4DF0-480E-BEC0-7713687166B6}" presName="sibTrans" presStyleCnt="0"/>
      <dgm:spPr/>
    </dgm:pt>
    <dgm:pt modelId="{DCE64CE1-E714-40CB-9FE6-80656C00F54B}" type="pres">
      <dgm:prSet presAssocID="{B846D541-B49E-4322-A90F-77161DB83BC6}" presName="compNode" presStyleCnt="0"/>
      <dgm:spPr/>
    </dgm:pt>
    <dgm:pt modelId="{8CF33F03-A044-4DA8-A206-3ED8545BF949}" type="pres">
      <dgm:prSet presAssocID="{B846D541-B49E-4322-A90F-77161DB83BC6}" presName="iconBgRect" presStyleLbl="bgShp" presStyleIdx="1" presStyleCnt="3"/>
      <dgm:spPr/>
    </dgm:pt>
    <dgm:pt modelId="{969069A0-F5F7-4A60-B89C-ABF5472B18A8}" type="pres">
      <dgm:prSet presAssocID="{B846D541-B49E-4322-A90F-77161DB83BC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3564778-0611-412F-B935-9DF6972FD349}" type="pres">
      <dgm:prSet presAssocID="{B846D541-B49E-4322-A90F-77161DB83BC6}" presName="spaceRect" presStyleCnt="0"/>
      <dgm:spPr/>
    </dgm:pt>
    <dgm:pt modelId="{70D64BF3-4633-4687-B357-A82B98D66028}" type="pres">
      <dgm:prSet presAssocID="{B846D541-B49E-4322-A90F-77161DB83BC6}" presName="textRect" presStyleLbl="revTx" presStyleIdx="1" presStyleCnt="3">
        <dgm:presLayoutVars>
          <dgm:chMax val="1"/>
          <dgm:chPref val="1"/>
        </dgm:presLayoutVars>
      </dgm:prSet>
      <dgm:spPr/>
    </dgm:pt>
    <dgm:pt modelId="{661D8601-ABA6-4CAE-BEC8-396E4A971832}" type="pres">
      <dgm:prSet presAssocID="{D82D602A-3194-4D4B-92B9-09E26B9559BF}" presName="sibTrans" presStyleCnt="0"/>
      <dgm:spPr/>
    </dgm:pt>
    <dgm:pt modelId="{F9B4D883-E7A0-43F5-9E7A-22EF3DE47DA9}" type="pres">
      <dgm:prSet presAssocID="{DDA9ED47-A7CA-4DAB-8B78-BAEE5BA1CAAB}" presName="compNode" presStyleCnt="0"/>
      <dgm:spPr/>
    </dgm:pt>
    <dgm:pt modelId="{D0D52926-1CCB-4DB7-8147-329631ADEAEC}" type="pres">
      <dgm:prSet presAssocID="{DDA9ED47-A7CA-4DAB-8B78-BAEE5BA1CAAB}" presName="iconBgRect" presStyleLbl="bgShp" presStyleIdx="2" presStyleCnt="3"/>
      <dgm:spPr/>
    </dgm:pt>
    <dgm:pt modelId="{456668C2-5460-4531-AF6F-88A35BA94104}" type="pres">
      <dgm:prSet presAssocID="{DDA9ED47-A7CA-4DAB-8B78-BAEE5BA1CAA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53301FEB-C1CD-49D1-85DF-ABA20537EF30}" type="pres">
      <dgm:prSet presAssocID="{DDA9ED47-A7CA-4DAB-8B78-BAEE5BA1CAAB}" presName="spaceRect" presStyleCnt="0"/>
      <dgm:spPr/>
    </dgm:pt>
    <dgm:pt modelId="{0434700D-4E5D-4669-82CF-21742955A7C7}" type="pres">
      <dgm:prSet presAssocID="{DDA9ED47-A7CA-4DAB-8B78-BAEE5BA1CAA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D719F3F-8D7D-4E0C-B3C0-93DB9CA3DEE9}" srcId="{49D1E934-506D-4F7F-AB82-3E9E107F2C64}" destId="{DDA9ED47-A7CA-4DAB-8B78-BAEE5BA1CAAB}" srcOrd="2" destOrd="0" parTransId="{CA3A9AA8-411A-4802-9755-9439C86564A1}" sibTransId="{009740C3-19F9-4980-BED6-9AF8B95F987A}"/>
    <dgm:cxn modelId="{73FF1244-653A-415C-B6DC-AEBEB1AE37EB}" srcId="{49D1E934-506D-4F7F-AB82-3E9E107F2C64}" destId="{B846D541-B49E-4322-A90F-77161DB83BC6}" srcOrd="1" destOrd="0" parTransId="{F76C6270-0E4A-41D5-AA4B-1CD2B30DF098}" sibTransId="{D82D602A-3194-4D4B-92B9-09E26B9559BF}"/>
    <dgm:cxn modelId="{6B1B2E65-27A0-49C3-9C4A-92C55B869E55}" srcId="{49D1E934-506D-4F7F-AB82-3E9E107F2C64}" destId="{E281C013-329F-49A6-8780-DD3A54785E07}" srcOrd="0" destOrd="0" parTransId="{B9C05BBE-9352-4FF0-9B92-2E9E8BEA032A}" sibTransId="{4B8D3F5D-4DF0-480E-BEC0-7713687166B6}"/>
    <dgm:cxn modelId="{8D678CAC-B4C7-4FE5-9C94-3F906B1E2F08}" type="presOf" srcId="{49D1E934-506D-4F7F-AB82-3E9E107F2C64}" destId="{8EF06BF5-B37E-4546-A1C1-B85ADDE835D2}" srcOrd="0" destOrd="0" presId="urn:microsoft.com/office/officeart/2018/5/layout/IconCircleLabelList"/>
    <dgm:cxn modelId="{C91D61E7-8FE2-4760-A50E-1BA5E95270D2}" type="presOf" srcId="{B846D541-B49E-4322-A90F-77161DB83BC6}" destId="{70D64BF3-4633-4687-B357-A82B98D66028}" srcOrd="0" destOrd="0" presId="urn:microsoft.com/office/officeart/2018/5/layout/IconCircleLabelList"/>
    <dgm:cxn modelId="{A35ADEE7-AFFC-44CE-8414-88F1604680C5}" type="presOf" srcId="{E281C013-329F-49A6-8780-DD3A54785E07}" destId="{BCA8B6F3-9A10-4D08-A515-23B9EF7946B6}" srcOrd="0" destOrd="0" presId="urn:microsoft.com/office/officeart/2018/5/layout/IconCircleLabelList"/>
    <dgm:cxn modelId="{077A47FD-EE26-47C2-8ABF-34A6ABDAF1FE}" type="presOf" srcId="{DDA9ED47-A7CA-4DAB-8B78-BAEE5BA1CAAB}" destId="{0434700D-4E5D-4669-82CF-21742955A7C7}" srcOrd="0" destOrd="0" presId="urn:microsoft.com/office/officeart/2018/5/layout/IconCircleLabelList"/>
    <dgm:cxn modelId="{23C0C8F4-5398-4ED8-9B3A-1C3A4D8D78EB}" type="presParOf" srcId="{8EF06BF5-B37E-4546-A1C1-B85ADDE835D2}" destId="{C3C181F3-088B-4A0D-AA20-3A990707508C}" srcOrd="0" destOrd="0" presId="urn:microsoft.com/office/officeart/2018/5/layout/IconCircleLabelList"/>
    <dgm:cxn modelId="{5C19EBAA-50B8-4571-8842-E31DE6FCCC26}" type="presParOf" srcId="{C3C181F3-088B-4A0D-AA20-3A990707508C}" destId="{EA09F2C4-2AAE-412E-956A-292C5DBFC978}" srcOrd="0" destOrd="0" presId="urn:microsoft.com/office/officeart/2018/5/layout/IconCircleLabelList"/>
    <dgm:cxn modelId="{5C967DC5-70D7-49D3-B918-631C75CAFBD6}" type="presParOf" srcId="{C3C181F3-088B-4A0D-AA20-3A990707508C}" destId="{2AC8FE12-2A13-4C46-B498-B05134B120E0}" srcOrd="1" destOrd="0" presId="urn:microsoft.com/office/officeart/2018/5/layout/IconCircleLabelList"/>
    <dgm:cxn modelId="{E85F8306-E714-438B-AC12-A29D7C60C741}" type="presParOf" srcId="{C3C181F3-088B-4A0D-AA20-3A990707508C}" destId="{73EDC0A0-0993-4134-A454-6941960BA973}" srcOrd="2" destOrd="0" presId="urn:microsoft.com/office/officeart/2018/5/layout/IconCircleLabelList"/>
    <dgm:cxn modelId="{DA46EBD9-A9F9-44E7-A552-43D5165CC843}" type="presParOf" srcId="{C3C181F3-088B-4A0D-AA20-3A990707508C}" destId="{BCA8B6F3-9A10-4D08-A515-23B9EF7946B6}" srcOrd="3" destOrd="0" presId="urn:microsoft.com/office/officeart/2018/5/layout/IconCircleLabelList"/>
    <dgm:cxn modelId="{2D506A21-00FE-40AF-B6AA-F02945D12EA5}" type="presParOf" srcId="{8EF06BF5-B37E-4546-A1C1-B85ADDE835D2}" destId="{0C946764-147A-489F-9317-0E42EAF038A3}" srcOrd="1" destOrd="0" presId="urn:microsoft.com/office/officeart/2018/5/layout/IconCircleLabelList"/>
    <dgm:cxn modelId="{2CED6C2D-12ED-49E1-A508-FF0FC26A1AE3}" type="presParOf" srcId="{8EF06BF5-B37E-4546-A1C1-B85ADDE835D2}" destId="{DCE64CE1-E714-40CB-9FE6-80656C00F54B}" srcOrd="2" destOrd="0" presId="urn:microsoft.com/office/officeart/2018/5/layout/IconCircleLabelList"/>
    <dgm:cxn modelId="{A1C790ED-E842-4D24-A462-40FF5825993E}" type="presParOf" srcId="{DCE64CE1-E714-40CB-9FE6-80656C00F54B}" destId="{8CF33F03-A044-4DA8-A206-3ED8545BF949}" srcOrd="0" destOrd="0" presId="urn:microsoft.com/office/officeart/2018/5/layout/IconCircleLabelList"/>
    <dgm:cxn modelId="{2B4409AF-9F38-46EF-BB23-E971E4976EB2}" type="presParOf" srcId="{DCE64CE1-E714-40CB-9FE6-80656C00F54B}" destId="{969069A0-F5F7-4A60-B89C-ABF5472B18A8}" srcOrd="1" destOrd="0" presId="urn:microsoft.com/office/officeart/2018/5/layout/IconCircleLabelList"/>
    <dgm:cxn modelId="{DC27CAFC-66D0-487D-A441-F4C717B0A41C}" type="presParOf" srcId="{DCE64CE1-E714-40CB-9FE6-80656C00F54B}" destId="{C3564778-0611-412F-B935-9DF6972FD349}" srcOrd="2" destOrd="0" presId="urn:microsoft.com/office/officeart/2018/5/layout/IconCircleLabelList"/>
    <dgm:cxn modelId="{80A1EC8F-6023-4CEA-A29F-CA9089D55FE3}" type="presParOf" srcId="{DCE64CE1-E714-40CB-9FE6-80656C00F54B}" destId="{70D64BF3-4633-4687-B357-A82B98D66028}" srcOrd="3" destOrd="0" presId="urn:microsoft.com/office/officeart/2018/5/layout/IconCircleLabelList"/>
    <dgm:cxn modelId="{05133AA9-4B7D-4632-BD81-80C46B78CDA8}" type="presParOf" srcId="{8EF06BF5-B37E-4546-A1C1-B85ADDE835D2}" destId="{661D8601-ABA6-4CAE-BEC8-396E4A971832}" srcOrd="3" destOrd="0" presId="urn:microsoft.com/office/officeart/2018/5/layout/IconCircleLabelList"/>
    <dgm:cxn modelId="{CA768351-DDAC-4B15-B2BD-B91FD770C8F1}" type="presParOf" srcId="{8EF06BF5-B37E-4546-A1C1-B85ADDE835D2}" destId="{F9B4D883-E7A0-43F5-9E7A-22EF3DE47DA9}" srcOrd="4" destOrd="0" presId="urn:microsoft.com/office/officeart/2018/5/layout/IconCircleLabelList"/>
    <dgm:cxn modelId="{B5F71866-25E7-4B35-AB33-AE46C37ED70D}" type="presParOf" srcId="{F9B4D883-E7A0-43F5-9E7A-22EF3DE47DA9}" destId="{D0D52926-1CCB-4DB7-8147-329631ADEAEC}" srcOrd="0" destOrd="0" presId="urn:microsoft.com/office/officeart/2018/5/layout/IconCircleLabelList"/>
    <dgm:cxn modelId="{3AA7AE8F-D106-4709-8F30-9234F6524FEF}" type="presParOf" srcId="{F9B4D883-E7A0-43F5-9E7A-22EF3DE47DA9}" destId="{456668C2-5460-4531-AF6F-88A35BA94104}" srcOrd="1" destOrd="0" presId="urn:microsoft.com/office/officeart/2018/5/layout/IconCircleLabelList"/>
    <dgm:cxn modelId="{5E8D11A2-20DA-49AA-A558-B08D62957A86}" type="presParOf" srcId="{F9B4D883-E7A0-43F5-9E7A-22EF3DE47DA9}" destId="{53301FEB-C1CD-49D1-85DF-ABA20537EF30}" srcOrd="2" destOrd="0" presId="urn:microsoft.com/office/officeart/2018/5/layout/IconCircleLabelList"/>
    <dgm:cxn modelId="{7D054516-A9E3-4A52-B43C-EAA724614394}" type="presParOf" srcId="{F9B4D883-E7A0-43F5-9E7A-22EF3DE47DA9}" destId="{0434700D-4E5D-4669-82CF-21742955A7C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F752F4-E65B-42C5-88FA-687491CC5EC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A03D517-4663-40AA-B8FC-5FE3B15E06E8}">
      <dgm:prSet/>
      <dgm:spPr/>
      <dgm:t>
        <a:bodyPr/>
        <a:lstStyle/>
        <a:p>
          <a:r>
            <a:rPr lang="en-US"/>
            <a:t>Say or write a sentence using:</a:t>
          </a:r>
        </a:p>
      </dgm:t>
    </dgm:pt>
    <dgm:pt modelId="{3021C193-9BD4-46DC-8B0B-9A95B87A55DB}" type="parTrans" cxnId="{EFC65EF0-430B-4DEF-9FD7-5FBAA66926FB}">
      <dgm:prSet/>
      <dgm:spPr/>
      <dgm:t>
        <a:bodyPr/>
        <a:lstStyle/>
        <a:p>
          <a:endParaRPr lang="en-US"/>
        </a:p>
      </dgm:t>
    </dgm:pt>
    <dgm:pt modelId="{D5501AFB-F012-4BDE-B9E5-9332431AFC74}" type="sibTrans" cxnId="{EFC65EF0-430B-4DEF-9FD7-5FBAA66926FB}">
      <dgm:prSet/>
      <dgm:spPr/>
      <dgm:t>
        <a:bodyPr/>
        <a:lstStyle/>
        <a:p>
          <a:endParaRPr lang="en-US"/>
        </a:p>
      </dgm:t>
    </dgm:pt>
    <dgm:pt modelId="{FF84FA39-4015-4DCB-8BF9-F3E1C60D6816}">
      <dgm:prSet/>
      <dgm:spPr/>
      <dgm:t>
        <a:bodyPr/>
        <a:lstStyle/>
        <a:p>
          <a:r>
            <a:rPr lang="en-US"/>
            <a:t>Subject + Verb + Object</a:t>
          </a:r>
        </a:p>
      </dgm:t>
    </dgm:pt>
    <dgm:pt modelId="{88334908-A03D-45CC-A9C8-B0ED7BEC72AF}" type="parTrans" cxnId="{F48E5A74-F26F-48A4-B6C7-D75FA7DDF10A}">
      <dgm:prSet/>
      <dgm:spPr/>
      <dgm:t>
        <a:bodyPr/>
        <a:lstStyle/>
        <a:p>
          <a:endParaRPr lang="en-US"/>
        </a:p>
      </dgm:t>
    </dgm:pt>
    <dgm:pt modelId="{AF1549CD-291C-4305-8E25-55569EA3A6B6}" type="sibTrans" cxnId="{F48E5A74-F26F-48A4-B6C7-D75FA7DDF10A}">
      <dgm:prSet/>
      <dgm:spPr/>
      <dgm:t>
        <a:bodyPr/>
        <a:lstStyle/>
        <a:p>
          <a:endParaRPr lang="en-US"/>
        </a:p>
      </dgm:t>
    </dgm:pt>
    <dgm:pt modelId="{6B92128F-62A6-4E5D-B25D-297E314DA25F}">
      <dgm:prSet/>
      <dgm:spPr/>
      <dgm:t>
        <a:bodyPr/>
        <a:lstStyle/>
        <a:p>
          <a:r>
            <a:rPr lang="en-US"/>
            <a:t>Example: He plays soccer.</a:t>
          </a:r>
        </a:p>
      </dgm:t>
    </dgm:pt>
    <dgm:pt modelId="{FC5C717D-51F5-4B56-AFB5-F36670870836}" type="parTrans" cxnId="{814C2A3E-661C-4E4A-BCD8-17AC6BBF9C71}">
      <dgm:prSet/>
      <dgm:spPr/>
      <dgm:t>
        <a:bodyPr/>
        <a:lstStyle/>
        <a:p>
          <a:endParaRPr lang="en-US"/>
        </a:p>
      </dgm:t>
    </dgm:pt>
    <dgm:pt modelId="{D2AA9BA3-FE44-4652-9968-D14D95D97DB6}" type="sibTrans" cxnId="{814C2A3E-661C-4E4A-BCD8-17AC6BBF9C71}">
      <dgm:prSet/>
      <dgm:spPr/>
      <dgm:t>
        <a:bodyPr/>
        <a:lstStyle/>
        <a:p>
          <a:endParaRPr lang="en-US"/>
        </a:p>
      </dgm:t>
    </dgm:pt>
    <dgm:pt modelId="{59044FCE-7AE8-4FFB-A9AD-D187BD1AB9F3}" type="pres">
      <dgm:prSet presAssocID="{6AF752F4-E65B-42C5-88FA-687491CC5EC1}" presName="root" presStyleCnt="0">
        <dgm:presLayoutVars>
          <dgm:dir/>
          <dgm:resizeHandles val="exact"/>
        </dgm:presLayoutVars>
      </dgm:prSet>
      <dgm:spPr/>
    </dgm:pt>
    <dgm:pt modelId="{355DF28C-37CE-4C32-90C4-596BAD7A6043}" type="pres">
      <dgm:prSet presAssocID="{BA03D517-4663-40AA-B8FC-5FE3B15E06E8}" presName="compNode" presStyleCnt="0"/>
      <dgm:spPr/>
    </dgm:pt>
    <dgm:pt modelId="{4507C292-E7CE-428D-AC2B-323CA845B440}" type="pres">
      <dgm:prSet presAssocID="{BA03D517-4663-40AA-B8FC-5FE3B15E06E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4CEED416-C65D-4C48-9AB8-B58AC84E030A}" type="pres">
      <dgm:prSet presAssocID="{BA03D517-4663-40AA-B8FC-5FE3B15E06E8}" presName="spaceRect" presStyleCnt="0"/>
      <dgm:spPr/>
    </dgm:pt>
    <dgm:pt modelId="{9411918C-24E7-4272-8AF8-4C151F1AD8E9}" type="pres">
      <dgm:prSet presAssocID="{BA03D517-4663-40AA-B8FC-5FE3B15E06E8}" presName="textRect" presStyleLbl="revTx" presStyleIdx="0" presStyleCnt="3">
        <dgm:presLayoutVars>
          <dgm:chMax val="1"/>
          <dgm:chPref val="1"/>
        </dgm:presLayoutVars>
      </dgm:prSet>
      <dgm:spPr/>
    </dgm:pt>
    <dgm:pt modelId="{EC9523A7-3A13-4526-BB80-6660C46ACB8C}" type="pres">
      <dgm:prSet presAssocID="{D5501AFB-F012-4BDE-B9E5-9332431AFC74}" presName="sibTrans" presStyleCnt="0"/>
      <dgm:spPr/>
    </dgm:pt>
    <dgm:pt modelId="{FAFF936F-DAF8-459A-AF57-BC827E2A2940}" type="pres">
      <dgm:prSet presAssocID="{FF84FA39-4015-4DCB-8BF9-F3E1C60D6816}" presName="compNode" presStyleCnt="0"/>
      <dgm:spPr/>
    </dgm:pt>
    <dgm:pt modelId="{1503DEA9-233D-4157-BFED-5226D4594985}" type="pres">
      <dgm:prSet presAssocID="{FF84FA39-4015-4DCB-8BF9-F3E1C60D681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7F2EF59-41E2-47B7-9CAD-A054553188CB}" type="pres">
      <dgm:prSet presAssocID="{FF84FA39-4015-4DCB-8BF9-F3E1C60D6816}" presName="spaceRect" presStyleCnt="0"/>
      <dgm:spPr/>
    </dgm:pt>
    <dgm:pt modelId="{DB27F48E-F474-42BC-9ACB-0163DDE4B8DC}" type="pres">
      <dgm:prSet presAssocID="{FF84FA39-4015-4DCB-8BF9-F3E1C60D6816}" presName="textRect" presStyleLbl="revTx" presStyleIdx="1" presStyleCnt="3">
        <dgm:presLayoutVars>
          <dgm:chMax val="1"/>
          <dgm:chPref val="1"/>
        </dgm:presLayoutVars>
      </dgm:prSet>
      <dgm:spPr/>
    </dgm:pt>
    <dgm:pt modelId="{A1E84494-236B-417E-97CA-CD0EBD5B25ED}" type="pres">
      <dgm:prSet presAssocID="{AF1549CD-291C-4305-8E25-55569EA3A6B6}" presName="sibTrans" presStyleCnt="0"/>
      <dgm:spPr/>
    </dgm:pt>
    <dgm:pt modelId="{1608C2B3-2F3F-42CD-A86A-5B21827DDF03}" type="pres">
      <dgm:prSet presAssocID="{6B92128F-62A6-4E5D-B25D-297E314DA25F}" presName="compNode" presStyleCnt="0"/>
      <dgm:spPr/>
    </dgm:pt>
    <dgm:pt modelId="{CE030085-5796-440F-B2B2-57D1A93B84FB}" type="pres">
      <dgm:prSet presAssocID="{6B92128F-62A6-4E5D-B25D-297E314DA25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cer"/>
        </a:ext>
      </dgm:extLst>
    </dgm:pt>
    <dgm:pt modelId="{E67D08C0-9288-4E89-86BC-F2C9B8C574D1}" type="pres">
      <dgm:prSet presAssocID="{6B92128F-62A6-4E5D-B25D-297E314DA25F}" presName="spaceRect" presStyleCnt="0"/>
      <dgm:spPr/>
    </dgm:pt>
    <dgm:pt modelId="{162159BE-A6E9-4319-91A5-A8DAEF2A6FD5}" type="pres">
      <dgm:prSet presAssocID="{6B92128F-62A6-4E5D-B25D-297E314DA25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C236225-549D-4C68-98C2-83F5C08BDED8}" type="presOf" srcId="{6AF752F4-E65B-42C5-88FA-687491CC5EC1}" destId="{59044FCE-7AE8-4FFB-A9AD-D187BD1AB9F3}" srcOrd="0" destOrd="0" presId="urn:microsoft.com/office/officeart/2018/2/layout/IconLabelList"/>
    <dgm:cxn modelId="{450E153C-692F-4BB7-A4BE-1D0E000DD9C7}" type="presOf" srcId="{BA03D517-4663-40AA-B8FC-5FE3B15E06E8}" destId="{9411918C-24E7-4272-8AF8-4C151F1AD8E9}" srcOrd="0" destOrd="0" presId="urn:microsoft.com/office/officeart/2018/2/layout/IconLabelList"/>
    <dgm:cxn modelId="{814C2A3E-661C-4E4A-BCD8-17AC6BBF9C71}" srcId="{6AF752F4-E65B-42C5-88FA-687491CC5EC1}" destId="{6B92128F-62A6-4E5D-B25D-297E314DA25F}" srcOrd="2" destOrd="0" parTransId="{FC5C717D-51F5-4B56-AFB5-F36670870836}" sibTransId="{D2AA9BA3-FE44-4652-9968-D14D95D97DB6}"/>
    <dgm:cxn modelId="{F48E5A74-F26F-48A4-B6C7-D75FA7DDF10A}" srcId="{6AF752F4-E65B-42C5-88FA-687491CC5EC1}" destId="{FF84FA39-4015-4DCB-8BF9-F3E1C60D6816}" srcOrd="1" destOrd="0" parTransId="{88334908-A03D-45CC-A9C8-B0ED7BEC72AF}" sibTransId="{AF1549CD-291C-4305-8E25-55569EA3A6B6}"/>
    <dgm:cxn modelId="{56125A59-9E00-4086-A82F-8C894226374E}" type="presOf" srcId="{FF84FA39-4015-4DCB-8BF9-F3E1C60D6816}" destId="{DB27F48E-F474-42BC-9ACB-0163DDE4B8DC}" srcOrd="0" destOrd="0" presId="urn:microsoft.com/office/officeart/2018/2/layout/IconLabelList"/>
    <dgm:cxn modelId="{D3F1ADB2-E95E-41AD-B772-7C270B64F018}" type="presOf" srcId="{6B92128F-62A6-4E5D-B25D-297E314DA25F}" destId="{162159BE-A6E9-4319-91A5-A8DAEF2A6FD5}" srcOrd="0" destOrd="0" presId="urn:microsoft.com/office/officeart/2018/2/layout/IconLabelList"/>
    <dgm:cxn modelId="{EFC65EF0-430B-4DEF-9FD7-5FBAA66926FB}" srcId="{6AF752F4-E65B-42C5-88FA-687491CC5EC1}" destId="{BA03D517-4663-40AA-B8FC-5FE3B15E06E8}" srcOrd="0" destOrd="0" parTransId="{3021C193-9BD4-46DC-8B0B-9A95B87A55DB}" sibTransId="{D5501AFB-F012-4BDE-B9E5-9332431AFC74}"/>
    <dgm:cxn modelId="{F513CA2F-F128-45D3-AC0D-60D9BC6D2BF3}" type="presParOf" srcId="{59044FCE-7AE8-4FFB-A9AD-D187BD1AB9F3}" destId="{355DF28C-37CE-4C32-90C4-596BAD7A6043}" srcOrd="0" destOrd="0" presId="urn:microsoft.com/office/officeart/2018/2/layout/IconLabelList"/>
    <dgm:cxn modelId="{9A6BD65E-4743-4EFF-887B-F466AA1EBB51}" type="presParOf" srcId="{355DF28C-37CE-4C32-90C4-596BAD7A6043}" destId="{4507C292-E7CE-428D-AC2B-323CA845B440}" srcOrd="0" destOrd="0" presId="urn:microsoft.com/office/officeart/2018/2/layout/IconLabelList"/>
    <dgm:cxn modelId="{39CF485D-3867-47FE-8857-97AB9D65F34D}" type="presParOf" srcId="{355DF28C-37CE-4C32-90C4-596BAD7A6043}" destId="{4CEED416-C65D-4C48-9AB8-B58AC84E030A}" srcOrd="1" destOrd="0" presId="urn:microsoft.com/office/officeart/2018/2/layout/IconLabelList"/>
    <dgm:cxn modelId="{14377DE0-E374-4EBE-9ED0-D3C0FAC0DC65}" type="presParOf" srcId="{355DF28C-37CE-4C32-90C4-596BAD7A6043}" destId="{9411918C-24E7-4272-8AF8-4C151F1AD8E9}" srcOrd="2" destOrd="0" presId="urn:microsoft.com/office/officeart/2018/2/layout/IconLabelList"/>
    <dgm:cxn modelId="{A3D7CE36-0082-4088-B454-B2A9EDF3E697}" type="presParOf" srcId="{59044FCE-7AE8-4FFB-A9AD-D187BD1AB9F3}" destId="{EC9523A7-3A13-4526-BB80-6660C46ACB8C}" srcOrd="1" destOrd="0" presId="urn:microsoft.com/office/officeart/2018/2/layout/IconLabelList"/>
    <dgm:cxn modelId="{D2DD182F-90F8-4A21-A986-FF681F0576D0}" type="presParOf" srcId="{59044FCE-7AE8-4FFB-A9AD-D187BD1AB9F3}" destId="{FAFF936F-DAF8-459A-AF57-BC827E2A2940}" srcOrd="2" destOrd="0" presId="urn:microsoft.com/office/officeart/2018/2/layout/IconLabelList"/>
    <dgm:cxn modelId="{187ACE60-EC8E-4309-BFC0-02B9151E7532}" type="presParOf" srcId="{FAFF936F-DAF8-459A-AF57-BC827E2A2940}" destId="{1503DEA9-233D-4157-BFED-5226D4594985}" srcOrd="0" destOrd="0" presId="urn:microsoft.com/office/officeart/2018/2/layout/IconLabelList"/>
    <dgm:cxn modelId="{12526329-9E80-4779-B1BC-4288F4A393FF}" type="presParOf" srcId="{FAFF936F-DAF8-459A-AF57-BC827E2A2940}" destId="{B7F2EF59-41E2-47B7-9CAD-A054553188CB}" srcOrd="1" destOrd="0" presId="urn:microsoft.com/office/officeart/2018/2/layout/IconLabelList"/>
    <dgm:cxn modelId="{769DBDF7-C946-4F68-ADC0-EA38D4918CA3}" type="presParOf" srcId="{FAFF936F-DAF8-459A-AF57-BC827E2A2940}" destId="{DB27F48E-F474-42BC-9ACB-0163DDE4B8DC}" srcOrd="2" destOrd="0" presId="urn:microsoft.com/office/officeart/2018/2/layout/IconLabelList"/>
    <dgm:cxn modelId="{B755A7AF-D699-4813-BB6C-42BA0D5787C0}" type="presParOf" srcId="{59044FCE-7AE8-4FFB-A9AD-D187BD1AB9F3}" destId="{A1E84494-236B-417E-97CA-CD0EBD5B25ED}" srcOrd="3" destOrd="0" presId="urn:microsoft.com/office/officeart/2018/2/layout/IconLabelList"/>
    <dgm:cxn modelId="{62A4FC8F-E4CA-410D-B0EC-38F3540D3B46}" type="presParOf" srcId="{59044FCE-7AE8-4FFB-A9AD-D187BD1AB9F3}" destId="{1608C2B3-2F3F-42CD-A86A-5B21827DDF03}" srcOrd="4" destOrd="0" presId="urn:microsoft.com/office/officeart/2018/2/layout/IconLabelList"/>
    <dgm:cxn modelId="{8CF082A4-BFA0-44BE-8689-B53038DDFE2B}" type="presParOf" srcId="{1608C2B3-2F3F-42CD-A86A-5B21827DDF03}" destId="{CE030085-5796-440F-B2B2-57D1A93B84FB}" srcOrd="0" destOrd="0" presId="urn:microsoft.com/office/officeart/2018/2/layout/IconLabelList"/>
    <dgm:cxn modelId="{14660801-64EB-49F0-9074-9A721A556353}" type="presParOf" srcId="{1608C2B3-2F3F-42CD-A86A-5B21827DDF03}" destId="{E67D08C0-9288-4E89-86BC-F2C9B8C574D1}" srcOrd="1" destOrd="0" presId="urn:microsoft.com/office/officeart/2018/2/layout/IconLabelList"/>
    <dgm:cxn modelId="{ABC8B1C1-3077-47C3-A318-74C820E1B63A}" type="presParOf" srcId="{1608C2B3-2F3F-42CD-A86A-5B21827DDF03}" destId="{162159BE-A6E9-4319-91A5-A8DAEF2A6FD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F0E68-DF6E-40AA-AB86-BA57B40FF34A}">
      <dsp:nvSpPr>
        <dsp:cNvPr id="0" name=""/>
        <dsp:cNvSpPr/>
      </dsp:nvSpPr>
      <dsp:spPr>
        <a:xfrm>
          <a:off x="0" y="632"/>
          <a:ext cx="45910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79084-696F-446D-8436-160169DADC05}">
      <dsp:nvSpPr>
        <dsp:cNvPr id="0" name=""/>
        <dsp:cNvSpPr/>
      </dsp:nvSpPr>
      <dsp:spPr>
        <a:xfrm>
          <a:off x="0" y="632"/>
          <a:ext cx="4591050" cy="103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 sentence has a Subject (who) and a Verb (action).</a:t>
          </a:r>
        </a:p>
      </dsp:txBody>
      <dsp:txXfrm>
        <a:off x="0" y="632"/>
        <a:ext cx="4591050" cy="1036659"/>
      </dsp:txXfrm>
    </dsp:sp>
    <dsp:sp modelId="{714FA589-3A6B-4473-94B5-5B2A82A3E7BB}">
      <dsp:nvSpPr>
        <dsp:cNvPr id="0" name=""/>
        <dsp:cNvSpPr/>
      </dsp:nvSpPr>
      <dsp:spPr>
        <a:xfrm>
          <a:off x="0" y="1037292"/>
          <a:ext cx="4591050" cy="0"/>
        </a:xfrm>
        <a:prstGeom prst="lin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FD532-A555-417B-AE93-CD015E5DBB7E}">
      <dsp:nvSpPr>
        <dsp:cNvPr id="0" name=""/>
        <dsp:cNvSpPr/>
      </dsp:nvSpPr>
      <dsp:spPr>
        <a:xfrm>
          <a:off x="0" y="1037292"/>
          <a:ext cx="4591050" cy="103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Examples:</a:t>
          </a:r>
        </a:p>
      </dsp:txBody>
      <dsp:txXfrm>
        <a:off x="0" y="1037292"/>
        <a:ext cx="4591050" cy="1036659"/>
      </dsp:txXfrm>
    </dsp:sp>
    <dsp:sp modelId="{C903241D-24E1-4191-BCDE-CC9553F8A191}">
      <dsp:nvSpPr>
        <dsp:cNvPr id="0" name=""/>
        <dsp:cNvSpPr/>
      </dsp:nvSpPr>
      <dsp:spPr>
        <a:xfrm>
          <a:off x="0" y="2073952"/>
          <a:ext cx="4591050" cy="0"/>
        </a:xfrm>
        <a:prstGeom prst="lin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60325-00F8-4BB4-9F53-E53F1DFB6BD4}">
      <dsp:nvSpPr>
        <dsp:cNvPr id="0" name=""/>
        <dsp:cNvSpPr/>
      </dsp:nvSpPr>
      <dsp:spPr>
        <a:xfrm>
          <a:off x="0" y="2073952"/>
          <a:ext cx="4591050" cy="103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I run.</a:t>
          </a:r>
        </a:p>
      </dsp:txBody>
      <dsp:txXfrm>
        <a:off x="0" y="2073952"/>
        <a:ext cx="4591050" cy="1036659"/>
      </dsp:txXfrm>
    </dsp:sp>
    <dsp:sp modelId="{C8F1D5E6-5256-4FDB-B2D6-F04DDED536D5}">
      <dsp:nvSpPr>
        <dsp:cNvPr id="0" name=""/>
        <dsp:cNvSpPr/>
      </dsp:nvSpPr>
      <dsp:spPr>
        <a:xfrm>
          <a:off x="0" y="3110612"/>
          <a:ext cx="4591050" cy="0"/>
        </a:xfrm>
        <a:prstGeom prst="lin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A813B-6F8A-4DE4-A7A4-AC48C536C030}">
      <dsp:nvSpPr>
        <dsp:cNvPr id="0" name=""/>
        <dsp:cNvSpPr/>
      </dsp:nvSpPr>
      <dsp:spPr>
        <a:xfrm>
          <a:off x="0" y="3110612"/>
          <a:ext cx="4591050" cy="103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She eats.</a:t>
          </a:r>
        </a:p>
      </dsp:txBody>
      <dsp:txXfrm>
        <a:off x="0" y="3110612"/>
        <a:ext cx="4591050" cy="1036659"/>
      </dsp:txXfrm>
    </dsp:sp>
    <dsp:sp modelId="{617F39C9-9ADD-4E7A-9D2F-4FE46799BA99}">
      <dsp:nvSpPr>
        <dsp:cNvPr id="0" name=""/>
        <dsp:cNvSpPr/>
      </dsp:nvSpPr>
      <dsp:spPr>
        <a:xfrm>
          <a:off x="0" y="4147272"/>
          <a:ext cx="4591050" cy="0"/>
        </a:xfrm>
        <a:prstGeom prst="lin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D6077-6885-412F-94AB-1508021875FA}">
      <dsp:nvSpPr>
        <dsp:cNvPr id="0" name=""/>
        <dsp:cNvSpPr/>
      </dsp:nvSpPr>
      <dsp:spPr>
        <a:xfrm>
          <a:off x="0" y="4147272"/>
          <a:ext cx="4591050" cy="103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They sleep.</a:t>
          </a:r>
        </a:p>
      </dsp:txBody>
      <dsp:txXfrm>
        <a:off x="0" y="4147272"/>
        <a:ext cx="4591050" cy="1036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92A67-ABF6-41F8-9708-0CE91EA2DDC7}">
      <dsp:nvSpPr>
        <dsp:cNvPr id="0" name=""/>
        <dsp:cNvSpPr/>
      </dsp:nvSpPr>
      <dsp:spPr>
        <a:xfrm>
          <a:off x="738477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3AB6A-8255-4172-8F6D-186160A0657D}">
      <dsp:nvSpPr>
        <dsp:cNvPr id="0" name=""/>
        <dsp:cNvSpPr/>
      </dsp:nvSpPr>
      <dsp:spPr>
        <a:xfrm>
          <a:off x="78583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 eat apples.</a:t>
          </a:r>
        </a:p>
      </dsp:txBody>
      <dsp:txXfrm>
        <a:off x="78583" y="2435142"/>
        <a:ext cx="2399612" cy="720000"/>
      </dsp:txXfrm>
    </dsp:sp>
    <dsp:sp modelId="{70612BAA-A00C-4D42-888E-F7043E5EAB8C}">
      <dsp:nvSpPr>
        <dsp:cNvPr id="0" name=""/>
        <dsp:cNvSpPr/>
      </dsp:nvSpPr>
      <dsp:spPr>
        <a:xfrm>
          <a:off x="3558022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E43FE-36CC-4407-B7E2-A6C961309577}">
      <dsp:nvSpPr>
        <dsp:cNvPr id="0" name=""/>
        <dsp:cNvSpPr/>
      </dsp:nvSpPr>
      <dsp:spPr>
        <a:xfrm>
          <a:off x="2898129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He reads a book.</a:t>
          </a:r>
        </a:p>
      </dsp:txBody>
      <dsp:txXfrm>
        <a:off x="2898129" y="2435142"/>
        <a:ext cx="2399612" cy="720000"/>
      </dsp:txXfrm>
    </dsp:sp>
    <dsp:sp modelId="{10039541-C4A7-40E2-8723-28016135DF6D}">
      <dsp:nvSpPr>
        <dsp:cNvPr id="0" name=""/>
        <dsp:cNvSpPr/>
      </dsp:nvSpPr>
      <dsp:spPr>
        <a:xfrm>
          <a:off x="6377567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756E8-F794-40DB-B233-7D2B519554CB}">
      <dsp:nvSpPr>
        <dsp:cNvPr id="0" name=""/>
        <dsp:cNvSpPr/>
      </dsp:nvSpPr>
      <dsp:spPr>
        <a:xfrm>
          <a:off x="5717674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They watch TV.</a:t>
          </a:r>
        </a:p>
      </dsp:txBody>
      <dsp:txXfrm>
        <a:off x="5717674" y="2435142"/>
        <a:ext cx="2399612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01F8A-16A5-4F5F-93B2-FF81D62F1B5B}">
      <dsp:nvSpPr>
        <dsp:cNvPr id="0" name=""/>
        <dsp:cNvSpPr/>
      </dsp:nvSpPr>
      <dsp:spPr>
        <a:xfrm>
          <a:off x="2401" y="1209894"/>
          <a:ext cx="1714409" cy="108865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99D44-BD5F-46F4-AC8D-AB90E101CDAA}">
      <dsp:nvSpPr>
        <dsp:cNvPr id="0" name=""/>
        <dsp:cNvSpPr/>
      </dsp:nvSpPr>
      <dsp:spPr>
        <a:xfrm>
          <a:off x="192891" y="1390860"/>
          <a:ext cx="1714409" cy="10886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Example: I eat apples.</a:t>
          </a:r>
        </a:p>
      </dsp:txBody>
      <dsp:txXfrm>
        <a:off x="224776" y="1422745"/>
        <a:ext cx="1650639" cy="1024880"/>
      </dsp:txXfrm>
    </dsp:sp>
    <dsp:sp modelId="{91FCEFF3-7980-4DD7-842D-1C1EF730F93E}">
      <dsp:nvSpPr>
        <dsp:cNvPr id="0" name=""/>
        <dsp:cNvSpPr/>
      </dsp:nvSpPr>
      <dsp:spPr>
        <a:xfrm>
          <a:off x="2097790" y="1209894"/>
          <a:ext cx="1714409" cy="108865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B03C1-FA04-4EF9-8D93-5BF9F676EADE}">
      <dsp:nvSpPr>
        <dsp:cNvPr id="0" name=""/>
        <dsp:cNvSpPr/>
      </dsp:nvSpPr>
      <dsp:spPr>
        <a:xfrm>
          <a:off x="2288280" y="1390860"/>
          <a:ext cx="1714409" cy="10886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Subject = I</a:t>
          </a:r>
        </a:p>
      </dsp:txBody>
      <dsp:txXfrm>
        <a:off x="2320165" y="1422745"/>
        <a:ext cx="1650639" cy="1024880"/>
      </dsp:txXfrm>
    </dsp:sp>
    <dsp:sp modelId="{B2D032A6-3BBB-44D5-AF09-453A072B3428}">
      <dsp:nvSpPr>
        <dsp:cNvPr id="0" name=""/>
        <dsp:cNvSpPr/>
      </dsp:nvSpPr>
      <dsp:spPr>
        <a:xfrm>
          <a:off x="4193180" y="1209894"/>
          <a:ext cx="1714409" cy="108865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CB6A9-5C10-4E25-8D38-C758CFF5D1C4}">
      <dsp:nvSpPr>
        <dsp:cNvPr id="0" name=""/>
        <dsp:cNvSpPr/>
      </dsp:nvSpPr>
      <dsp:spPr>
        <a:xfrm>
          <a:off x="4383670" y="1390860"/>
          <a:ext cx="1714409" cy="10886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Verb = eat</a:t>
          </a:r>
        </a:p>
      </dsp:txBody>
      <dsp:txXfrm>
        <a:off x="4415555" y="1422745"/>
        <a:ext cx="1650639" cy="1024880"/>
      </dsp:txXfrm>
    </dsp:sp>
    <dsp:sp modelId="{87F3F7D1-4CC8-4BE0-A3C5-7D8FF7B3D236}">
      <dsp:nvSpPr>
        <dsp:cNvPr id="0" name=""/>
        <dsp:cNvSpPr/>
      </dsp:nvSpPr>
      <dsp:spPr>
        <a:xfrm>
          <a:off x="6288570" y="1209894"/>
          <a:ext cx="1714409" cy="108865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C4D41-5386-4DAA-8E0B-ACD5EC9FEB3E}">
      <dsp:nvSpPr>
        <dsp:cNvPr id="0" name=""/>
        <dsp:cNvSpPr/>
      </dsp:nvSpPr>
      <dsp:spPr>
        <a:xfrm>
          <a:off x="6479060" y="1390860"/>
          <a:ext cx="1714409" cy="10886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Object = apples</a:t>
          </a:r>
        </a:p>
      </dsp:txBody>
      <dsp:txXfrm>
        <a:off x="6510945" y="1422745"/>
        <a:ext cx="1650639" cy="1024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31ED2-01A1-4F12-98C4-750D33D5E701}">
      <dsp:nvSpPr>
        <dsp:cNvPr id="0" name=""/>
        <dsp:cNvSpPr/>
      </dsp:nvSpPr>
      <dsp:spPr>
        <a:xfrm>
          <a:off x="884935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839C6-BEE9-4A71-9881-006362AC97C2}">
      <dsp:nvSpPr>
        <dsp:cNvPr id="0" name=""/>
        <dsp:cNvSpPr/>
      </dsp:nvSpPr>
      <dsp:spPr>
        <a:xfrm>
          <a:off x="1352935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25C22-1697-4411-811C-9155EC3D0894}">
      <dsp:nvSpPr>
        <dsp:cNvPr id="0" name=""/>
        <dsp:cNvSpPr/>
      </dsp:nvSpPr>
      <dsp:spPr>
        <a:xfrm>
          <a:off x="182935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000" kern="1200"/>
            <a:t>Mixed: eat I apples</a:t>
          </a:r>
        </a:p>
      </dsp:txBody>
      <dsp:txXfrm>
        <a:off x="182935" y="3176402"/>
        <a:ext cx="3600000" cy="720000"/>
      </dsp:txXfrm>
    </dsp:sp>
    <dsp:sp modelId="{D3F62DFD-4CF1-4D2E-87DB-E316B64365EC}">
      <dsp:nvSpPr>
        <dsp:cNvPr id="0" name=""/>
        <dsp:cNvSpPr/>
      </dsp:nvSpPr>
      <dsp:spPr>
        <a:xfrm>
          <a:off x="5114935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7DCA9-28A2-4FB3-BBB1-0F64B64E588A}">
      <dsp:nvSpPr>
        <dsp:cNvPr id="0" name=""/>
        <dsp:cNvSpPr/>
      </dsp:nvSpPr>
      <dsp:spPr>
        <a:xfrm>
          <a:off x="5582935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B781F-EDE6-4938-9B03-2E0C594C45DD}">
      <dsp:nvSpPr>
        <dsp:cNvPr id="0" name=""/>
        <dsp:cNvSpPr/>
      </dsp:nvSpPr>
      <dsp:spPr>
        <a:xfrm>
          <a:off x="4412935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000" kern="1200" dirty="0"/>
            <a:t>Correct: I eat apples</a:t>
          </a:r>
        </a:p>
      </dsp:txBody>
      <dsp:txXfrm>
        <a:off x="4412935" y="3176402"/>
        <a:ext cx="360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9F2C4-2AAE-412E-956A-292C5DBFC978}">
      <dsp:nvSpPr>
        <dsp:cNvPr id="0" name=""/>
        <dsp:cNvSpPr/>
      </dsp:nvSpPr>
      <dsp:spPr>
        <a:xfrm>
          <a:off x="518185" y="768902"/>
          <a:ext cx="1475437" cy="14754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C8FE12-2A13-4C46-B498-B05134B120E0}">
      <dsp:nvSpPr>
        <dsp:cNvPr id="0" name=""/>
        <dsp:cNvSpPr/>
      </dsp:nvSpPr>
      <dsp:spPr>
        <a:xfrm>
          <a:off x="832623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8B6F3-9A10-4D08-A515-23B9EF7946B6}">
      <dsp:nvSpPr>
        <dsp:cNvPr id="0" name=""/>
        <dsp:cNvSpPr/>
      </dsp:nvSpPr>
      <dsp:spPr>
        <a:xfrm>
          <a:off x="46529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Listen and identify:</a:t>
          </a:r>
        </a:p>
      </dsp:txBody>
      <dsp:txXfrm>
        <a:off x="46529" y="2703902"/>
        <a:ext cx="2418750" cy="720000"/>
      </dsp:txXfrm>
    </dsp:sp>
    <dsp:sp modelId="{8CF33F03-A044-4DA8-A206-3ED8545BF949}">
      <dsp:nvSpPr>
        <dsp:cNvPr id="0" name=""/>
        <dsp:cNvSpPr/>
      </dsp:nvSpPr>
      <dsp:spPr>
        <a:xfrm>
          <a:off x="3360216" y="768902"/>
          <a:ext cx="1475437" cy="14754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9069A0-F5F7-4A60-B89C-ABF5472B18A8}">
      <dsp:nvSpPr>
        <dsp:cNvPr id="0" name=""/>
        <dsp:cNvSpPr/>
      </dsp:nvSpPr>
      <dsp:spPr>
        <a:xfrm>
          <a:off x="3674654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64BF3-4633-4687-B357-A82B98D66028}">
      <dsp:nvSpPr>
        <dsp:cNvPr id="0" name=""/>
        <dsp:cNvSpPr/>
      </dsp:nvSpPr>
      <dsp:spPr>
        <a:xfrm>
          <a:off x="2888560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Sentence: “She reads books.”</a:t>
          </a:r>
        </a:p>
      </dsp:txBody>
      <dsp:txXfrm>
        <a:off x="2888560" y="2703902"/>
        <a:ext cx="2418750" cy="720000"/>
      </dsp:txXfrm>
    </dsp:sp>
    <dsp:sp modelId="{D0D52926-1CCB-4DB7-8147-329631ADEAEC}">
      <dsp:nvSpPr>
        <dsp:cNvPr id="0" name=""/>
        <dsp:cNvSpPr/>
      </dsp:nvSpPr>
      <dsp:spPr>
        <a:xfrm>
          <a:off x="6202248" y="768902"/>
          <a:ext cx="1475437" cy="14754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668C2-5460-4531-AF6F-88A35BA94104}">
      <dsp:nvSpPr>
        <dsp:cNvPr id="0" name=""/>
        <dsp:cNvSpPr/>
      </dsp:nvSpPr>
      <dsp:spPr>
        <a:xfrm>
          <a:off x="6516685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4700D-4E5D-4669-82CF-21742955A7C7}">
      <dsp:nvSpPr>
        <dsp:cNvPr id="0" name=""/>
        <dsp:cNvSpPr/>
      </dsp:nvSpPr>
      <dsp:spPr>
        <a:xfrm>
          <a:off x="5730591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Subject? Verb? Object?</a:t>
          </a:r>
        </a:p>
      </dsp:txBody>
      <dsp:txXfrm>
        <a:off x="5730591" y="2703902"/>
        <a:ext cx="241875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7C292-E7CE-428D-AC2B-323CA845B440}">
      <dsp:nvSpPr>
        <dsp:cNvPr id="0" name=""/>
        <dsp:cNvSpPr/>
      </dsp:nvSpPr>
      <dsp:spPr>
        <a:xfrm>
          <a:off x="738477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1918C-24E7-4272-8AF8-4C151F1AD8E9}">
      <dsp:nvSpPr>
        <dsp:cNvPr id="0" name=""/>
        <dsp:cNvSpPr/>
      </dsp:nvSpPr>
      <dsp:spPr>
        <a:xfrm>
          <a:off x="78583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Say or write a sentence using:</a:t>
          </a:r>
        </a:p>
      </dsp:txBody>
      <dsp:txXfrm>
        <a:off x="78583" y="2435142"/>
        <a:ext cx="2399612" cy="720000"/>
      </dsp:txXfrm>
    </dsp:sp>
    <dsp:sp modelId="{1503DEA9-233D-4157-BFED-5226D4594985}">
      <dsp:nvSpPr>
        <dsp:cNvPr id="0" name=""/>
        <dsp:cNvSpPr/>
      </dsp:nvSpPr>
      <dsp:spPr>
        <a:xfrm>
          <a:off x="3558022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7F48E-F474-42BC-9ACB-0163DDE4B8DC}">
      <dsp:nvSpPr>
        <dsp:cNvPr id="0" name=""/>
        <dsp:cNvSpPr/>
      </dsp:nvSpPr>
      <dsp:spPr>
        <a:xfrm>
          <a:off x="2898129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Subject + Verb + Object</a:t>
          </a:r>
        </a:p>
      </dsp:txBody>
      <dsp:txXfrm>
        <a:off x="2898129" y="2435142"/>
        <a:ext cx="2399612" cy="720000"/>
      </dsp:txXfrm>
    </dsp:sp>
    <dsp:sp modelId="{CE030085-5796-440F-B2B2-57D1A93B84FB}">
      <dsp:nvSpPr>
        <dsp:cNvPr id="0" name=""/>
        <dsp:cNvSpPr/>
      </dsp:nvSpPr>
      <dsp:spPr>
        <a:xfrm>
          <a:off x="6377567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159BE-A6E9-4319-91A5-A8DAEF2A6FD5}">
      <dsp:nvSpPr>
        <dsp:cNvPr id="0" name=""/>
        <dsp:cNvSpPr/>
      </dsp:nvSpPr>
      <dsp:spPr>
        <a:xfrm>
          <a:off x="5717674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Example: He plays soccer.</a:t>
          </a:r>
        </a:p>
      </dsp:txBody>
      <dsp:txXfrm>
        <a:off x="5717674" y="2435142"/>
        <a:ext cx="2399612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51381"/>
            <a:ext cx="7884414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5700"/>
              <a:t>Day 3: Sentence Structure – Subject + Verb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49" y="4983276"/>
            <a:ext cx="7884414" cy="1126680"/>
          </a:xfrm>
        </p:spPr>
        <p:txBody>
          <a:bodyPr>
            <a:normAutofit/>
          </a:bodyPr>
          <a:lstStyle/>
          <a:p>
            <a:pPr algn="l"/>
            <a:r>
              <a:t>Beginner English Course with Mr. Vargas</a:t>
            </a:r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4718595"/>
            <a:ext cx="4057650" cy="18288"/>
          </a:xfrm>
          <a:custGeom>
            <a:avLst/>
            <a:gdLst>
              <a:gd name="connsiteX0" fmla="*/ 0 w 4057650"/>
              <a:gd name="connsiteY0" fmla="*/ 0 h 18288"/>
              <a:gd name="connsiteX1" fmla="*/ 757428 w 4057650"/>
              <a:gd name="connsiteY1" fmla="*/ 0 h 18288"/>
              <a:gd name="connsiteX2" fmla="*/ 1474279 w 4057650"/>
              <a:gd name="connsiteY2" fmla="*/ 0 h 18288"/>
              <a:gd name="connsiteX3" fmla="*/ 2191131 w 4057650"/>
              <a:gd name="connsiteY3" fmla="*/ 0 h 18288"/>
              <a:gd name="connsiteX4" fmla="*/ 2745676 w 4057650"/>
              <a:gd name="connsiteY4" fmla="*/ 0 h 18288"/>
              <a:gd name="connsiteX5" fmla="*/ 3340798 w 4057650"/>
              <a:gd name="connsiteY5" fmla="*/ 0 h 18288"/>
              <a:gd name="connsiteX6" fmla="*/ 4057650 w 4057650"/>
              <a:gd name="connsiteY6" fmla="*/ 0 h 18288"/>
              <a:gd name="connsiteX7" fmla="*/ 4057650 w 4057650"/>
              <a:gd name="connsiteY7" fmla="*/ 18288 h 18288"/>
              <a:gd name="connsiteX8" fmla="*/ 3381375 w 4057650"/>
              <a:gd name="connsiteY8" fmla="*/ 18288 h 18288"/>
              <a:gd name="connsiteX9" fmla="*/ 2826830 w 4057650"/>
              <a:gd name="connsiteY9" fmla="*/ 18288 h 18288"/>
              <a:gd name="connsiteX10" fmla="*/ 2272284 w 4057650"/>
              <a:gd name="connsiteY10" fmla="*/ 18288 h 18288"/>
              <a:gd name="connsiteX11" fmla="*/ 1555432 w 4057650"/>
              <a:gd name="connsiteY11" fmla="*/ 18288 h 18288"/>
              <a:gd name="connsiteX12" fmla="*/ 960310 w 4057650"/>
              <a:gd name="connsiteY12" fmla="*/ 18288 h 18288"/>
              <a:gd name="connsiteX13" fmla="*/ 0 w 4057650"/>
              <a:gd name="connsiteY13" fmla="*/ 18288 h 18288"/>
              <a:gd name="connsiteX14" fmla="*/ 0 w 405765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57650" h="18288" fill="none" extrusionOk="0">
                <a:moveTo>
                  <a:pt x="0" y="0"/>
                </a:moveTo>
                <a:cubicBezTo>
                  <a:pt x="371182" y="3227"/>
                  <a:pt x="494372" y="9222"/>
                  <a:pt x="757428" y="0"/>
                </a:cubicBezTo>
                <a:cubicBezTo>
                  <a:pt x="1020484" y="-9222"/>
                  <a:pt x="1116719" y="-4357"/>
                  <a:pt x="1474279" y="0"/>
                </a:cubicBezTo>
                <a:cubicBezTo>
                  <a:pt x="1831839" y="4357"/>
                  <a:pt x="1920973" y="-11809"/>
                  <a:pt x="2191131" y="0"/>
                </a:cubicBezTo>
                <a:cubicBezTo>
                  <a:pt x="2461289" y="11809"/>
                  <a:pt x="2589480" y="-22604"/>
                  <a:pt x="2745676" y="0"/>
                </a:cubicBezTo>
                <a:cubicBezTo>
                  <a:pt x="2901872" y="22604"/>
                  <a:pt x="3136452" y="-12306"/>
                  <a:pt x="3340798" y="0"/>
                </a:cubicBezTo>
                <a:cubicBezTo>
                  <a:pt x="3545144" y="12306"/>
                  <a:pt x="3766934" y="-21556"/>
                  <a:pt x="4057650" y="0"/>
                </a:cubicBezTo>
                <a:cubicBezTo>
                  <a:pt x="4057150" y="8855"/>
                  <a:pt x="4057759" y="14521"/>
                  <a:pt x="4057650" y="18288"/>
                </a:cubicBezTo>
                <a:cubicBezTo>
                  <a:pt x="3743404" y="40125"/>
                  <a:pt x="3625516" y="-14923"/>
                  <a:pt x="3381375" y="18288"/>
                </a:cubicBezTo>
                <a:cubicBezTo>
                  <a:pt x="3137235" y="51499"/>
                  <a:pt x="2946571" y="1"/>
                  <a:pt x="2826830" y="18288"/>
                </a:cubicBezTo>
                <a:cubicBezTo>
                  <a:pt x="2707090" y="36575"/>
                  <a:pt x="2402756" y="1432"/>
                  <a:pt x="2272284" y="18288"/>
                </a:cubicBezTo>
                <a:cubicBezTo>
                  <a:pt x="2141812" y="35144"/>
                  <a:pt x="1895935" y="18199"/>
                  <a:pt x="1555432" y="18288"/>
                </a:cubicBezTo>
                <a:cubicBezTo>
                  <a:pt x="1214929" y="18377"/>
                  <a:pt x="1103072" y="14503"/>
                  <a:pt x="960310" y="18288"/>
                </a:cubicBezTo>
                <a:cubicBezTo>
                  <a:pt x="817548" y="22073"/>
                  <a:pt x="402272" y="-29359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057650" h="18288" stroke="0" extrusionOk="0">
                <a:moveTo>
                  <a:pt x="0" y="0"/>
                </a:moveTo>
                <a:cubicBezTo>
                  <a:pt x="248348" y="13145"/>
                  <a:pt x="486117" y="25042"/>
                  <a:pt x="635698" y="0"/>
                </a:cubicBezTo>
                <a:cubicBezTo>
                  <a:pt x="785279" y="-25042"/>
                  <a:pt x="917762" y="-5537"/>
                  <a:pt x="1190244" y="0"/>
                </a:cubicBezTo>
                <a:cubicBezTo>
                  <a:pt x="1462726" y="5537"/>
                  <a:pt x="1667120" y="-21232"/>
                  <a:pt x="1947672" y="0"/>
                </a:cubicBezTo>
                <a:cubicBezTo>
                  <a:pt x="2228224" y="21232"/>
                  <a:pt x="2280631" y="-21698"/>
                  <a:pt x="2583370" y="0"/>
                </a:cubicBezTo>
                <a:cubicBezTo>
                  <a:pt x="2886109" y="21698"/>
                  <a:pt x="3022941" y="19647"/>
                  <a:pt x="3219069" y="0"/>
                </a:cubicBezTo>
                <a:cubicBezTo>
                  <a:pt x="3415197" y="-19647"/>
                  <a:pt x="3747500" y="26991"/>
                  <a:pt x="4057650" y="0"/>
                </a:cubicBezTo>
                <a:cubicBezTo>
                  <a:pt x="4056752" y="7180"/>
                  <a:pt x="4057819" y="13790"/>
                  <a:pt x="4057650" y="18288"/>
                </a:cubicBezTo>
                <a:cubicBezTo>
                  <a:pt x="3865148" y="-3313"/>
                  <a:pt x="3702543" y="49468"/>
                  <a:pt x="3381375" y="18288"/>
                </a:cubicBezTo>
                <a:cubicBezTo>
                  <a:pt x="3060208" y="-12892"/>
                  <a:pt x="2956571" y="-8678"/>
                  <a:pt x="2826830" y="18288"/>
                </a:cubicBezTo>
                <a:cubicBezTo>
                  <a:pt x="2697089" y="45254"/>
                  <a:pt x="2411031" y="43154"/>
                  <a:pt x="2150555" y="18288"/>
                </a:cubicBezTo>
                <a:cubicBezTo>
                  <a:pt x="1890080" y="-6578"/>
                  <a:pt x="1741827" y="-615"/>
                  <a:pt x="1474280" y="18288"/>
                </a:cubicBezTo>
                <a:cubicBezTo>
                  <a:pt x="1206734" y="37191"/>
                  <a:pt x="998203" y="33335"/>
                  <a:pt x="838581" y="18288"/>
                </a:cubicBezTo>
                <a:cubicBezTo>
                  <a:pt x="678959" y="3241"/>
                  <a:pt x="187101" y="-13212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3436144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2E6AA4D-EC17-45B5-B621-DF0FD91FD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00" y="1641752"/>
            <a:ext cx="1991915" cy="4384188"/>
          </a:xfrm>
        </p:spPr>
        <p:txBody>
          <a:bodyPr anchor="t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What is a Sentence?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89B7CF-3BC0-870E-D611-2495149EBB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836335"/>
              </p:ext>
            </p:extLst>
          </p:nvPr>
        </p:nvGraphicFramePr>
        <p:xfrm>
          <a:off x="3924300" y="841375"/>
          <a:ext cx="4591050" cy="5184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Add an Object (SVO)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EB7391-B613-41D5-C604-2FAB0EDFB0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508409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Identify Sentence Parts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C5379B-2078-E2E5-C7A3-680EED82E2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894518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578" y="1257300"/>
            <a:ext cx="3988849" cy="138112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Build a Sentence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A25A0045-FA39-4AC3-F820-8F3D224FB8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579" y="2947260"/>
            <a:ext cx="4003614" cy="2927188"/>
          </a:xfrm>
        </p:spPr>
        <p:txBody>
          <a:bodyPr anchor="ctr">
            <a:norm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Subjects: I, You, He, She, We, They</a:t>
            </a:r>
          </a:p>
          <a:p>
            <a:r>
              <a:rPr lang="en-US" sz="1500">
                <a:solidFill>
                  <a:srgbClr val="000000"/>
                </a:solidFill>
              </a:rPr>
              <a:t>Verbs: eat, read, play, watch</a:t>
            </a:r>
          </a:p>
          <a:p>
            <a:r>
              <a:rPr lang="en-US" sz="1500">
                <a:solidFill>
                  <a:srgbClr val="000000"/>
                </a:solidFill>
              </a:rPr>
              <a:t>Objects: pizza, books, soccer, TV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Game: Rearrange the Sentence</a:t>
            </a: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798688B5-5F26-16E7-F01F-D389B6B1C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654207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Listening Challenge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29F9D3-C6C8-1F1C-8750-E71FB5F1FF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592700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Exit Ticket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D2A1CC-F1F7-1FAC-4149-43D0B7770D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133969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Day 3: Sentence Structure – Subject + Verb</vt:lpstr>
      <vt:lpstr>What is a Sentence?</vt:lpstr>
      <vt:lpstr>Add an Object (SVO)</vt:lpstr>
      <vt:lpstr>Identify Sentence Parts</vt:lpstr>
      <vt:lpstr>Build a Sentence</vt:lpstr>
      <vt:lpstr>Game: Rearrange the Sentence</vt:lpstr>
      <vt:lpstr>Listening Challenge</vt:lpstr>
      <vt:lpstr>Exit Ticket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michael vargas</cp:lastModifiedBy>
  <cp:revision>2</cp:revision>
  <dcterms:created xsi:type="dcterms:W3CDTF">2013-01-27T09:14:16Z</dcterms:created>
  <dcterms:modified xsi:type="dcterms:W3CDTF">2025-05-20T02:39:54Z</dcterms:modified>
  <cp:category/>
</cp:coreProperties>
</file>