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9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9027-E0B0-4B7A-998A-EE994F0FEF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2B6AAE6-80F6-477B-92DA-D3302276B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0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9027-E0B0-4B7A-998A-EE994F0FEF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B6AAE6-80F6-477B-92DA-D3302276B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1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9027-E0B0-4B7A-998A-EE994F0FEF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B6AAE6-80F6-477B-92DA-D3302276BA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9226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9027-E0B0-4B7A-998A-EE994F0FEF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B6AAE6-80F6-477B-92DA-D3302276B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84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9027-E0B0-4B7A-998A-EE994F0FEF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B6AAE6-80F6-477B-92DA-D3302276BA7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3908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9027-E0B0-4B7A-998A-EE994F0FEF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B6AAE6-80F6-477B-92DA-D3302276B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72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9027-E0B0-4B7A-998A-EE994F0FEF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AAE6-80F6-477B-92DA-D3302276B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30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9027-E0B0-4B7A-998A-EE994F0FEF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AAE6-80F6-477B-92DA-D3302276B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1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9027-E0B0-4B7A-998A-EE994F0FEF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AAE6-80F6-477B-92DA-D3302276B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11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9027-E0B0-4B7A-998A-EE994F0FEF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B6AAE6-80F6-477B-92DA-D3302276B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8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9027-E0B0-4B7A-998A-EE994F0FEF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B6AAE6-80F6-477B-92DA-D3302276B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44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9027-E0B0-4B7A-998A-EE994F0FEF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B6AAE6-80F6-477B-92DA-D3302276B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6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9027-E0B0-4B7A-998A-EE994F0FEF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AAE6-80F6-477B-92DA-D3302276B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7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9027-E0B0-4B7A-998A-EE994F0FEF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AAE6-80F6-477B-92DA-D3302276B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4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9027-E0B0-4B7A-998A-EE994F0FEF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6AAE6-80F6-477B-92DA-D3302276B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8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9027-E0B0-4B7A-998A-EE994F0FEF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B6AAE6-80F6-477B-92DA-D3302276B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9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9000">
              <a:schemeClr val="accent1">
                <a:lumMod val="40000"/>
                <a:lumOff val="60000"/>
              </a:schemeClr>
            </a:gs>
            <a:gs pos="100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19027-E0B0-4B7A-998A-EE994F0FEF5E}" type="datetimeFigureOut">
              <a:rPr lang="en-US" smtClean="0"/>
              <a:t>10/31/2016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2B6AAE6-80F6-477B-92DA-D3302276B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728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Introduction to VLSM</a:t>
            </a:r>
          </a:p>
        </p:txBody>
      </p:sp>
    </p:spTree>
    <p:extLst>
      <p:ext uri="{BB962C8B-B14F-4D97-AF65-F5344CB8AC3E}">
        <p14:creationId xmlns:p14="http://schemas.microsoft.com/office/powerpoint/2010/main" val="2634297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accent1">
                <a:lumMod val="60000"/>
                <a:lumOff val="40000"/>
              </a:schemeClr>
            </a:gs>
            <a:gs pos="0">
              <a:schemeClr val="accent1">
                <a:lumMod val="60000"/>
                <a:lumOff val="40000"/>
              </a:schemeClr>
            </a:gs>
            <a:gs pos="100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596" y="691487"/>
            <a:ext cx="3875252" cy="761928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What is VLSM?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326" y="1588168"/>
            <a:ext cx="8915400" cy="4284553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Variable Length Subnet Masking, is a technique that was create to slowdown the demise of the Public IPv4 addresses.</a:t>
            </a:r>
          </a:p>
          <a:p>
            <a:r>
              <a:rPr lang="en-US" sz="2000" dirty="0">
                <a:solidFill>
                  <a:schemeClr val="bg1"/>
                </a:solidFill>
              </a:rPr>
              <a:t>Like subnetting, in a VLSM network you use as close as possible to the number of host required, as to not waste IP addresses.</a:t>
            </a:r>
          </a:p>
          <a:p>
            <a:r>
              <a:rPr lang="en-US" sz="2000" dirty="0">
                <a:solidFill>
                  <a:schemeClr val="bg1"/>
                </a:solidFill>
              </a:rPr>
              <a:t>Like anything else there are rules to VLSM: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Must start at the zero network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Use the next available host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Start from the greatest number of host and work your way down</a:t>
            </a:r>
          </a:p>
          <a:p>
            <a:r>
              <a:rPr lang="en-US" sz="2000" dirty="0">
                <a:solidFill>
                  <a:schemeClr val="bg1"/>
                </a:solidFill>
              </a:rPr>
              <a:t>But we still use our magic line diagram </a:t>
            </a:r>
          </a:p>
        </p:txBody>
      </p:sp>
    </p:spTree>
    <p:extLst>
      <p:ext uri="{BB962C8B-B14F-4D97-AF65-F5344CB8AC3E}">
        <p14:creationId xmlns:p14="http://schemas.microsoft.com/office/powerpoint/2010/main" val="3321375521"/>
      </p:ext>
    </p:extLst>
  </p:cSld>
  <p:clrMapOvr>
    <a:masterClrMapping/>
  </p:clrMapOvr>
</p:sld>
</file>

<file path=ppt/theme/theme1.xml><?xml version="1.0" encoding="utf-8"?>
<a:theme xmlns:a="http://schemas.openxmlformats.org/drawingml/2006/main" name="BluethemeGoldStandard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uethemeGoldStandard" id="{C414DEB2-622A-4C74-B000-5AD244607D62}" vid="{DE026728-D3C8-4750-A317-21E07264DB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BluethemeGoldStandard</Template>
  <TotalTime>57</TotalTime>
  <Words>95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BluethemeGoldStandard</vt:lpstr>
      <vt:lpstr>Introduction to VLSM</vt:lpstr>
      <vt:lpstr>What is VLSM?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VLSM</dc:title>
  <dc:creator>Digna Diaz</dc:creator>
  <cp:lastModifiedBy>Digna Diaz</cp:lastModifiedBy>
  <cp:revision>4</cp:revision>
  <dcterms:created xsi:type="dcterms:W3CDTF">2016-10-21T17:38:15Z</dcterms:created>
  <dcterms:modified xsi:type="dcterms:W3CDTF">2016-10-31T16:57:17Z</dcterms:modified>
</cp:coreProperties>
</file>