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4" r:id="rId1"/>
  </p:sldMasterIdLst>
  <p:notesMasterIdLst>
    <p:notesMasterId r:id="rId46"/>
  </p:notesMasterIdLst>
  <p:handoutMasterIdLst>
    <p:handoutMasterId r:id="rId47"/>
  </p:handoutMasterIdLst>
  <p:sldIdLst>
    <p:sldId id="258" r:id="rId2"/>
    <p:sldId id="318" r:id="rId3"/>
    <p:sldId id="317" r:id="rId4"/>
    <p:sldId id="279" r:id="rId5"/>
    <p:sldId id="274" r:id="rId6"/>
    <p:sldId id="300" r:id="rId7"/>
    <p:sldId id="301" r:id="rId8"/>
    <p:sldId id="283" r:id="rId9"/>
    <p:sldId id="273" r:id="rId10"/>
    <p:sldId id="287" r:id="rId11"/>
    <p:sldId id="302" r:id="rId12"/>
    <p:sldId id="312" r:id="rId13"/>
    <p:sldId id="313" r:id="rId14"/>
    <p:sldId id="345" r:id="rId15"/>
    <p:sldId id="304" r:id="rId16"/>
    <p:sldId id="307" r:id="rId17"/>
    <p:sldId id="315" r:id="rId18"/>
    <p:sldId id="340" r:id="rId19"/>
    <p:sldId id="343" r:id="rId20"/>
    <p:sldId id="290" r:id="rId21"/>
    <p:sldId id="316" r:id="rId22"/>
    <p:sldId id="280" r:id="rId23"/>
    <p:sldId id="277" r:id="rId24"/>
    <p:sldId id="278" r:id="rId25"/>
    <p:sldId id="292" r:id="rId26"/>
    <p:sldId id="295" r:id="rId27"/>
    <p:sldId id="297" r:id="rId28"/>
    <p:sldId id="352" r:id="rId29"/>
    <p:sldId id="351" r:id="rId30"/>
    <p:sldId id="344" r:id="rId31"/>
    <p:sldId id="346" r:id="rId32"/>
    <p:sldId id="350" r:id="rId33"/>
    <p:sldId id="348" r:id="rId34"/>
    <p:sldId id="353" r:id="rId35"/>
    <p:sldId id="309" r:id="rId36"/>
    <p:sldId id="291" r:id="rId37"/>
    <p:sldId id="331" r:id="rId38"/>
    <p:sldId id="330" r:id="rId39"/>
    <p:sldId id="332" r:id="rId40"/>
    <p:sldId id="333" r:id="rId41"/>
    <p:sldId id="334" r:id="rId42"/>
    <p:sldId id="335" r:id="rId43"/>
    <p:sldId id="323" r:id="rId44"/>
    <p:sldId id="268"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4740BD3F-9A9C-4AF0-8DB2-7BCD8DCD05A4}">
          <p14:sldIdLst>
            <p14:sldId id="258"/>
            <p14:sldId id="318"/>
          </p14:sldIdLst>
        </p14:section>
        <p14:section name="Risk" id="{D9CB5E5F-3147-464A-BECF-975EFF296BC7}">
          <p14:sldIdLst>
            <p14:sldId id="317"/>
            <p14:sldId id="279"/>
            <p14:sldId id="274"/>
            <p14:sldId id="300"/>
            <p14:sldId id="301"/>
            <p14:sldId id="283"/>
            <p14:sldId id="273"/>
            <p14:sldId id="287"/>
          </p14:sldIdLst>
        </p14:section>
        <p14:section name="Individual" id="{D58DC201-F582-4BBD-843B-31B006124066}">
          <p14:sldIdLst>
            <p14:sldId id="302"/>
            <p14:sldId id="312"/>
          </p14:sldIdLst>
        </p14:section>
        <p14:section name="Business" id="{D9DA3627-29B9-4FFD-B873-D128BB47CEBD}">
          <p14:sldIdLst>
            <p14:sldId id="313"/>
            <p14:sldId id="345"/>
            <p14:sldId id="304"/>
            <p14:sldId id="307"/>
            <p14:sldId id="315"/>
            <p14:sldId id="340"/>
            <p14:sldId id="343"/>
            <p14:sldId id="290"/>
          </p14:sldIdLst>
        </p14:section>
        <p14:section name="Risk Management" id="{5CF652F4-A3FC-4116-B0A4-914828EAAFD6}">
          <p14:sldIdLst>
            <p14:sldId id="316"/>
            <p14:sldId id="280"/>
            <p14:sldId id="277"/>
            <p14:sldId id="278"/>
            <p14:sldId id="292"/>
            <p14:sldId id="295"/>
            <p14:sldId id="297"/>
            <p14:sldId id="352"/>
            <p14:sldId id="351"/>
            <p14:sldId id="344"/>
            <p14:sldId id="346"/>
            <p14:sldId id="350"/>
            <p14:sldId id="348"/>
            <p14:sldId id="353"/>
            <p14:sldId id="309"/>
            <p14:sldId id="291"/>
          </p14:sldIdLst>
        </p14:section>
        <p14:section name="Concept Check" id="{41BCB128-6513-49D3-9656-265A4D358CDE}">
          <p14:sldIdLst>
            <p14:sldId id="331"/>
            <p14:sldId id="330"/>
            <p14:sldId id="332"/>
            <p14:sldId id="333"/>
            <p14:sldId id="334"/>
            <p14:sldId id="335"/>
            <p14:sldId id="323"/>
            <p14:sldId id="26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gakata" initials="r" lastIdx="1" clrIdx="0">
    <p:extLst>
      <p:ext uri="{19B8F6BF-5375-455C-9EA6-DF929625EA0E}">
        <p15:presenceInfo xmlns:p15="http://schemas.microsoft.com/office/powerpoint/2012/main" userId="ragakat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2E62"/>
    <a:srgbClr val="F0F4FA"/>
    <a:srgbClr val="1A2A46"/>
    <a:srgbClr val="B8B8B8"/>
    <a:srgbClr val="EF4C31"/>
    <a:srgbClr val="7A855D"/>
    <a:srgbClr val="F2ECEE"/>
    <a:srgbClr val="EE462A"/>
    <a:srgbClr val="EF5339"/>
    <a:srgbClr val="F056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618" autoAdjust="0"/>
    <p:restoredTop sz="94660"/>
  </p:normalViewPr>
  <p:slideViewPr>
    <p:cSldViewPr snapToGrid="0">
      <p:cViewPr varScale="1">
        <p:scale>
          <a:sx n="74" d="100"/>
          <a:sy n="74" d="100"/>
        </p:scale>
        <p:origin x="306" y="60"/>
      </p:cViewPr>
      <p:guideLst/>
    </p:cSldViewPr>
  </p:slideViewPr>
  <p:notesTextViewPr>
    <p:cViewPr>
      <p:scale>
        <a:sx n="1" d="1"/>
        <a:sy n="1" d="1"/>
      </p:scale>
      <p:origin x="0" y="0"/>
    </p:cViewPr>
  </p:notesTextViewPr>
  <p:notesViewPr>
    <p:cSldViewPr snapToGrid="0">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FA3D41-FCAF-49CA-ACB2-C7E7C1C57D12}" type="doc">
      <dgm:prSet loTypeId="urn:microsoft.com/office/officeart/2009/3/layout/RandomtoResultProcess" loCatId="process" qsTypeId="urn:microsoft.com/office/officeart/2005/8/quickstyle/simple1" qsCatId="simple" csTypeId="urn:microsoft.com/office/officeart/2005/8/colors/accent4_2" csCatId="accent4" phldr="1"/>
      <dgm:spPr/>
      <dgm:t>
        <a:bodyPr/>
        <a:lstStyle/>
        <a:p>
          <a:endParaRPr lang="en-US"/>
        </a:p>
      </dgm:t>
    </dgm:pt>
    <dgm:pt modelId="{AA7CFD59-2569-4237-9F9E-C9E040A95504}">
      <dgm:prSet phldrT="[Text]" custT="1"/>
      <dgm:spPr/>
      <dgm:t>
        <a:bodyPr/>
        <a:lstStyle/>
        <a:p>
          <a:r>
            <a:rPr lang="th-TH" sz="3200" dirty="0">
              <a:solidFill>
                <a:schemeClr val="tx1">
                  <a:lumMod val="25000"/>
                </a:schemeClr>
              </a:solidFill>
            </a:rPr>
            <a:t>ความเสี่ยงส่วนบุคคล</a:t>
          </a:r>
        </a:p>
        <a:p>
          <a:r>
            <a:rPr lang="th-TH" sz="3200" dirty="0">
              <a:solidFill>
                <a:schemeClr val="tx1">
                  <a:lumMod val="25000"/>
                </a:schemeClr>
              </a:solidFill>
            </a:rPr>
            <a:t>ความเสี่ยงธุรกิจ</a:t>
          </a:r>
          <a:endParaRPr lang="en-US" sz="3200" dirty="0">
            <a:solidFill>
              <a:schemeClr val="tx1">
                <a:lumMod val="25000"/>
              </a:schemeClr>
            </a:solidFill>
          </a:endParaRPr>
        </a:p>
      </dgm:t>
    </dgm:pt>
    <dgm:pt modelId="{96425677-BDDC-4141-B042-B1BC17B17D1D}" type="parTrans" cxnId="{45E9B959-1E88-476B-9BD2-D7132B4E3C84}">
      <dgm:prSet/>
      <dgm:spPr/>
      <dgm:t>
        <a:bodyPr/>
        <a:lstStyle/>
        <a:p>
          <a:endParaRPr lang="en-US">
            <a:solidFill>
              <a:schemeClr val="tx1">
                <a:lumMod val="25000"/>
              </a:schemeClr>
            </a:solidFill>
          </a:endParaRPr>
        </a:p>
      </dgm:t>
    </dgm:pt>
    <dgm:pt modelId="{94F0147D-1776-450F-B51B-15A3FCF62556}" type="sibTrans" cxnId="{45E9B959-1E88-476B-9BD2-D7132B4E3C84}">
      <dgm:prSet/>
      <dgm:spPr/>
      <dgm:t>
        <a:bodyPr/>
        <a:lstStyle/>
        <a:p>
          <a:endParaRPr lang="en-US">
            <a:solidFill>
              <a:schemeClr val="tx1">
                <a:lumMod val="25000"/>
              </a:schemeClr>
            </a:solidFill>
          </a:endParaRPr>
        </a:p>
      </dgm:t>
    </dgm:pt>
    <dgm:pt modelId="{59CF428A-A64C-4FC1-9038-649C8AD8499B}">
      <dgm:prSet phldrT="[Text]" custT="1"/>
      <dgm:spPr/>
      <dgm:t>
        <a:bodyPr/>
        <a:lstStyle/>
        <a:p>
          <a:r>
            <a:rPr lang="th-TH" sz="5400" dirty="0">
              <a:solidFill>
                <a:schemeClr val="tx1">
                  <a:lumMod val="25000"/>
                </a:schemeClr>
              </a:solidFill>
            </a:rPr>
            <a:t>ถ่ายโอนความเสี่ยง</a:t>
          </a:r>
          <a:endParaRPr lang="en-US" sz="5400" dirty="0">
            <a:solidFill>
              <a:schemeClr val="tx1">
                <a:lumMod val="25000"/>
              </a:schemeClr>
            </a:solidFill>
          </a:endParaRPr>
        </a:p>
      </dgm:t>
    </dgm:pt>
    <dgm:pt modelId="{7E5562A7-089B-4A34-B1E4-DEA20517E135}" type="parTrans" cxnId="{DFDC52E0-EA2E-4108-8FF6-C31A70AB2B9A}">
      <dgm:prSet/>
      <dgm:spPr/>
      <dgm:t>
        <a:bodyPr/>
        <a:lstStyle/>
        <a:p>
          <a:endParaRPr lang="en-US">
            <a:solidFill>
              <a:schemeClr val="tx1">
                <a:lumMod val="25000"/>
              </a:schemeClr>
            </a:solidFill>
          </a:endParaRPr>
        </a:p>
      </dgm:t>
    </dgm:pt>
    <dgm:pt modelId="{749AC403-DD4F-4F83-82D1-A030E55E48AA}" type="sibTrans" cxnId="{DFDC52E0-EA2E-4108-8FF6-C31A70AB2B9A}">
      <dgm:prSet/>
      <dgm:spPr/>
      <dgm:t>
        <a:bodyPr/>
        <a:lstStyle/>
        <a:p>
          <a:endParaRPr lang="en-US">
            <a:solidFill>
              <a:schemeClr val="tx1">
                <a:lumMod val="25000"/>
              </a:schemeClr>
            </a:solidFill>
          </a:endParaRPr>
        </a:p>
      </dgm:t>
    </dgm:pt>
    <dgm:pt modelId="{3848D6EA-A123-477C-96DD-FD7B358BA941}">
      <dgm:prSet phldrT="[Text]" custT="1"/>
      <dgm:spPr/>
      <dgm:t>
        <a:bodyPr/>
        <a:lstStyle/>
        <a:p>
          <a:r>
            <a:rPr lang="th-TH" sz="3200" dirty="0">
              <a:solidFill>
                <a:schemeClr val="bg1"/>
              </a:solidFill>
            </a:rPr>
            <a:t>อุตสาหกรรมประกันภัย</a:t>
          </a:r>
          <a:endParaRPr lang="en-US" sz="3200" dirty="0">
            <a:solidFill>
              <a:schemeClr val="bg1"/>
            </a:solidFill>
          </a:endParaRPr>
        </a:p>
      </dgm:t>
    </dgm:pt>
    <dgm:pt modelId="{4EC5E556-A41E-4A54-A237-8DD3030F49BF}" type="parTrans" cxnId="{C6AEC2EA-4AF1-482D-9BA7-2AA9BC4EB91C}">
      <dgm:prSet/>
      <dgm:spPr/>
      <dgm:t>
        <a:bodyPr/>
        <a:lstStyle/>
        <a:p>
          <a:endParaRPr lang="en-US">
            <a:solidFill>
              <a:schemeClr val="tx1">
                <a:lumMod val="25000"/>
              </a:schemeClr>
            </a:solidFill>
          </a:endParaRPr>
        </a:p>
      </dgm:t>
    </dgm:pt>
    <dgm:pt modelId="{DA2CC3EB-5B65-4F9F-B2B9-7486C8A8C731}" type="sibTrans" cxnId="{C6AEC2EA-4AF1-482D-9BA7-2AA9BC4EB91C}">
      <dgm:prSet/>
      <dgm:spPr/>
      <dgm:t>
        <a:bodyPr/>
        <a:lstStyle/>
        <a:p>
          <a:endParaRPr lang="en-US">
            <a:solidFill>
              <a:schemeClr val="tx1">
                <a:lumMod val="25000"/>
              </a:schemeClr>
            </a:solidFill>
          </a:endParaRPr>
        </a:p>
      </dgm:t>
    </dgm:pt>
    <dgm:pt modelId="{2FE945B6-9733-4FDE-8B1E-FD40625119B0}">
      <dgm:prSet phldrT="[Text]" custT="1"/>
      <dgm:spPr/>
      <dgm:t>
        <a:bodyPr/>
        <a:lstStyle/>
        <a:p>
          <a:r>
            <a:rPr lang="th-TH" sz="5400" dirty="0">
              <a:solidFill>
                <a:schemeClr val="tx1">
                  <a:lumMod val="25000"/>
                </a:schemeClr>
              </a:solidFill>
            </a:rPr>
            <a:t>รวบรวมและซึมซับ</a:t>
          </a:r>
        </a:p>
        <a:p>
          <a:r>
            <a:rPr lang="th-TH" sz="5400" dirty="0">
              <a:solidFill>
                <a:schemeClr val="tx1">
                  <a:lumMod val="25000"/>
                </a:schemeClr>
              </a:solidFill>
            </a:rPr>
            <a:t>ความเสี่ยง</a:t>
          </a:r>
          <a:endParaRPr lang="en-US" sz="5400" dirty="0">
            <a:solidFill>
              <a:schemeClr val="tx1">
                <a:lumMod val="25000"/>
              </a:schemeClr>
            </a:solidFill>
          </a:endParaRPr>
        </a:p>
      </dgm:t>
    </dgm:pt>
    <dgm:pt modelId="{2805DBB0-4918-42AF-B8CB-C5C73FDE73F5}" type="parTrans" cxnId="{B3B7D3F0-EB0A-41FE-8FCD-8DC2C6BF3790}">
      <dgm:prSet/>
      <dgm:spPr/>
      <dgm:t>
        <a:bodyPr/>
        <a:lstStyle/>
        <a:p>
          <a:endParaRPr lang="en-US">
            <a:solidFill>
              <a:schemeClr val="tx1">
                <a:lumMod val="25000"/>
              </a:schemeClr>
            </a:solidFill>
          </a:endParaRPr>
        </a:p>
      </dgm:t>
    </dgm:pt>
    <dgm:pt modelId="{8DF1C500-F79C-4958-B3C6-0595803F798B}" type="sibTrans" cxnId="{B3B7D3F0-EB0A-41FE-8FCD-8DC2C6BF3790}">
      <dgm:prSet/>
      <dgm:spPr/>
      <dgm:t>
        <a:bodyPr/>
        <a:lstStyle/>
        <a:p>
          <a:endParaRPr lang="en-US">
            <a:solidFill>
              <a:schemeClr val="tx1">
                <a:lumMod val="25000"/>
              </a:schemeClr>
            </a:solidFill>
          </a:endParaRPr>
        </a:p>
      </dgm:t>
    </dgm:pt>
    <dgm:pt modelId="{2A87F965-5DCC-491D-A59A-8BD280B28C15}" type="pres">
      <dgm:prSet presAssocID="{D3FA3D41-FCAF-49CA-ACB2-C7E7C1C57D12}" presName="Name0" presStyleCnt="0">
        <dgm:presLayoutVars>
          <dgm:dir/>
          <dgm:animOne val="branch"/>
          <dgm:animLvl val="lvl"/>
        </dgm:presLayoutVars>
      </dgm:prSet>
      <dgm:spPr/>
    </dgm:pt>
    <dgm:pt modelId="{44CDD0DF-C52D-4353-886E-5D75A972FA6D}" type="pres">
      <dgm:prSet presAssocID="{AA7CFD59-2569-4237-9F9E-C9E040A95504}" presName="chaos" presStyleCnt="0"/>
      <dgm:spPr/>
    </dgm:pt>
    <dgm:pt modelId="{5778A9B6-6786-47E6-A58D-880C53AF4A60}" type="pres">
      <dgm:prSet presAssocID="{AA7CFD59-2569-4237-9F9E-C9E040A95504}" presName="parTx1" presStyleLbl="revTx" presStyleIdx="0" presStyleCnt="3"/>
      <dgm:spPr/>
    </dgm:pt>
    <dgm:pt modelId="{E6D50351-15EF-42C5-864F-9D041654B832}" type="pres">
      <dgm:prSet presAssocID="{AA7CFD59-2569-4237-9F9E-C9E040A95504}" presName="desTx1" presStyleLbl="revTx" presStyleIdx="1" presStyleCnt="3" custScaleX="162543" custScaleY="71835">
        <dgm:presLayoutVars>
          <dgm:bulletEnabled val="1"/>
        </dgm:presLayoutVars>
      </dgm:prSet>
      <dgm:spPr/>
    </dgm:pt>
    <dgm:pt modelId="{DCDB267F-F051-4E62-88EB-8A3A45A6B806}" type="pres">
      <dgm:prSet presAssocID="{AA7CFD59-2569-4237-9F9E-C9E040A95504}" presName="c1" presStyleLbl="node1" presStyleIdx="0" presStyleCnt="19"/>
      <dgm:spPr/>
    </dgm:pt>
    <dgm:pt modelId="{0B93A989-B4A3-40D8-B315-8CBE64F64248}" type="pres">
      <dgm:prSet presAssocID="{AA7CFD59-2569-4237-9F9E-C9E040A95504}" presName="c2" presStyleLbl="node1" presStyleIdx="1" presStyleCnt="19"/>
      <dgm:spPr/>
    </dgm:pt>
    <dgm:pt modelId="{1E142308-C744-4C7D-ABDA-329094FE2214}" type="pres">
      <dgm:prSet presAssocID="{AA7CFD59-2569-4237-9F9E-C9E040A95504}" presName="c3" presStyleLbl="node1" presStyleIdx="2" presStyleCnt="19"/>
      <dgm:spPr/>
    </dgm:pt>
    <dgm:pt modelId="{F5D28C95-CA89-4FB5-B2C7-C95564656338}" type="pres">
      <dgm:prSet presAssocID="{AA7CFD59-2569-4237-9F9E-C9E040A95504}" presName="c4" presStyleLbl="node1" presStyleIdx="3" presStyleCnt="19"/>
      <dgm:spPr/>
    </dgm:pt>
    <dgm:pt modelId="{857D959A-3D9F-427B-B5D3-D33E365E5434}" type="pres">
      <dgm:prSet presAssocID="{AA7CFD59-2569-4237-9F9E-C9E040A95504}" presName="c5" presStyleLbl="node1" presStyleIdx="4" presStyleCnt="19"/>
      <dgm:spPr/>
    </dgm:pt>
    <dgm:pt modelId="{A91130F5-7191-42C9-801B-D3552200D0C9}" type="pres">
      <dgm:prSet presAssocID="{AA7CFD59-2569-4237-9F9E-C9E040A95504}" presName="c6" presStyleLbl="node1" presStyleIdx="5" presStyleCnt="19"/>
      <dgm:spPr/>
    </dgm:pt>
    <dgm:pt modelId="{AC60B080-E705-416E-88FF-9EB12AB0AA9C}" type="pres">
      <dgm:prSet presAssocID="{AA7CFD59-2569-4237-9F9E-C9E040A95504}" presName="c7" presStyleLbl="node1" presStyleIdx="6" presStyleCnt="19"/>
      <dgm:spPr/>
    </dgm:pt>
    <dgm:pt modelId="{886A258C-BDCA-4DF3-9DBA-B4DB9AF8E9F4}" type="pres">
      <dgm:prSet presAssocID="{AA7CFD59-2569-4237-9F9E-C9E040A95504}" presName="c8" presStyleLbl="node1" presStyleIdx="7" presStyleCnt="19"/>
      <dgm:spPr/>
    </dgm:pt>
    <dgm:pt modelId="{D6AAF02C-7CA1-47A9-A879-A6BAECC434B6}" type="pres">
      <dgm:prSet presAssocID="{AA7CFD59-2569-4237-9F9E-C9E040A95504}" presName="c9" presStyleLbl="node1" presStyleIdx="8" presStyleCnt="19"/>
      <dgm:spPr/>
    </dgm:pt>
    <dgm:pt modelId="{5F1B586F-8438-45CD-B3CF-C6DD7213ED61}" type="pres">
      <dgm:prSet presAssocID="{AA7CFD59-2569-4237-9F9E-C9E040A95504}" presName="c10" presStyleLbl="node1" presStyleIdx="9" presStyleCnt="19"/>
      <dgm:spPr/>
    </dgm:pt>
    <dgm:pt modelId="{4B1F927A-4BE6-4A16-AB42-EE8015EF3CA4}" type="pres">
      <dgm:prSet presAssocID="{AA7CFD59-2569-4237-9F9E-C9E040A95504}" presName="c11" presStyleLbl="node1" presStyleIdx="10" presStyleCnt="19"/>
      <dgm:spPr/>
    </dgm:pt>
    <dgm:pt modelId="{50E14FE3-6512-49B3-BB3A-7F85C3906838}" type="pres">
      <dgm:prSet presAssocID="{AA7CFD59-2569-4237-9F9E-C9E040A95504}" presName="c12" presStyleLbl="node1" presStyleIdx="11" presStyleCnt="19"/>
      <dgm:spPr/>
    </dgm:pt>
    <dgm:pt modelId="{F3C29BF2-17AE-4861-8EA4-7DC96763A44D}" type="pres">
      <dgm:prSet presAssocID="{AA7CFD59-2569-4237-9F9E-C9E040A95504}" presName="c13" presStyleLbl="node1" presStyleIdx="12" presStyleCnt="19"/>
      <dgm:spPr/>
    </dgm:pt>
    <dgm:pt modelId="{AD72141B-6C70-4A6A-8B27-5812A98B000D}" type="pres">
      <dgm:prSet presAssocID="{AA7CFD59-2569-4237-9F9E-C9E040A95504}" presName="c14" presStyleLbl="node1" presStyleIdx="13" presStyleCnt="19"/>
      <dgm:spPr/>
    </dgm:pt>
    <dgm:pt modelId="{ADD6565A-B49D-4394-9CA5-9EAB00C44A70}" type="pres">
      <dgm:prSet presAssocID="{AA7CFD59-2569-4237-9F9E-C9E040A95504}" presName="c15" presStyleLbl="node1" presStyleIdx="14" presStyleCnt="19"/>
      <dgm:spPr/>
    </dgm:pt>
    <dgm:pt modelId="{C88D4C64-DA0F-4E18-B9AD-9AA5B2A0518F}" type="pres">
      <dgm:prSet presAssocID="{AA7CFD59-2569-4237-9F9E-C9E040A95504}" presName="c16" presStyleLbl="node1" presStyleIdx="15" presStyleCnt="19"/>
      <dgm:spPr/>
    </dgm:pt>
    <dgm:pt modelId="{89F3BBD7-8AFF-4F31-9E9E-2EED2FB5E247}" type="pres">
      <dgm:prSet presAssocID="{AA7CFD59-2569-4237-9F9E-C9E040A95504}" presName="c17" presStyleLbl="node1" presStyleIdx="16" presStyleCnt="19"/>
      <dgm:spPr/>
    </dgm:pt>
    <dgm:pt modelId="{4D4D7A07-7F8B-4D1F-9A10-BD4DB0A2B67C}" type="pres">
      <dgm:prSet presAssocID="{AA7CFD59-2569-4237-9F9E-C9E040A95504}" presName="c18" presStyleLbl="node1" presStyleIdx="17" presStyleCnt="19"/>
      <dgm:spPr/>
    </dgm:pt>
    <dgm:pt modelId="{27D47CE1-89E2-4293-91B6-F6141053A5E8}" type="pres">
      <dgm:prSet presAssocID="{94F0147D-1776-450F-B51B-15A3FCF62556}" presName="chevronComposite1" presStyleCnt="0"/>
      <dgm:spPr/>
    </dgm:pt>
    <dgm:pt modelId="{27300736-39EF-45FD-8CF5-E0AC74432117}" type="pres">
      <dgm:prSet presAssocID="{94F0147D-1776-450F-B51B-15A3FCF62556}" presName="chevron1" presStyleLbl="sibTrans2D1" presStyleIdx="0" presStyleCnt="2"/>
      <dgm:spPr>
        <a:solidFill>
          <a:schemeClr val="bg1"/>
        </a:solidFill>
      </dgm:spPr>
    </dgm:pt>
    <dgm:pt modelId="{6348DD14-ADC9-440B-A584-893439A4AD4D}" type="pres">
      <dgm:prSet presAssocID="{94F0147D-1776-450F-B51B-15A3FCF62556}" presName="spChevron1" presStyleCnt="0"/>
      <dgm:spPr/>
    </dgm:pt>
    <dgm:pt modelId="{AD89F786-CC82-400A-9915-3EF6E29C86E2}" type="pres">
      <dgm:prSet presAssocID="{94F0147D-1776-450F-B51B-15A3FCF62556}" presName="overlap" presStyleCnt="0"/>
      <dgm:spPr/>
    </dgm:pt>
    <dgm:pt modelId="{E8BED110-2A01-4C01-BBC0-57001F0E54B1}" type="pres">
      <dgm:prSet presAssocID="{94F0147D-1776-450F-B51B-15A3FCF62556}" presName="chevronComposite2" presStyleCnt="0"/>
      <dgm:spPr/>
    </dgm:pt>
    <dgm:pt modelId="{6BCC0223-40B9-4412-ACC6-4379C78CF24B}" type="pres">
      <dgm:prSet presAssocID="{94F0147D-1776-450F-B51B-15A3FCF62556}" presName="chevron2" presStyleLbl="sibTrans2D1" presStyleIdx="1" presStyleCnt="2"/>
      <dgm:spPr>
        <a:solidFill>
          <a:schemeClr val="bg1"/>
        </a:solidFill>
      </dgm:spPr>
    </dgm:pt>
    <dgm:pt modelId="{5C92E2EC-4935-415E-952D-8305B140EB75}" type="pres">
      <dgm:prSet presAssocID="{94F0147D-1776-450F-B51B-15A3FCF62556}" presName="spChevron2" presStyleCnt="0"/>
      <dgm:spPr/>
    </dgm:pt>
    <dgm:pt modelId="{43E5BEFC-65C4-40FD-BAEE-A553D61EB13C}" type="pres">
      <dgm:prSet presAssocID="{3848D6EA-A123-477C-96DD-FD7B358BA941}" presName="last" presStyleCnt="0"/>
      <dgm:spPr/>
    </dgm:pt>
    <dgm:pt modelId="{AB25405F-B8AA-471D-95AC-3008CFAC7E7B}" type="pres">
      <dgm:prSet presAssocID="{3848D6EA-A123-477C-96DD-FD7B358BA941}" presName="circleTx" presStyleLbl="node1" presStyleIdx="18" presStyleCnt="19" custLinFactNeighborX="35856"/>
      <dgm:spPr/>
    </dgm:pt>
    <dgm:pt modelId="{F07E6256-06C5-43FE-9BF0-05D7D7DA9A6C}" type="pres">
      <dgm:prSet presAssocID="{3848D6EA-A123-477C-96DD-FD7B358BA941}" presName="desTxN" presStyleLbl="revTx" presStyleIdx="2" presStyleCnt="3" custScaleX="172791" custLinFactNeighborX="30477">
        <dgm:presLayoutVars>
          <dgm:bulletEnabled val="1"/>
        </dgm:presLayoutVars>
      </dgm:prSet>
      <dgm:spPr/>
    </dgm:pt>
    <dgm:pt modelId="{D218AB61-E2A4-4E8F-BD27-CD0DEC932F1A}" type="pres">
      <dgm:prSet presAssocID="{3848D6EA-A123-477C-96DD-FD7B358BA941}" presName="spN" presStyleCnt="0"/>
      <dgm:spPr/>
    </dgm:pt>
  </dgm:ptLst>
  <dgm:cxnLst>
    <dgm:cxn modelId="{BC5CD602-555B-4DE5-A1D2-35BBC931051B}" type="presOf" srcId="{3848D6EA-A123-477C-96DD-FD7B358BA941}" destId="{AB25405F-B8AA-471D-95AC-3008CFAC7E7B}" srcOrd="0" destOrd="0" presId="urn:microsoft.com/office/officeart/2009/3/layout/RandomtoResultProcess"/>
    <dgm:cxn modelId="{388DB135-1D3E-44F6-886B-2C7DD9E46CA2}" type="presOf" srcId="{59CF428A-A64C-4FC1-9038-649C8AD8499B}" destId="{E6D50351-15EF-42C5-864F-9D041654B832}" srcOrd="0" destOrd="0" presId="urn:microsoft.com/office/officeart/2009/3/layout/RandomtoResultProcess"/>
    <dgm:cxn modelId="{2C4B2864-3DD4-4254-A054-3D0492AB66EC}" type="presOf" srcId="{AA7CFD59-2569-4237-9F9E-C9E040A95504}" destId="{5778A9B6-6786-47E6-A58D-880C53AF4A60}" srcOrd="0" destOrd="0" presId="urn:microsoft.com/office/officeart/2009/3/layout/RandomtoResultProcess"/>
    <dgm:cxn modelId="{45E9B959-1E88-476B-9BD2-D7132B4E3C84}" srcId="{D3FA3D41-FCAF-49CA-ACB2-C7E7C1C57D12}" destId="{AA7CFD59-2569-4237-9F9E-C9E040A95504}" srcOrd="0" destOrd="0" parTransId="{96425677-BDDC-4141-B042-B1BC17B17D1D}" sibTransId="{94F0147D-1776-450F-B51B-15A3FCF62556}"/>
    <dgm:cxn modelId="{1B555BB7-8B64-46FA-8E65-BC7A25B59A63}" type="presOf" srcId="{D3FA3D41-FCAF-49CA-ACB2-C7E7C1C57D12}" destId="{2A87F965-5DCC-491D-A59A-8BD280B28C15}" srcOrd="0" destOrd="0" presId="urn:microsoft.com/office/officeart/2009/3/layout/RandomtoResultProcess"/>
    <dgm:cxn modelId="{370B83D7-3726-4862-A097-8AA27BD1E118}" type="presOf" srcId="{2FE945B6-9733-4FDE-8B1E-FD40625119B0}" destId="{F07E6256-06C5-43FE-9BF0-05D7D7DA9A6C}" srcOrd="0" destOrd="0" presId="urn:microsoft.com/office/officeart/2009/3/layout/RandomtoResultProcess"/>
    <dgm:cxn modelId="{DFDC52E0-EA2E-4108-8FF6-C31A70AB2B9A}" srcId="{AA7CFD59-2569-4237-9F9E-C9E040A95504}" destId="{59CF428A-A64C-4FC1-9038-649C8AD8499B}" srcOrd="0" destOrd="0" parTransId="{7E5562A7-089B-4A34-B1E4-DEA20517E135}" sibTransId="{749AC403-DD4F-4F83-82D1-A030E55E48AA}"/>
    <dgm:cxn modelId="{C6AEC2EA-4AF1-482D-9BA7-2AA9BC4EB91C}" srcId="{D3FA3D41-FCAF-49CA-ACB2-C7E7C1C57D12}" destId="{3848D6EA-A123-477C-96DD-FD7B358BA941}" srcOrd="1" destOrd="0" parTransId="{4EC5E556-A41E-4A54-A237-8DD3030F49BF}" sibTransId="{DA2CC3EB-5B65-4F9F-B2B9-7486C8A8C731}"/>
    <dgm:cxn modelId="{B3B7D3F0-EB0A-41FE-8FCD-8DC2C6BF3790}" srcId="{3848D6EA-A123-477C-96DD-FD7B358BA941}" destId="{2FE945B6-9733-4FDE-8B1E-FD40625119B0}" srcOrd="0" destOrd="0" parTransId="{2805DBB0-4918-42AF-B8CB-C5C73FDE73F5}" sibTransId="{8DF1C500-F79C-4958-B3C6-0595803F798B}"/>
    <dgm:cxn modelId="{4C1FD6AB-738D-456C-A1E9-F736F2BC5194}" type="presParOf" srcId="{2A87F965-5DCC-491D-A59A-8BD280B28C15}" destId="{44CDD0DF-C52D-4353-886E-5D75A972FA6D}" srcOrd="0" destOrd="0" presId="urn:microsoft.com/office/officeart/2009/3/layout/RandomtoResultProcess"/>
    <dgm:cxn modelId="{68DC99C2-6636-48B9-8C9E-363A5EA5DFF4}" type="presParOf" srcId="{44CDD0DF-C52D-4353-886E-5D75A972FA6D}" destId="{5778A9B6-6786-47E6-A58D-880C53AF4A60}" srcOrd="0" destOrd="0" presId="urn:microsoft.com/office/officeart/2009/3/layout/RandomtoResultProcess"/>
    <dgm:cxn modelId="{92A601AB-39CB-4DD9-8316-ACFD7798CC72}" type="presParOf" srcId="{44CDD0DF-C52D-4353-886E-5D75A972FA6D}" destId="{E6D50351-15EF-42C5-864F-9D041654B832}" srcOrd="1" destOrd="0" presId="urn:microsoft.com/office/officeart/2009/3/layout/RandomtoResultProcess"/>
    <dgm:cxn modelId="{BEF36BD0-9504-4BA4-9A21-0ABEDA61625F}" type="presParOf" srcId="{44CDD0DF-C52D-4353-886E-5D75A972FA6D}" destId="{DCDB267F-F051-4E62-88EB-8A3A45A6B806}" srcOrd="2" destOrd="0" presId="urn:microsoft.com/office/officeart/2009/3/layout/RandomtoResultProcess"/>
    <dgm:cxn modelId="{CD62E988-F585-4131-AB0C-72CB14FDACC3}" type="presParOf" srcId="{44CDD0DF-C52D-4353-886E-5D75A972FA6D}" destId="{0B93A989-B4A3-40D8-B315-8CBE64F64248}" srcOrd="3" destOrd="0" presId="urn:microsoft.com/office/officeart/2009/3/layout/RandomtoResultProcess"/>
    <dgm:cxn modelId="{870ABCA3-8C61-48EE-8B9A-E88DB27C7592}" type="presParOf" srcId="{44CDD0DF-C52D-4353-886E-5D75A972FA6D}" destId="{1E142308-C744-4C7D-ABDA-329094FE2214}" srcOrd="4" destOrd="0" presId="urn:microsoft.com/office/officeart/2009/3/layout/RandomtoResultProcess"/>
    <dgm:cxn modelId="{56A8848A-6807-42B6-8109-C0C8ED58B938}" type="presParOf" srcId="{44CDD0DF-C52D-4353-886E-5D75A972FA6D}" destId="{F5D28C95-CA89-4FB5-B2C7-C95564656338}" srcOrd="5" destOrd="0" presId="urn:microsoft.com/office/officeart/2009/3/layout/RandomtoResultProcess"/>
    <dgm:cxn modelId="{70E39AA0-AE3A-4C69-A026-3A4062C09202}" type="presParOf" srcId="{44CDD0DF-C52D-4353-886E-5D75A972FA6D}" destId="{857D959A-3D9F-427B-B5D3-D33E365E5434}" srcOrd="6" destOrd="0" presId="urn:microsoft.com/office/officeart/2009/3/layout/RandomtoResultProcess"/>
    <dgm:cxn modelId="{BBA57CE0-D42D-499C-BE21-B24EAD5A6928}" type="presParOf" srcId="{44CDD0DF-C52D-4353-886E-5D75A972FA6D}" destId="{A91130F5-7191-42C9-801B-D3552200D0C9}" srcOrd="7" destOrd="0" presId="urn:microsoft.com/office/officeart/2009/3/layout/RandomtoResultProcess"/>
    <dgm:cxn modelId="{19551F98-B08C-4AFE-9758-BD17EFCAD357}" type="presParOf" srcId="{44CDD0DF-C52D-4353-886E-5D75A972FA6D}" destId="{AC60B080-E705-416E-88FF-9EB12AB0AA9C}" srcOrd="8" destOrd="0" presId="urn:microsoft.com/office/officeart/2009/3/layout/RandomtoResultProcess"/>
    <dgm:cxn modelId="{761409E1-873B-4927-AADA-55141B4468E2}" type="presParOf" srcId="{44CDD0DF-C52D-4353-886E-5D75A972FA6D}" destId="{886A258C-BDCA-4DF3-9DBA-B4DB9AF8E9F4}" srcOrd="9" destOrd="0" presId="urn:microsoft.com/office/officeart/2009/3/layout/RandomtoResultProcess"/>
    <dgm:cxn modelId="{4DF2D6DD-C618-4AB3-A15E-DBC8A74517AE}" type="presParOf" srcId="{44CDD0DF-C52D-4353-886E-5D75A972FA6D}" destId="{D6AAF02C-7CA1-47A9-A879-A6BAECC434B6}" srcOrd="10" destOrd="0" presId="urn:microsoft.com/office/officeart/2009/3/layout/RandomtoResultProcess"/>
    <dgm:cxn modelId="{75FD46C5-899B-4483-B209-C55EBA42A7B7}" type="presParOf" srcId="{44CDD0DF-C52D-4353-886E-5D75A972FA6D}" destId="{5F1B586F-8438-45CD-B3CF-C6DD7213ED61}" srcOrd="11" destOrd="0" presId="urn:microsoft.com/office/officeart/2009/3/layout/RandomtoResultProcess"/>
    <dgm:cxn modelId="{B4068667-294E-4804-9E49-6B1FF44AFB1C}" type="presParOf" srcId="{44CDD0DF-C52D-4353-886E-5D75A972FA6D}" destId="{4B1F927A-4BE6-4A16-AB42-EE8015EF3CA4}" srcOrd="12" destOrd="0" presId="urn:microsoft.com/office/officeart/2009/3/layout/RandomtoResultProcess"/>
    <dgm:cxn modelId="{D1F5A116-D963-41EA-BC42-A2D6088028EB}" type="presParOf" srcId="{44CDD0DF-C52D-4353-886E-5D75A972FA6D}" destId="{50E14FE3-6512-49B3-BB3A-7F85C3906838}" srcOrd="13" destOrd="0" presId="urn:microsoft.com/office/officeart/2009/3/layout/RandomtoResultProcess"/>
    <dgm:cxn modelId="{CA5CCAB9-6394-49E0-99EC-DCFB05E1681A}" type="presParOf" srcId="{44CDD0DF-C52D-4353-886E-5D75A972FA6D}" destId="{F3C29BF2-17AE-4861-8EA4-7DC96763A44D}" srcOrd="14" destOrd="0" presId="urn:microsoft.com/office/officeart/2009/3/layout/RandomtoResultProcess"/>
    <dgm:cxn modelId="{F1DA6FCB-8CC8-40D8-8B9C-B07901DABE09}" type="presParOf" srcId="{44CDD0DF-C52D-4353-886E-5D75A972FA6D}" destId="{AD72141B-6C70-4A6A-8B27-5812A98B000D}" srcOrd="15" destOrd="0" presId="urn:microsoft.com/office/officeart/2009/3/layout/RandomtoResultProcess"/>
    <dgm:cxn modelId="{A13BE263-B5E9-4220-8038-9C29AC4CD192}" type="presParOf" srcId="{44CDD0DF-C52D-4353-886E-5D75A972FA6D}" destId="{ADD6565A-B49D-4394-9CA5-9EAB00C44A70}" srcOrd="16" destOrd="0" presId="urn:microsoft.com/office/officeart/2009/3/layout/RandomtoResultProcess"/>
    <dgm:cxn modelId="{E8958FD7-C523-4311-890F-990CE2025A39}" type="presParOf" srcId="{44CDD0DF-C52D-4353-886E-5D75A972FA6D}" destId="{C88D4C64-DA0F-4E18-B9AD-9AA5B2A0518F}" srcOrd="17" destOrd="0" presId="urn:microsoft.com/office/officeart/2009/3/layout/RandomtoResultProcess"/>
    <dgm:cxn modelId="{7B55C403-2A33-4FE5-9090-AA7EBE10056A}" type="presParOf" srcId="{44CDD0DF-C52D-4353-886E-5D75A972FA6D}" destId="{89F3BBD7-8AFF-4F31-9E9E-2EED2FB5E247}" srcOrd="18" destOrd="0" presId="urn:microsoft.com/office/officeart/2009/3/layout/RandomtoResultProcess"/>
    <dgm:cxn modelId="{0F8A9687-957D-466C-B119-368911C6D6E5}" type="presParOf" srcId="{44CDD0DF-C52D-4353-886E-5D75A972FA6D}" destId="{4D4D7A07-7F8B-4D1F-9A10-BD4DB0A2B67C}" srcOrd="19" destOrd="0" presId="urn:microsoft.com/office/officeart/2009/3/layout/RandomtoResultProcess"/>
    <dgm:cxn modelId="{7294567C-EB94-467C-9877-A2C4A5F56D1A}" type="presParOf" srcId="{2A87F965-5DCC-491D-A59A-8BD280B28C15}" destId="{27D47CE1-89E2-4293-91B6-F6141053A5E8}" srcOrd="1" destOrd="0" presId="urn:microsoft.com/office/officeart/2009/3/layout/RandomtoResultProcess"/>
    <dgm:cxn modelId="{FB24DC37-0CC3-4069-ACB4-344F6C56E5D8}" type="presParOf" srcId="{27D47CE1-89E2-4293-91B6-F6141053A5E8}" destId="{27300736-39EF-45FD-8CF5-E0AC74432117}" srcOrd="0" destOrd="0" presId="urn:microsoft.com/office/officeart/2009/3/layout/RandomtoResultProcess"/>
    <dgm:cxn modelId="{9692758F-246C-499E-B74C-62809159CCFB}" type="presParOf" srcId="{27D47CE1-89E2-4293-91B6-F6141053A5E8}" destId="{6348DD14-ADC9-440B-A584-893439A4AD4D}" srcOrd="1" destOrd="0" presId="urn:microsoft.com/office/officeart/2009/3/layout/RandomtoResultProcess"/>
    <dgm:cxn modelId="{705489D6-3D70-462B-9BFA-3BEC217A9C70}" type="presParOf" srcId="{2A87F965-5DCC-491D-A59A-8BD280B28C15}" destId="{AD89F786-CC82-400A-9915-3EF6E29C86E2}" srcOrd="2" destOrd="0" presId="urn:microsoft.com/office/officeart/2009/3/layout/RandomtoResultProcess"/>
    <dgm:cxn modelId="{EA37D816-3722-406B-88CF-9657265A088D}" type="presParOf" srcId="{2A87F965-5DCC-491D-A59A-8BD280B28C15}" destId="{E8BED110-2A01-4C01-BBC0-57001F0E54B1}" srcOrd="3" destOrd="0" presId="urn:microsoft.com/office/officeart/2009/3/layout/RandomtoResultProcess"/>
    <dgm:cxn modelId="{A715DAC0-41FF-4110-984B-426377774A41}" type="presParOf" srcId="{E8BED110-2A01-4C01-BBC0-57001F0E54B1}" destId="{6BCC0223-40B9-4412-ACC6-4379C78CF24B}" srcOrd="0" destOrd="0" presId="urn:microsoft.com/office/officeart/2009/3/layout/RandomtoResultProcess"/>
    <dgm:cxn modelId="{916DAD28-E790-4E63-9635-BB33BBF2718D}" type="presParOf" srcId="{E8BED110-2A01-4C01-BBC0-57001F0E54B1}" destId="{5C92E2EC-4935-415E-952D-8305B140EB75}" srcOrd="1" destOrd="0" presId="urn:microsoft.com/office/officeart/2009/3/layout/RandomtoResultProcess"/>
    <dgm:cxn modelId="{44D64213-0DC6-4AD2-B801-224ABA1A0000}" type="presParOf" srcId="{2A87F965-5DCC-491D-A59A-8BD280B28C15}" destId="{43E5BEFC-65C4-40FD-BAEE-A553D61EB13C}" srcOrd="4" destOrd="0" presId="urn:microsoft.com/office/officeart/2009/3/layout/RandomtoResultProcess"/>
    <dgm:cxn modelId="{8A3D1B67-C5A8-4B90-B186-83F514423DB1}" type="presParOf" srcId="{43E5BEFC-65C4-40FD-BAEE-A553D61EB13C}" destId="{AB25405F-B8AA-471D-95AC-3008CFAC7E7B}" srcOrd="0" destOrd="0" presId="urn:microsoft.com/office/officeart/2009/3/layout/RandomtoResultProcess"/>
    <dgm:cxn modelId="{71B3416E-EC44-435F-BF29-4385E23B7A58}" type="presParOf" srcId="{43E5BEFC-65C4-40FD-BAEE-A553D61EB13C}" destId="{F07E6256-06C5-43FE-9BF0-05D7D7DA9A6C}" srcOrd="1" destOrd="0" presId="urn:microsoft.com/office/officeart/2009/3/layout/RandomtoResultProcess"/>
    <dgm:cxn modelId="{FA2B7846-7535-4FD3-A391-81C167AC47D0}" type="presParOf" srcId="{43E5BEFC-65C4-40FD-BAEE-A553D61EB13C}" destId="{D218AB61-E2A4-4E8F-BD27-CD0DEC932F1A}" srcOrd="2"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FA3D41-FCAF-49CA-ACB2-C7E7C1C57D12}" type="doc">
      <dgm:prSet loTypeId="urn:microsoft.com/office/officeart/2009/3/layout/RandomtoResultProcess" loCatId="process" qsTypeId="urn:microsoft.com/office/officeart/2005/8/quickstyle/simple1" qsCatId="simple" csTypeId="urn:microsoft.com/office/officeart/2005/8/colors/accent3_2" csCatId="accent3" phldr="1"/>
      <dgm:spPr/>
      <dgm:t>
        <a:bodyPr/>
        <a:lstStyle/>
        <a:p>
          <a:endParaRPr lang="en-US"/>
        </a:p>
      </dgm:t>
    </dgm:pt>
    <dgm:pt modelId="{AA7CFD59-2569-4237-9F9E-C9E040A95504}">
      <dgm:prSet phldrT="[Text]"/>
      <dgm:spPr/>
      <dgm:t>
        <a:bodyPr/>
        <a:lstStyle/>
        <a:p>
          <a:r>
            <a:rPr lang="th-TH" dirty="0">
              <a:solidFill>
                <a:schemeClr val="tx1">
                  <a:lumMod val="25000"/>
                </a:schemeClr>
              </a:solidFill>
            </a:rPr>
            <a:t>ความเสี่ยงส่วนบุคคล</a:t>
          </a:r>
        </a:p>
        <a:p>
          <a:r>
            <a:rPr lang="th-TH" dirty="0">
              <a:solidFill>
                <a:schemeClr val="tx1">
                  <a:lumMod val="25000"/>
                </a:schemeClr>
              </a:solidFill>
            </a:rPr>
            <a:t>ความเสี่ยงธุรกิจ</a:t>
          </a:r>
          <a:endParaRPr lang="en-US" dirty="0">
            <a:solidFill>
              <a:schemeClr val="tx2"/>
            </a:solidFill>
          </a:endParaRPr>
        </a:p>
      </dgm:t>
    </dgm:pt>
    <dgm:pt modelId="{96425677-BDDC-4141-B042-B1BC17B17D1D}" type="parTrans" cxnId="{45E9B959-1E88-476B-9BD2-D7132B4E3C84}">
      <dgm:prSet/>
      <dgm:spPr/>
      <dgm:t>
        <a:bodyPr/>
        <a:lstStyle/>
        <a:p>
          <a:endParaRPr lang="en-US">
            <a:solidFill>
              <a:schemeClr val="tx2"/>
            </a:solidFill>
          </a:endParaRPr>
        </a:p>
      </dgm:t>
    </dgm:pt>
    <dgm:pt modelId="{94F0147D-1776-450F-B51B-15A3FCF62556}" type="sibTrans" cxnId="{45E9B959-1E88-476B-9BD2-D7132B4E3C84}">
      <dgm:prSet/>
      <dgm:spPr/>
      <dgm:t>
        <a:bodyPr/>
        <a:lstStyle/>
        <a:p>
          <a:endParaRPr lang="en-US">
            <a:solidFill>
              <a:schemeClr val="tx2"/>
            </a:solidFill>
          </a:endParaRPr>
        </a:p>
      </dgm:t>
    </dgm:pt>
    <dgm:pt modelId="{59CF428A-A64C-4FC1-9038-649C8AD8499B}">
      <dgm:prSet phldrT="[Text]" custT="1"/>
      <dgm:spPr/>
      <dgm:t>
        <a:bodyPr/>
        <a:lstStyle/>
        <a:p>
          <a:r>
            <a:rPr lang="th-TH" sz="3600" dirty="0">
              <a:solidFill>
                <a:schemeClr val="tx2"/>
              </a:solidFill>
            </a:rPr>
            <a:t>แลกเปลี่ยน </a:t>
          </a:r>
          <a:r>
            <a:rPr lang="en-US" sz="3600" dirty="0">
              <a:solidFill>
                <a:schemeClr val="tx2"/>
              </a:solidFill>
            </a:rPr>
            <a:t>(Trade) </a:t>
          </a:r>
          <a:r>
            <a:rPr lang="th-TH" sz="3600" dirty="0">
              <a:solidFill>
                <a:schemeClr val="tx2"/>
              </a:solidFill>
            </a:rPr>
            <a:t>ความเสี่ยง</a:t>
          </a:r>
        </a:p>
        <a:p>
          <a:r>
            <a:rPr lang="th-TH" sz="3600" dirty="0">
              <a:solidFill>
                <a:schemeClr val="tx2"/>
              </a:solidFill>
            </a:rPr>
            <a:t>ระหว่างบุคคลหรือธุรกิจด้วยกันเอง</a:t>
          </a:r>
        </a:p>
        <a:p>
          <a:r>
            <a:rPr lang="th-TH" sz="3600" dirty="0">
              <a:solidFill>
                <a:schemeClr val="tx2"/>
              </a:solidFill>
            </a:rPr>
            <a:t>โดยผ่านสถาบันการเงิน</a:t>
          </a:r>
          <a:endParaRPr lang="en-US" sz="3600" dirty="0">
            <a:solidFill>
              <a:schemeClr val="tx2"/>
            </a:solidFill>
          </a:endParaRPr>
        </a:p>
      </dgm:t>
    </dgm:pt>
    <dgm:pt modelId="{7E5562A7-089B-4A34-B1E4-DEA20517E135}" type="parTrans" cxnId="{DFDC52E0-EA2E-4108-8FF6-C31A70AB2B9A}">
      <dgm:prSet/>
      <dgm:spPr/>
      <dgm:t>
        <a:bodyPr/>
        <a:lstStyle/>
        <a:p>
          <a:endParaRPr lang="en-US">
            <a:solidFill>
              <a:schemeClr val="tx2"/>
            </a:solidFill>
          </a:endParaRPr>
        </a:p>
      </dgm:t>
    </dgm:pt>
    <dgm:pt modelId="{749AC403-DD4F-4F83-82D1-A030E55E48AA}" type="sibTrans" cxnId="{DFDC52E0-EA2E-4108-8FF6-C31A70AB2B9A}">
      <dgm:prSet/>
      <dgm:spPr/>
      <dgm:t>
        <a:bodyPr/>
        <a:lstStyle/>
        <a:p>
          <a:endParaRPr lang="en-US">
            <a:solidFill>
              <a:schemeClr val="tx2"/>
            </a:solidFill>
          </a:endParaRPr>
        </a:p>
      </dgm:t>
    </dgm:pt>
    <dgm:pt modelId="{2A87F965-5DCC-491D-A59A-8BD280B28C15}" type="pres">
      <dgm:prSet presAssocID="{D3FA3D41-FCAF-49CA-ACB2-C7E7C1C57D12}" presName="Name0" presStyleCnt="0">
        <dgm:presLayoutVars>
          <dgm:dir/>
          <dgm:animOne val="branch"/>
          <dgm:animLvl val="lvl"/>
        </dgm:presLayoutVars>
      </dgm:prSet>
      <dgm:spPr/>
    </dgm:pt>
    <dgm:pt modelId="{44CDD0DF-C52D-4353-886E-5D75A972FA6D}" type="pres">
      <dgm:prSet presAssocID="{AA7CFD59-2569-4237-9F9E-C9E040A95504}" presName="chaos" presStyleCnt="0"/>
      <dgm:spPr/>
    </dgm:pt>
    <dgm:pt modelId="{5778A9B6-6786-47E6-A58D-880C53AF4A60}" type="pres">
      <dgm:prSet presAssocID="{AA7CFD59-2569-4237-9F9E-C9E040A95504}" presName="parTx1" presStyleLbl="revTx" presStyleIdx="0" presStyleCnt="2" custScaleX="116675" custScaleY="144078" custLinFactX="4515" custLinFactY="-11472" custLinFactNeighborX="100000" custLinFactNeighborY="-100000"/>
      <dgm:spPr/>
    </dgm:pt>
    <dgm:pt modelId="{E6D50351-15EF-42C5-864F-9D041654B832}" type="pres">
      <dgm:prSet presAssocID="{AA7CFD59-2569-4237-9F9E-C9E040A95504}" presName="desTx1" presStyleLbl="revTx" presStyleIdx="1" presStyleCnt="2" custScaleX="360187" custScaleY="71835">
        <dgm:presLayoutVars>
          <dgm:bulletEnabled val="1"/>
        </dgm:presLayoutVars>
      </dgm:prSet>
      <dgm:spPr/>
    </dgm:pt>
    <dgm:pt modelId="{DCDB267F-F051-4E62-88EB-8A3A45A6B806}" type="pres">
      <dgm:prSet presAssocID="{AA7CFD59-2569-4237-9F9E-C9E040A95504}" presName="c1" presStyleLbl="node1" presStyleIdx="0" presStyleCnt="18"/>
      <dgm:spPr/>
    </dgm:pt>
    <dgm:pt modelId="{0B93A989-B4A3-40D8-B315-8CBE64F64248}" type="pres">
      <dgm:prSet presAssocID="{AA7CFD59-2569-4237-9F9E-C9E040A95504}" presName="c2" presStyleLbl="node1" presStyleIdx="1" presStyleCnt="18"/>
      <dgm:spPr/>
    </dgm:pt>
    <dgm:pt modelId="{1E142308-C744-4C7D-ABDA-329094FE2214}" type="pres">
      <dgm:prSet presAssocID="{AA7CFD59-2569-4237-9F9E-C9E040A95504}" presName="c3" presStyleLbl="node1" presStyleIdx="2" presStyleCnt="18"/>
      <dgm:spPr/>
    </dgm:pt>
    <dgm:pt modelId="{F5D28C95-CA89-4FB5-B2C7-C95564656338}" type="pres">
      <dgm:prSet presAssocID="{AA7CFD59-2569-4237-9F9E-C9E040A95504}" presName="c4" presStyleLbl="node1" presStyleIdx="3" presStyleCnt="18"/>
      <dgm:spPr/>
    </dgm:pt>
    <dgm:pt modelId="{857D959A-3D9F-427B-B5D3-D33E365E5434}" type="pres">
      <dgm:prSet presAssocID="{AA7CFD59-2569-4237-9F9E-C9E040A95504}" presName="c5" presStyleLbl="node1" presStyleIdx="4" presStyleCnt="18"/>
      <dgm:spPr/>
    </dgm:pt>
    <dgm:pt modelId="{A91130F5-7191-42C9-801B-D3552200D0C9}" type="pres">
      <dgm:prSet presAssocID="{AA7CFD59-2569-4237-9F9E-C9E040A95504}" presName="c6" presStyleLbl="node1" presStyleIdx="5" presStyleCnt="18"/>
      <dgm:spPr/>
    </dgm:pt>
    <dgm:pt modelId="{AC60B080-E705-416E-88FF-9EB12AB0AA9C}" type="pres">
      <dgm:prSet presAssocID="{AA7CFD59-2569-4237-9F9E-C9E040A95504}" presName="c7" presStyleLbl="node1" presStyleIdx="6" presStyleCnt="18"/>
      <dgm:spPr/>
    </dgm:pt>
    <dgm:pt modelId="{886A258C-BDCA-4DF3-9DBA-B4DB9AF8E9F4}" type="pres">
      <dgm:prSet presAssocID="{AA7CFD59-2569-4237-9F9E-C9E040A95504}" presName="c8" presStyleLbl="node1" presStyleIdx="7" presStyleCnt="18"/>
      <dgm:spPr/>
    </dgm:pt>
    <dgm:pt modelId="{D6AAF02C-7CA1-47A9-A879-A6BAECC434B6}" type="pres">
      <dgm:prSet presAssocID="{AA7CFD59-2569-4237-9F9E-C9E040A95504}" presName="c9" presStyleLbl="node1" presStyleIdx="8" presStyleCnt="18"/>
      <dgm:spPr/>
    </dgm:pt>
    <dgm:pt modelId="{5F1B586F-8438-45CD-B3CF-C6DD7213ED61}" type="pres">
      <dgm:prSet presAssocID="{AA7CFD59-2569-4237-9F9E-C9E040A95504}" presName="c10" presStyleLbl="node1" presStyleIdx="9" presStyleCnt="18"/>
      <dgm:spPr/>
    </dgm:pt>
    <dgm:pt modelId="{4B1F927A-4BE6-4A16-AB42-EE8015EF3CA4}" type="pres">
      <dgm:prSet presAssocID="{AA7CFD59-2569-4237-9F9E-C9E040A95504}" presName="c11" presStyleLbl="node1" presStyleIdx="10" presStyleCnt="18"/>
      <dgm:spPr/>
    </dgm:pt>
    <dgm:pt modelId="{50E14FE3-6512-49B3-BB3A-7F85C3906838}" type="pres">
      <dgm:prSet presAssocID="{AA7CFD59-2569-4237-9F9E-C9E040A95504}" presName="c12" presStyleLbl="node1" presStyleIdx="11" presStyleCnt="18"/>
      <dgm:spPr/>
    </dgm:pt>
    <dgm:pt modelId="{F3C29BF2-17AE-4861-8EA4-7DC96763A44D}" type="pres">
      <dgm:prSet presAssocID="{AA7CFD59-2569-4237-9F9E-C9E040A95504}" presName="c13" presStyleLbl="node1" presStyleIdx="12" presStyleCnt="18"/>
      <dgm:spPr/>
    </dgm:pt>
    <dgm:pt modelId="{AD72141B-6C70-4A6A-8B27-5812A98B000D}" type="pres">
      <dgm:prSet presAssocID="{AA7CFD59-2569-4237-9F9E-C9E040A95504}" presName="c14" presStyleLbl="node1" presStyleIdx="13" presStyleCnt="18"/>
      <dgm:spPr/>
    </dgm:pt>
    <dgm:pt modelId="{ADD6565A-B49D-4394-9CA5-9EAB00C44A70}" type="pres">
      <dgm:prSet presAssocID="{AA7CFD59-2569-4237-9F9E-C9E040A95504}" presName="c15" presStyleLbl="node1" presStyleIdx="14" presStyleCnt="18"/>
      <dgm:spPr/>
    </dgm:pt>
    <dgm:pt modelId="{C88D4C64-DA0F-4E18-B9AD-9AA5B2A0518F}" type="pres">
      <dgm:prSet presAssocID="{AA7CFD59-2569-4237-9F9E-C9E040A95504}" presName="c16" presStyleLbl="node1" presStyleIdx="15" presStyleCnt="18"/>
      <dgm:spPr/>
    </dgm:pt>
    <dgm:pt modelId="{89F3BBD7-8AFF-4F31-9E9E-2EED2FB5E247}" type="pres">
      <dgm:prSet presAssocID="{AA7CFD59-2569-4237-9F9E-C9E040A95504}" presName="c17" presStyleLbl="node1" presStyleIdx="16" presStyleCnt="18"/>
      <dgm:spPr/>
    </dgm:pt>
    <dgm:pt modelId="{4D4D7A07-7F8B-4D1F-9A10-BD4DB0A2B67C}" type="pres">
      <dgm:prSet presAssocID="{AA7CFD59-2569-4237-9F9E-C9E040A95504}" presName="c18" presStyleLbl="node1" presStyleIdx="17" presStyleCnt="18"/>
      <dgm:spPr/>
    </dgm:pt>
  </dgm:ptLst>
  <dgm:cxnLst>
    <dgm:cxn modelId="{388DB135-1D3E-44F6-886B-2C7DD9E46CA2}" type="presOf" srcId="{59CF428A-A64C-4FC1-9038-649C8AD8499B}" destId="{E6D50351-15EF-42C5-864F-9D041654B832}" srcOrd="0" destOrd="0" presId="urn:microsoft.com/office/officeart/2009/3/layout/RandomtoResultProcess"/>
    <dgm:cxn modelId="{2C4B2864-3DD4-4254-A054-3D0492AB66EC}" type="presOf" srcId="{AA7CFD59-2569-4237-9F9E-C9E040A95504}" destId="{5778A9B6-6786-47E6-A58D-880C53AF4A60}" srcOrd="0" destOrd="0" presId="urn:microsoft.com/office/officeart/2009/3/layout/RandomtoResultProcess"/>
    <dgm:cxn modelId="{45E9B959-1E88-476B-9BD2-D7132B4E3C84}" srcId="{D3FA3D41-FCAF-49CA-ACB2-C7E7C1C57D12}" destId="{AA7CFD59-2569-4237-9F9E-C9E040A95504}" srcOrd="0" destOrd="0" parTransId="{96425677-BDDC-4141-B042-B1BC17B17D1D}" sibTransId="{94F0147D-1776-450F-B51B-15A3FCF62556}"/>
    <dgm:cxn modelId="{1B555BB7-8B64-46FA-8E65-BC7A25B59A63}" type="presOf" srcId="{D3FA3D41-FCAF-49CA-ACB2-C7E7C1C57D12}" destId="{2A87F965-5DCC-491D-A59A-8BD280B28C15}" srcOrd="0" destOrd="0" presId="urn:microsoft.com/office/officeart/2009/3/layout/RandomtoResultProcess"/>
    <dgm:cxn modelId="{DFDC52E0-EA2E-4108-8FF6-C31A70AB2B9A}" srcId="{AA7CFD59-2569-4237-9F9E-C9E040A95504}" destId="{59CF428A-A64C-4FC1-9038-649C8AD8499B}" srcOrd="0" destOrd="0" parTransId="{7E5562A7-089B-4A34-B1E4-DEA20517E135}" sibTransId="{749AC403-DD4F-4F83-82D1-A030E55E48AA}"/>
    <dgm:cxn modelId="{4C1FD6AB-738D-456C-A1E9-F736F2BC5194}" type="presParOf" srcId="{2A87F965-5DCC-491D-A59A-8BD280B28C15}" destId="{44CDD0DF-C52D-4353-886E-5D75A972FA6D}" srcOrd="0" destOrd="0" presId="urn:microsoft.com/office/officeart/2009/3/layout/RandomtoResultProcess"/>
    <dgm:cxn modelId="{68DC99C2-6636-48B9-8C9E-363A5EA5DFF4}" type="presParOf" srcId="{44CDD0DF-C52D-4353-886E-5D75A972FA6D}" destId="{5778A9B6-6786-47E6-A58D-880C53AF4A60}" srcOrd="0" destOrd="0" presId="urn:microsoft.com/office/officeart/2009/3/layout/RandomtoResultProcess"/>
    <dgm:cxn modelId="{92A601AB-39CB-4DD9-8316-ACFD7798CC72}" type="presParOf" srcId="{44CDD0DF-C52D-4353-886E-5D75A972FA6D}" destId="{E6D50351-15EF-42C5-864F-9D041654B832}" srcOrd="1" destOrd="0" presId="urn:microsoft.com/office/officeart/2009/3/layout/RandomtoResultProcess"/>
    <dgm:cxn modelId="{BEF36BD0-9504-4BA4-9A21-0ABEDA61625F}" type="presParOf" srcId="{44CDD0DF-C52D-4353-886E-5D75A972FA6D}" destId="{DCDB267F-F051-4E62-88EB-8A3A45A6B806}" srcOrd="2" destOrd="0" presId="urn:microsoft.com/office/officeart/2009/3/layout/RandomtoResultProcess"/>
    <dgm:cxn modelId="{CD62E988-F585-4131-AB0C-72CB14FDACC3}" type="presParOf" srcId="{44CDD0DF-C52D-4353-886E-5D75A972FA6D}" destId="{0B93A989-B4A3-40D8-B315-8CBE64F64248}" srcOrd="3" destOrd="0" presId="urn:microsoft.com/office/officeart/2009/3/layout/RandomtoResultProcess"/>
    <dgm:cxn modelId="{870ABCA3-8C61-48EE-8B9A-E88DB27C7592}" type="presParOf" srcId="{44CDD0DF-C52D-4353-886E-5D75A972FA6D}" destId="{1E142308-C744-4C7D-ABDA-329094FE2214}" srcOrd="4" destOrd="0" presId="urn:microsoft.com/office/officeart/2009/3/layout/RandomtoResultProcess"/>
    <dgm:cxn modelId="{56A8848A-6807-42B6-8109-C0C8ED58B938}" type="presParOf" srcId="{44CDD0DF-C52D-4353-886E-5D75A972FA6D}" destId="{F5D28C95-CA89-4FB5-B2C7-C95564656338}" srcOrd="5" destOrd="0" presId="urn:microsoft.com/office/officeart/2009/3/layout/RandomtoResultProcess"/>
    <dgm:cxn modelId="{70E39AA0-AE3A-4C69-A026-3A4062C09202}" type="presParOf" srcId="{44CDD0DF-C52D-4353-886E-5D75A972FA6D}" destId="{857D959A-3D9F-427B-B5D3-D33E365E5434}" srcOrd="6" destOrd="0" presId="urn:microsoft.com/office/officeart/2009/3/layout/RandomtoResultProcess"/>
    <dgm:cxn modelId="{BBA57CE0-D42D-499C-BE21-B24EAD5A6928}" type="presParOf" srcId="{44CDD0DF-C52D-4353-886E-5D75A972FA6D}" destId="{A91130F5-7191-42C9-801B-D3552200D0C9}" srcOrd="7" destOrd="0" presId="urn:microsoft.com/office/officeart/2009/3/layout/RandomtoResultProcess"/>
    <dgm:cxn modelId="{19551F98-B08C-4AFE-9758-BD17EFCAD357}" type="presParOf" srcId="{44CDD0DF-C52D-4353-886E-5D75A972FA6D}" destId="{AC60B080-E705-416E-88FF-9EB12AB0AA9C}" srcOrd="8" destOrd="0" presId="urn:microsoft.com/office/officeart/2009/3/layout/RandomtoResultProcess"/>
    <dgm:cxn modelId="{761409E1-873B-4927-AADA-55141B4468E2}" type="presParOf" srcId="{44CDD0DF-C52D-4353-886E-5D75A972FA6D}" destId="{886A258C-BDCA-4DF3-9DBA-B4DB9AF8E9F4}" srcOrd="9" destOrd="0" presId="urn:microsoft.com/office/officeart/2009/3/layout/RandomtoResultProcess"/>
    <dgm:cxn modelId="{4DF2D6DD-C618-4AB3-A15E-DBC8A74517AE}" type="presParOf" srcId="{44CDD0DF-C52D-4353-886E-5D75A972FA6D}" destId="{D6AAF02C-7CA1-47A9-A879-A6BAECC434B6}" srcOrd="10" destOrd="0" presId="urn:microsoft.com/office/officeart/2009/3/layout/RandomtoResultProcess"/>
    <dgm:cxn modelId="{75FD46C5-899B-4483-B209-C55EBA42A7B7}" type="presParOf" srcId="{44CDD0DF-C52D-4353-886E-5D75A972FA6D}" destId="{5F1B586F-8438-45CD-B3CF-C6DD7213ED61}" srcOrd="11" destOrd="0" presId="urn:microsoft.com/office/officeart/2009/3/layout/RandomtoResultProcess"/>
    <dgm:cxn modelId="{B4068667-294E-4804-9E49-6B1FF44AFB1C}" type="presParOf" srcId="{44CDD0DF-C52D-4353-886E-5D75A972FA6D}" destId="{4B1F927A-4BE6-4A16-AB42-EE8015EF3CA4}" srcOrd="12" destOrd="0" presId="urn:microsoft.com/office/officeart/2009/3/layout/RandomtoResultProcess"/>
    <dgm:cxn modelId="{D1F5A116-D963-41EA-BC42-A2D6088028EB}" type="presParOf" srcId="{44CDD0DF-C52D-4353-886E-5D75A972FA6D}" destId="{50E14FE3-6512-49B3-BB3A-7F85C3906838}" srcOrd="13" destOrd="0" presId="urn:microsoft.com/office/officeart/2009/3/layout/RandomtoResultProcess"/>
    <dgm:cxn modelId="{CA5CCAB9-6394-49E0-99EC-DCFB05E1681A}" type="presParOf" srcId="{44CDD0DF-C52D-4353-886E-5D75A972FA6D}" destId="{F3C29BF2-17AE-4861-8EA4-7DC96763A44D}" srcOrd="14" destOrd="0" presId="urn:microsoft.com/office/officeart/2009/3/layout/RandomtoResultProcess"/>
    <dgm:cxn modelId="{F1DA6FCB-8CC8-40D8-8B9C-B07901DABE09}" type="presParOf" srcId="{44CDD0DF-C52D-4353-886E-5D75A972FA6D}" destId="{AD72141B-6C70-4A6A-8B27-5812A98B000D}" srcOrd="15" destOrd="0" presId="urn:microsoft.com/office/officeart/2009/3/layout/RandomtoResultProcess"/>
    <dgm:cxn modelId="{A13BE263-B5E9-4220-8038-9C29AC4CD192}" type="presParOf" srcId="{44CDD0DF-C52D-4353-886E-5D75A972FA6D}" destId="{ADD6565A-B49D-4394-9CA5-9EAB00C44A70}" srcOrd="16" destOrd="0" presId="urn:microsoft.com/office/officeart/2009/3/layout/RandomtoResultProcess"/>
    <dgm:cxn modelId="{E8958FD7-C523-4311-890F-990CE2025A39}" type="presParOf" srcId="{44CDD0DF-C52D-4353-886E-5D75A972FA6D}" destId="{C88D4C64-DA0F-4E18-B9AD-9AA5B2A0518F}" srcOrd="17" destOrd="0" presId="urn:microsoft.com/office/officeart/2009/3/layout/RandomtoResultProcess"/>
    <dgm:cxn modelId="{7B55C403-2A33-4FE5-9090-AA7EBE10056A}" type="presParOf" srcId="{44CDD0DF-C52D-4353-886E-5D75A972FA6D}" destId="{89F3BBD7-8AFF-4F31-9E9E-2EED2FB5E247}" srcOrd="18" destOrd="0" presId="urn:microsoft.com/office/officeart/2009/3/layout/RandomtoResultProcess"/>
    <dgm:cxn modelId="{0F8A9687-957D-466C-B119-368911C6D6E5}" type="presParOf" srcId="{44CDD0DF-C52D-4353-886E-5D75A972FA6D}" destId="{4D4D7A07-7F8B-4D1F-9A10-BD4DB0A2B67C}" srcOrd="19"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78A9B6-6786-47E6-A58D-880C53AF4A60}">
      <dsp:nvSpPr>
        <dsp:cNvPr id="0" name=""/>
        <dsp:cNvSpPr/>
      </dsp:nvSpPr>
      <dsp:spPr>
        <a:xfrm>
          <a:off x="1367839" y="942354"/>
          <a:ext cx="2644361" cy="87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th-TH" sz="3200" kern="1200" dirty="0">
              <a:solidFill>
                <a:schemeClr val="tx1">
                  <a:lumMod val="25000"/>
                </a:schemeClr>
              </a:solidFill>
            </a:rPr>
            <a:t>ความเสี่ยงส่วนบุคคล</a:t>
          </a:r>
        </a:p>
        <a:p>
          <a:pPr marL="0" lvl="0" indent="0" algn="ctr" defTabSz="1422400">
            <a:lnSpc>
              <a:spcPct val="90000"/>
            </a:lnSpc>
            <a:spcBef>
              <a:spcPct val="0"/>
            </a:spcBef>
            <a:spcAft>
              <a:spcPct val="35000"/>
            </a:spcAft>
            <a:buNone/>
          </a:pPr>
          <a:r>
            <a:rPr lang="th-TH" sz="3200" kern="1200" dirty="0">
              <a:solidFill>
                <a:schemeClr val="tx1">
                  <a:lumMod val="25000"/>
                </a:schemeClr>
              </a:solidFill>
            </a:rPr>
            <a:t>ความเสี่ยงธุรกิจ</a:t>
          </a:r>
          <a:endParaRPr lang="en-US" sz="3200" kern="1200" dirty="0">
            <a:solidFill>
              <a:schemeClr val="tx1">
                <a:lumMod val="25000"/>
              </a:schemeClr>
            </a:solidFill>
          </a:endParaRPr>
        </a:p>
      </dsp:txBody>
      <dsp:txXfrm>
        <a:off x="1367839" y="942354"/>
        <a:ext cx="2644361" cy="871437"/>
      </dsp:txXfrm>
    </dsp:sp>
    <dsp:sp modelId="{E6D50351-15EF-42C5-864F-9D041654B832}">
      <dsp:nvSpPr>
        <dsp:cNvPr id="0" name=""/>
        <dsp:cNvSpPr/>
      </dsp:nvSpPr>
      <dsp:spPr>
        <a:xfrm>
          <a:off x="540908" y="3009833"/>
          <a:ext cx="4298224" cy="1172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th-TH" sz="5400" kern="1200" dirty="0">
              <a:solidFill>
                <a:schemeClr val="tx1">
                  <a:lumMod val="25000"/>
                </a:schemeClr>
              </a:solidFill>
            </a:rPr>
            <a:t>ถ่ายโอนความเสี่ยง</a:t>
          </a:r>
          <a:endParaRPr lang="en-US" sz="5400" kern="1200" dirty="0">
            <a:solidFill>
              <a:schemeClr val="tx1">
                <a:lumMod val="25000"/>
              </a:schemeClr>
            </a:solidFill>
          </a:endParaRPr>
        </a:p>
      </dsp:txBody>
      <dsp:txXfrm>
        <a:off x="540908" y="3009833"/>
        <a:ext cx="4298224" cy="1172813"/>
      </dsp:txXfrm>
    </dsp:sp>
    <dsp:sp modelId="{DCDB267F-F051-4E62-88EB-8A3A45A6B806}">
      <dsp:nvSpPr>
        <dsp:cNvPr id="0" name=""/>
        <dsp:cNvSpPr/>
      </dsp:nvSpPr>
      <dsp:spPr>
        <a:xfrm>
          <a:off x="1364834" y="677317"/>
          <a:ext cx="210346" cy="21034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93A989-B4A3-40D8-B315-8CBE64F64248}">
      <dsp:nvSpPr>
        <dsp:cNvPr id="0" name=""/>
        <dsp:cNvSpPr/>
      </dsp:nvSpPr>
      <dsp:spPr>
        <a:xfrm>
          <a:off x="1512077" y="382831"/>
          <a:ext cx="210346" cy="21034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142308-C744-4C7D-ABDA-329094FE2214}">
      <dsp:nvSpPr>
        <dsp:cNvPr id="0" name=""/>
        <dsp:cNvSpPr/>
      </dsp:nvSpPr>
      <dsp:spPr>
        <a:xfrm>
          <a:off x="1865460" y="441728"/>
          <a:ext cx="330545" cy="330545"/>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D28C95-CA89-4FB5-B2C7-C95564656338}">
      <dsp:nvSpPr>
        <dsp:cNvPr id="0" name=""/>
        <dsp:cNvSpPr/>
      </dsp:nvSpPr>
      <dsp:spPr>
        <a:xfrm>
          <a:off x="2159945" y="117794"/>
          <a:ext cx="210346" cy="21034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7D959A-3D9F-427B-B5D3-D33E365E5434}">
      <dsp:nvSpPr>
        <dsp:cNvPr id="0" name=""/>
        <dsp:cNvSpPr/>
      </dsp:nvSpPr>
      <dsp:spPr>
        <a:xfrm>
          <a:off x="2542777" y="0"/>
          <a:ext cx="210346" cy="21034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1130F5-7191-42C9-801B-D3552200D0C9}">
      <dsp:nvSpPr>
        <dsp:cNvPr id="0" name=""/>
        <dsp:cNvSpPr/>
      </dsp:nvSpPr>
      <dsp:spPr>
        <a:xfrm>
          <a:off x="3013954" y="206139"/>
          <a:ext cx="210346" cy="21034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60B080-E705-416E-88FF-9EB12AB0AA9C}">
      <dsp:nvSpPr>
        <dsp:cNvPr id="0" name=""/>
        <dsp:cNvSpPr/>
      </dsp:nvSpPr>
      <dsp:spPr>
        <a:xfrm>
          <a:off x="3308440" y="353382"/>
          <a:ext cx="330545" cy="330545"/>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6A258C-BDCA-4DF3-9DBA-B4DB9AF8E9F4}">
      <dsp:nvSpPr>
        <dsp:cNvPr id="0" name=""/>
        <dsp:cNvSpPr/>
      </dsp:nvSpPr>
      <dsp:spPr>
        <a:xfrm>
          <a:off x="3720720" y="677317"/>
          <a:ext cx="210346" cy="21034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AAF02C-7CA1-47A9-A879-A6BAECC434B6}">
      <dsp:nvSpPr>
        <dsp:cNvPr id="0" name=""/>
        <dsp:cNvSpPr/>
      </dsp:nvSpPr>
      <dsp:spPr>
        <a:xfrm>
          <a:off x="3897411" y="1001251"/>
          <a:ext cx="210346" cy="21034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1B586F-8438-45CD-B3CF-C6DD7213ED61}">
      <dsp:nvSpPr>
        <dsp:cNvPr id="0" name=""/>
        <dsp:cNvSpPr/>
      </dsp:nvSpPr>
      <dsp:spPr>
        <a:xfrm>
          <a:off x="2366085" y="382831"/>
          <a:ext cx="540892" cy="540892"/>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1F927A-4BE6-4A16-AB42-EE8015EF3CA4}">
      <dsp:nvSpPr>
        <dsp:cNvPr id="0" name=""/>
        <dsp:cNvSpPr/>
      </dsp:nvSpPr>
      <dsp:spPr>
        <a:xfrm>
          <a:off x="1217591" y="1501877"/>
          <a:ext cx="210346" cy="21034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E14FE3-6512-49B3-BB3A-7F85C3906838}">
      <dsp:nvSpPr>
        <dsp:cNvPr id="0" name=""/>
        <dsp:cNvSpPr/>
      </dsp:nvSpPr>
      <dsp:spPr>
        <a:xfrm>
          <a:off x="1394283" y="1766914"/>
          <a:ext cx="330545" cy="330545"/>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C29BF2-17AE-4861-8EA4-7DC96763A44D}">
      <dsp:nvSpPr>
        <dsp:cNvPr id="0" name=""/>
        <dsp:cNvSpPr/>
      </dsp:nvSpPr>
      <dsp:spPr>
        <a:xfrm>
          <a:off x="1836011" y="2002502"/>
          <a:ext cx="480792" cy="480792"/>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72141B-6C70-4A6A-8B27-5812A98B000D}">
      <dsp:nvSpPr>
        <dsp:cNvPr id="0" name=""/>
        <dsp:cNvSpPr/>
      </dsp:nvSpPr>
      <dsp:spPr>
        <a:xfrm>
          <a:off x="2454431" y="2385334"/>
          <a:ext cx="210346" cy="21034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D6565A-B49D-4394-9CA5-9EAB00C44A70}">
      <dsp:nvSpPr>
        <dsp:cNvPr id="0" name=""/>
        <dsp:cNvSpPr/>
      </dsp:nvSpPr>
      <dsp:spPr>
        <a:xfrm>
          <a:off x="2572225" y="2002502"/>
          <a:ext cx="330545" cy="330545"/>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8D4C64-DA0F-4E18-B9AD-9AA5B2A0518F}">
      <dsp:nvSpPr>
        <dsp:cNvPr id="0" name=""/>
        <dsp:cNvSpPr/>
      </dsp:nvSpPr>
      <dsp:spPr>
        <a:xfrm>
          <a:off x="2866711" y="2414782"/>
          <a:ext cx="210346" cy="21034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F3BBD7-8AFF-4F31-9E9E-2EED2FB5E247}">
      <dsp:nvSpPr>
        <dsp:cNvPr id="0" name=""/>
        <dsp:cNvSpPr/>
      </dsp:nvSpPr>
      <dsp:spPr>
        <a:xfrm>
          <a:off x="3131748" y="1943605"/>
          <a:ext cx="480792" cy="480792"/>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4D7A07-7F8B-4D1F-9A10-BD4DB0A2B67C}">
      <dsp:nvSpPr>
        <dsp:cNvPr id="0" name=""/>
        <dsp:cNvSpPr/>
      </dsp:nvSpPr>
      <dsp:spPr>
        <a:xfrm>
          <a:off x="3779617" y="1825811"/>
          <a:ext cx="330545" cy="330545"/>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300736-39EF-45FD-8CF5-E0AC74432117}">
      <dsp:nvSpPr>
        <dsp:cNvPr id="0" name=""/>
        <dsp:cNvSpPr/>
      </dsp:nvSpPr>
      <dsp:spPr>
        <a:xfrm>
          <a:off x="4839132" y="441238"/>
          <a:ext cx="970764" cy="1853294"/>
        </a:xfrm>
        <a:prstGeom prst="chevron">
          <a:avLst>
            <a:gd name="adj" fmla="val 6231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6BCC0223-40B9-4412-ACC6-4379C78CF24B}">
      <dsp:nvSpPr>
        <dsp:cNvPr id="0" name=""/>
        <dsp:cNvSpPr/>
      </dsp:nvSpPr>
      <dsp:spPr>
        <a:xfrm>
          <a:off x="5633393" y="441238"/>
          <a:ext cx="970764" cy="1853294"/>
        </a:xfrm>
        <a:prstGeom prst="chevron">
          <a:avLst>
            <a:gd name="adj" fmla="val 6231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AB25405F-B8AA-471D-95AC-3008CFAC7E7B}">
      <dsp:nvSpPr>
        <dsp:cNvPr id="0" name=""/>
        <dsp:cNvSpPr/>
      </dsp:nvSpPr>
      <dsp:spPr>
        <a:xfrm>
          <a:off x="8573214" y="309761"/>
          <a:ext cx="2250407" cy="225040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th-TH" sz="3200" kern="1200" dirty="0">
              <a:solidFill>
                <a:schemeClr val="bg1"/>
              </a:solidFill>
            </a:rPr>
            <a:t>อุตสาหกรรมประกันภัย</a:t>
          </a:r>
          <a:endParaRPr lang="en-US" sz="3200" kern="1200" dirty="0">
            <a:solidFill>
              <a:schemeClr val="bg1"/>
            </a:solidFill>
          </a:endParaRPr>
        </a:p>
      </dsp:txBody>
      <dsp:txXfrm>
        <a:off x="8902778" y="639325"/>
        <a:ext cx="1591279" cy="1591279"/>
      </dsp:txXfrm>
    </dsp:sp>
    <dsp:sp modelId="{F07E6256-06C5-43FE-9BF0-05D7D7DA9A6C}">
      <dsp:nvSpPr>
        <dsp:cNvPr id="0" name=""/>
        <dsp:cNvSpPr/>
      </dsp:nvSpPr>
      <dsp:spPr>
        <a:xfrm>
          <a:off x="7145065" y="2779915"/>
          <a:ext cx="4574708" cy="1632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th-TH" sz="5400" kern="1200" dirty="0">
              <a:solidFill>
                <a:schemeClr val="tx1">
                  <a:lumMod val="25000"/>
                </a:schemeClr>
              </a:solidFill>
            </a:rPr>
            <a:t>รวบรวมและซึมซับ</a:t>
          </a:r>
        </a:p>
        <a:p>
          <a:pPr marL="0" lvl="0" indent="0" algn="ctr" defTabSz="2400300">
            <a:lnSpc>
              <a:spcPct val="90000"/>
            </a:lnSpc>
            <a:spcBef>
              <a:spcPct val="0"/>
            </a:spcBef>
            <a:spcAft>
              <a:spcPct val="35000"/>
            </a:spcAft>
            <a:buNone/>
          </a:pPr>
          <a:r>
            <a:rPr lang="th-TH" sz="5400" kern="1200" dirty="0">
              <a:solidFill>
                <a:schemeClr val="tx1">
                  <a:lumMod val="25000"/>
                </a:schemeClr>
              </a:solidFill>
            </a:rPr>
            <a:t>ความเสี่ยง</a:t>
          </a:r>
          <a:endParaRPr lang="en-US" sz="5400" kern="1200" dirty="0">
            <a:solidFill>
              <a:schemeClr val="tx1">
                <a:lumMod val="25000"/>
              </a:schemeClr>
            </a:solidFill>
          </a:endParaRPr>
        </a:p>
      </dsp:txBody>
      <dsp:txXfrm>
        <a:off x="7145065" y="2779915"/>
        <a:ext cx="4574708" cy="16326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78A9B6-6786-47E6-A58D-880C53AF4A60}">
      <dsp:nvSpPr>
        <dsp:cNvPr id="0" name=""/>
        <dsp:cNvSpPr/>
      </dsp:nvSpPr>
      <dsp:spPr>
        <a:xfrm>
          <a:off x="7147765" y="0"/>
          <a:ext cx="3254036" cy="1324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th-TH" sz="3600" kern="1200" dirty="0">
              <a:solidFill>
                <a:schemeClr val="tx1">
                  <a:lumMod val="25000"/>
                </a:schemeClr>
              </a:solidFill>
            </a:rPr>
            <a:t>ความเสี่ยงส่วนบุคคล</a:t>
          </a:r>
        </a:p>
        <a:p>
          <a:pPr marL="0" lvl="0" indent="0" algn="ctr" defTabSz="1600200">
            <a:lnSpc>
              <a:spcPct val="90000"/>
            </a:lnSpc>
            <a:spcBef>
              <a:spcPct val="0"/>
            </a:spcBef>
            <a:spcAft>
              <a:spcPct val="35000"/>
            </a:spcAft>
            <a:buNone/>
          </a:pPr>
          <a:r>
            <a:rPr lang="th-TH" sz="3600" kern="1200" dirty="0">
              <a:solidFill>
                <a:schemeClr val="tx1">
                  <a:lumMod val="25000"/>
                </a:schemeClr>
              </a:solidFill>
            </a:rPr>
            <a:t>ความเสี่ยงธุรกิจ</a:t>
          </a:r>
          <a:endParaRPr lang="en-US" sz="3600" kern="1200" dirty="0">
            <a:solidFill>
              <a:schemeClr val="tx2"/>
            </a:solidFill>
          </a:endParaRPr>
        </a:p>
      </dsp:txBody>
      <dsp:txXfrm>
        <a:off x="7147765" y="0"/>
        <a:ext cx="3254036" cy="1324212"/>
      </dsp:txXfrm>
    </dsp:sp>
    <dsp:sp modelId="{E6D50351-15EF-42C5-864F-9D041654B832}">
      <dsp:nvSpPr>
        <dsp:cNvPr id="0" name=""/>
        <dsp:cNvSpPr/>
      </dsp:nvSpPr>
      <dsp:spPr>
        <a:xfrm>
          <a:off x="837124" y="3175022"/>
          <a:ext cx="10045524" cy="1236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th-TH" sz="3600" kern="1200" dirty="0">
              <a:solidFill>
                <a:schemeClr val="tx2"/>
              </a:solidFill>
            </a:rPr>
            <a:t>แลกเปลี่ยน </a:t>
          </a:r>
          <a:r>
            <a:rPr lang="en-US" sz="3600" kern="1200" dirty="0">
              <a:solidFill>
                <a:schemeClr val="tx2"/>
              </a:solidFill>
            </a:rPr>
            <a:t>(Trade) </a:t>
          </a:r>
          <a:r>
            <a:rPr lang="th-TH" sz="3600" kern="1200" dirty="0">
              <a:solidFill>
                <a:schemeClr val="tx2"/>
              </a:solidFill>
            </a:rPr>
            <a:t>ความเสี่ยง</a:t>
          </a:r>
        </a:p>
        <a:p>
          <a:pPr marL="0" lvl="0" indent="0" algn="ctr" defTabSz="1600200">
            <a:lnSpc>
              <a:spcPct val="90000"/>
            </a:lnSpc>
            <a:spcBef>
              <a:spcPct val="0"/>
            </a:spcBef>
            <a:spcAft>
              <a:spcPct val="35000"/>
            </a:spcAft>
            <a:buNone/>
          </a:pPr>
          <a:r>
            <a:rPr lang="th-TH" sz="3600" kern="1200" dirty="0">
              <a:solidFill>
                <a:schemeClr val="tx2"/>
              </a:solidFill>
            </a:rPr>
            <a:t>ระหว่างบุคคลหรือธุรกิจด้วยกันเอง</a:t>
          </a:r>
        </a:p>
        <a:p>
          <a:pPr marL="0" lvl="0" indent="0" algn="ctr" defTabSz="1600200">
            <a:lnSpc>
              <a:spcPct val="90000"/>
            </a:lnSpc>
            <a:spcBef>
              <a:spcPct val="0"/>
            </a:spcBef>
            <a:spcAft>
              <a:spcPct val="35000"/>
            </a:spcAft>
            <a:buNone/>
          </a:pPr>
          <a:r>
            <a:rPr lang="th-TH" sz="3600" kern="1200" dirty="0">
              <a:solidFill>
                <a:schemeClr val="tx2"/>
              </a:solidFill>
            </a:rPr>
            <a:t>โดยผ่านสถาบันการเงิน</a:t>
          </a:r>
          <a:endParaRPr lang="en-US" sz="3600" kern="1200" dirty="0">
            <a:solidFill>
              <a:schemeClr val="tx2"/>
            </a:solidFill>
          </a:endParaRPr>
        </a:p>
      </dsp:txBody>
      <dsp:txXfrm>
        <a:off x="837124" y="3175022"/>
        <a:ext cx="10045524" cy="1236951"/>
      </dsp:txXfrm>
    </dsp:sp>
    <dsp:sp modelId="{DCDB267F-F051-4E62-88EB-8A3A45A6B806}">
      <dsp:nvSpPr>
        <dsp:cNvPr id="0" name=""/>
        <dsp:cNvSpPr/>
      </dsp:nvSpPr>
      <dsp:spPr>
        <a:xfrm>
          <a:off x="4462230" y="714947"/>
          <a:ext cx="221850" cy="22185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93A989-B4A3-40D8-B315-8CBE64F64248}">
      <dsp:nvSpPr>
        <dsp:cNvPr id="0" name=""/>
        <dsp:cNvSpPr/>
      </dsp:nvSpPr>
      <dsp:spPr>
        <a:xfrm>
          <a:off x="4617525" y="404357"/>
          <a:ext cx="221850" cy="22185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142308-C744-4C7D-ABDA-329094FE2214}">
      <dsp:nvSpPr>
        <dsp:cNvPr id="0" name=""/>
        <dsp:cNvSpPr/>
      </dsp:nvSpPr>
      <dsp:spPr>
        <a:xfrm>
          <a:off x="4990233" y="466475"/>
          <a:ext cx="348621" cy="348621"/>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D28C95-CA89-4FB5-B2C7-C95564656338}">
      <dsp:nvSpPr>
        <dsp:cNvPr id="0" name=""/>
        <dsp:cNvSpPr/>
      </dsp:nvSpPr>
      <dsp:spPr>
        <a:xfrm>
          <a:off x="5300824" y="124825"/>
          <a:ext cx="221850" cy="22185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7D959A-3D9F-427B-B5D3-D33E365E5434}">
      <dsp:nvSpPr>
        <dsp:cNvPr id="0" name=""/>
        <dsp:cNvSpPr/>
      </dsp:nvSpPr>
      <dsp:spPr>
        <a:xfrm>
          <a:off x="5704591" y="589"/>
          <a:ext cx="221850" cy="22185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1130F5-7191-42C9-801B-D3552200D0C9}">
      <dsp:nvSpPr>
        <dsp:cNvPr id="0" name=""/>
        <dsp:cNvSpPr/>
      </dsp:nvSpPr>
      <dsp:spPr>
        <a:xfrm>
          <a:off x="6201536" y="218002"/>
          <a:ext cx="221850" cy="22185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60B080-E705-416E-88FF-9EB12AB0AA9C}">
      <dsp:nvSpPr>
        <dsp:cNvPr id="0" name=""/>
        <dsp:cNvSpPr/>
      </dsp:nvSpPr>
      <dsp:spPr>
        <a:xfrm>
          <a:off x="6512126" y="373298"/>
          <a:ext cx="348621" cy="348621"/>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6A258C-BDCA-4DF3-9DBA-B4DB9AF8E9F4}">
      <dsp:nvSpPr>
        <dsp:cNvPr id="0" name=""/>
        <dsp:cNvSpPr/>
      </dsp:nvSpPr>
      <dsp:spPr>
        <a:xfrm>
          <a:off x="6946953" y="714947"/>
          <a:ext cx="221850" cy="22185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AAF02C-7CA1-47A9-A879-A6BAECC434B6}">
      <dsp:nvSpPr>
        <dsp:cNvPr id="0" name=""/>
        <dsp:cNvSpPr/>
      </dsp:nvSpPr>
      <dsp:spPr>
        <a:xfrm>
          <a:off x="7133307" y="1056596"/>
          <a:ext cx="221850" cy="22185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1B586F-8438-45CD-B3CF-C6DD7213ED61}">
      <dsp:nvSpPr>
        <dsp:cNvPr id="0" name=""/>
        <dsp:cNvSpPr/>
      </dsp:nvSpPr>
      <dsp:spPr>
        <a:xfrm>
          <a:off x="5518237" y="404357"/>
          <a:ext cx="570472" cy="570472"/>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1F927A-4BE6-4A16-AB42-EE8015EF3CA4}">
      <dsp:nvSpPr>
        <dsp:cNvPr id="0" name=""/>
        <dsp:cNvSpPr/>
      </dsp:nvSpPr>
      <dsp:spPr>
        <a:xfrm>
          <a:off x="4306935" y="1584600"/>
          <a:ext cx="221850" cy="22185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E14FE3-6512-49B3-BB3A-7F85C3906838}">
      <dsp:nvSpPr>
        <dsp:cNvPr id="0" name=""/>
        <dsp:cNvSpPr/>
      </dsp:nvSpPr>
      <dsp:spPr>
        <a:xfrm>
          <a:off x="4493289" y="1864131"/>
          <a:ext cx="348621" cy="348621"/>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C29BF2-17AE-4861-8EA4-7DC96763A44D}">
      <dsp:nvSpPr>
        <dsp:cNvPr id="0" name=""/>
        <dsp:cNvSpPr/>
      </dsp:nvSpPr>
      <dsp:spPr>
        <a:xfrm>
          <a:off x="4959174" y="2112604"/>
          <a:ext cx="507086" cy="507086"/>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72141B-6C70-4A6A-8B27-5812A98B000D}">
      <dsp:nvSpPr>
        <dsp:cNvPr id="0" name=""/>
        <dsp:cNvSpPr/>
      </dsp:nvSpPr>
      <dsp:spPr>
        <a:xfrm>
          <a:off x="5611414" y="2516371"/>
          <a:ext cx="221850" cy="22185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D6565A-B49D-4394-9CA5-9EAB00C44A70}">
      <dsp:nvSpPr>
        <dsp:cNvPr id="0" name=""/>
        <dsp:cNvSpPr/>
      </dsp:nvSpPr>
      <dsp:spPr>
        <a:xfrm>
          <a:off x="5735650" y="2112604"/>
          <a:ext cx="348621" cy="348621"/>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8D4C64-DA0F-4E18-B9AD-9AA5B2A0518F}">
      <dsp:nvSpPr>
        <dsp:cNvPr id="0" name=""/>
        <dsp:cNvSpPr/>
      </dsp:nvSpPr>
      <dsp:spPr>
        <a:xfrm>
          <a:off x="6046241" y="2547430"/>
          <a:ext cx="221850" cy="22185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F3BBD7-8AFF-4F31-9E9E-2EED2FB5E247}">
      <dsp:nvSpPr>
        <dsp:cNvPr id="0" name=""/>
        <dsp:cNvSpPr/>
      </dsp:nvSpPr>
      <dsp:spPr>
        <a:xfrm>
          <a:off x="6325772" y="2050486"/>
          <a:ext cx="507086" cy="507086"/>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4D7A07-7F8B-4D1F-9A10-BD4DB0A2B67C}">
      <dsp:nvSpPr>
        <dsp:cNvPr id="0" name=""/>
        <dsp:cNvSpPr/>
      </dsp:nvSpPr>
      <dsp:spPr>
        <a:xfrm>
          <a:off x="7009071" y="1926250"/>
          <a:ext cx="348621" cy="348621"/>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090794-6BC2-4F24-BA6E-3611D9799407}" type="datetimeFigureOut">
              <a:rPr lang="hu-HU" smtClean="0"/>
              <a:t>2017. 08. 17.</a:t>
            </a:fld>
            <a:endParaRPr lang="hu-HU"/>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hu-HU"/>
              <a:t>http://slideist.com/index_.html</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5897FE-58C4-4877-8289-3D632D009292}" type="slidenum">
              <a:rPr lang="hu-HU" smtClean="0"/>
              <a:t>‹#›</a:t>
            </a:fld>
            <a:endParaRPr lang="hu-HU"/>
          </a:p>
        </p:txBody>
      </p:sp>
    </p:spTree>
    <p:extLst>
      <p:ext uri="{BB962C8B-B14F-4D97-AF65-F5344CB8AC3E}">
        <p14:creationId xmlns:p14="http://schemas.microsoft.com/office/powerpoint/2010/main" val="97245399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E12942-9543-4646-A6BF-81AB3457998B}" type="datetimeFigureOut">
              <a:rPr lang="hu-HU" smtClean="0"/>
              <a:t>2017. 08. 17.</a:t>
            </a:fld>
            <a:endParaRPr lang="hu-H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hu-HU"/>
              <a:t>http://slideist.com/index_.html</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304892-B9D8-4EC3-BC48-8EC8F7C3A0AF}" type="slidenum">
              <a:rPr lang="hu-HU" smtClean="0"/>
              <a:t>‹#›</a:t>
            </a:fld>
            <a:endParaRPr lang="hu-HU"/>
          </a:p>
        </p:txBody>
      </p:sp>
    </p:spTree>
    <p:extLst>
      <p:ext uri="{BB962C8B-B14F-4D97-AF65-F5344CB8AC3E}">
        <p14:creationId xmlns:p14="http://schemas.microsoft.com/office/powerpoint/2010/main" val="4168089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LIDEIST info">
    <p:bg>
      <p:bgPr>
        <a:solidFill>
          <a:srgbClr val="F2ECEE"/>
        </a:solidFill>
        <a:effectLst/>
      </p:bgPr>
    </p:bg>
    <p:spTree>
      <p:nvGrpSpPr>
        <p:cNvPr id="1" name=""/>
        <p:cNvGrpSpPr/>
        <p:nvPr/>
      </p:nvGrpSpPr>
      <p:grpSpPr>
        <a:xfrm>
          <a:off x="0" y="0"/>
          <a:ext cx="0" cy="0"/>
          <a:chOff x="0" y="0"/>
          <a:chExt cx="0" cy="0"/>
        </a:xfrm>
      </p:grpSpPr>
      <p:sp>
        <p:nvSpPr>
          <p:cNvPr id="8" name="Title 1"/>
          <p:cNvSpPr txBox="1">
            <a:spLocks/>
          </p:cNvSpPr>
          <p:nvPr userDrawn="1"/>
        </p:nvSpPr>
        <p:spPr>
          <a:xfrm>
            <a:off x="4218073" y="4945637"/>
            <a:ext cx="3337027" cy="361207"/>
          </a:xfrm>
          <a:prstGeom prst="rect">
            <a:avLst/>
          </a:prstGeom>
        </p:spPr>
        <p:txBody>
          <a:bodyPr vert="horz" lIns="91440" tIns="45720" rIns="91440" bIns="45720" rtlCol="0" anchor="b">
            <a:noAutofit/>
          </a:bodyPr>
          <a:lstStyle>
            <a:lvl1pPr marL="0" indent="0" algn="l" defTabSz="914400" rtl="0" eaLnBrk="1" latinLnBrk="0" hangingPunct="1">
              <a:lnSpc>
                <a:spcPct val="80000"/>
              </a:lnSpc>
              <a:spcBef>
                <a:spcPct val="0"/>
              </a:spcBef>
              <a:buFont typeface="Arial" panose="020B0604020202020204" pitchFamily="34" charset="0"/>
              <a:buNone/>
              <a:defRPr sz="6000" b="0" kern="1200" spc="-120" baseline="0">
                <a:solidFill>
                  <a:srgbClr val="EE2E62"/>
                </a:solidFill>
                <a:latin typeface="+mj-lt"/>
                <a:ea typeface="+mj-ea"/>
                <a:cs typeface="+mj-cs"/>
              </a:defRPr>
            </a:lvl1pPr>
          </a:lstStyle>
          <a:p>
            <a:pPr algn="ctr"/>
            <a:r>
              <a:rPr lang="hu-HU" sz="2000" dirty="0">
                <a:latin typeface="Open Sans Semibold" panose="020B0706030804020204" pitchFamily="34" charset="0"/>
                <a:ea typeface="Open Sans Semibold" panose="020B0706030804020204" pitchFamily="34" charset="0"/>
                <a:cs typeface="Open Sans Semibold" panose="020B0706030804020204" pitchFamily="34" charset="0"/>
              </a:rPr>
              <a:t>SECOND STEP</a:t>
            </a:r>
            <a:endParaRPr lang="en-US" sz="20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 name="Subtitle 2"/>
          <p:cNvSpPr txBox="1">
            <a:spLocks/>
          </p:cNvSpPr>
          <p:nvPr userDrawn="1"/>
        </p:nvSpPr>
        <p:spPr>
          <a:xfrm>
            <a:off x="4218073" y="5355072"/>
            <a:ext cx="3337027" cy="1269654"/>
          </a:xfrm>
          <a:prstGeom prst="rect">
            <a:avLst/>
          </a:prstGeom>
        </p:spPr>
        <p:txBody>
          <a:bodyPr vert="horz" lIns="91440" tIns="45720" rIns="91440" bIns="45720" rtlCol="0">
            <a:noAutofit/>
          </a:bodyPr>
          <a:lstStyle>
            <a:lvl1pPr marL="0" indent="0" algn="l" defTabSz="914400" rtl="0" eaLnBrk="1" latinLnBrk="0" hangingPunct="1">
              <a:lnSpc>
                <a:spcPct val="85000"/>
              </a:lnSpc>
              <a:spcBef>
                <a:spcPts val="1300"/>
              </a:spcBef>
              <a:buFont typeface="Arial" pitchFamily="34" charset="0"/>
              <a:buNone/>
              <a:defRPr sz="2800" kern="1200">
                <a:solidFill>
                  <a:schemeClr val="accent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accent1"/>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accent1"/>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algn="ctr">
              <a:lnSpc>
                <a:spcPct val="100000"/>
              </a:lnSpc>
            </a:pPr>
            <a:r>
              <a:rPr lang="hu-HU" sz="1400" dirty="0" err="1">
                <a:latin typeface="Open Sans" panose="020B0606030504020204" pitchFamily="34" charset="0"/>
                <a:ea typeface="Open Sans" panose="020B0606030504020204" pitchFamily="34" charset="0"/>
                <a:cs typeface="Open Sans" panose="020B0606030504020204" pitchFamily="34" charset="0"/>
              </a:rPr>
              <a:t>Customize</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the</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look</a:t>
            </a:r>
            <a:r>
              <a:rPr lang="hu-HU" sz="1400" dirty="0">
                <a:latin typeface="Open Sans" panose="020B0606030504020204" pitchFamily="34" charset="0"/>
                <a:ea typeface="Open Sans" panose="020B0606030504020204" pitchFamily="34" charset="0"/>
                <a:cs typeface="Open Sans" panose="020B0606030504020204" pitchFamily="34" charset="0"/>
              </a:rPr>
              <a:t> of </a:t>
            </a:r>
            <a:r>
              <a:rPr lang="hu-HU" sz="1400" dirty="0" err="1">
                <a:latin typeface="Open Sans" panose="020B0606030504020204" pitchFamily="34" charset="0"/>
                <a:ea typeface="Open Sans" panose="020B0606030504020204" pitchFamily="34" charset="0"/>
                <a:cs typeface="Open Sans" panose="020B0606030504020204" pitchFamily="34" charset="0"/>
              </a:rPr>
              <a:t>the</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templates</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edit</a:t>
            </a:r>
            <a:r>
              <a:rPr lang="hu-HU" sz="1400" dirty="0">
                <a:latin typeface="Open Sans" panose="020B0606030504020204" pitchFamily="34" charset="0"/>
                <a:ea typeface="Open Sans" panose="020B0606030504020204" pitchFamily="34" charset="0"/>
                <a:cs typeface="Open Sans" panose="020B0606030504020204" pitchFamily="34" charset="0"/>
              </a:rPr>
              <a:t> text,</a:t>
            </a:r>
            <a:r>
              <a:rPr lang="hu-HU" sz="1400" baseline="0" dirty="0">
                <a:latin typeface="Open Sans" panose="020B0606030504020204" pitchFamily="34" charset="0"/>
                <a:ea typeface="Open Sans" panose="020B0606030504020204" pitchFamily="34" charset="0"/>
                <a:cs typeface="Open Sans" panose="020B0606030504020204" pitchFamily="34" charset="0"/>
              </a:rPr>
              <a:t> add </a:t>
            </a:r>
            <a:r>
              <a:rPr lang="hu-HU" sz="1400" baseline="0" dirty="0" err="1">
                <a:latin typeface="Open Sans" panose="020B0606030504020204" pitchFamily="34" charset="0"/>
                <a:ea typeface="Open Sans" panose="020B0606030504020204" pitchFamily="34" charset="0"/>
                <a:cs typeface="Open Sans" panose="020B0606030504020204" pitchFamily="34" charset="0"/>
              </a:rPr>
              <a:t>images</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itle 1"/>
          <p:cNvSpPr txBox="1">
            <a:spLocks/>
          </p:cNvSpPr>
          <p:nvPr userDrawn="1"/>
        </p:nvSpPr>
        <p:spPr>
          <a:xfrm>
            <a:off x="618931" y="4945637"/>
            <a:ext cx="2923591" cy="361207"/>
          </a:xfrm>
          <a:prstGeom prst="rect">
            <a:avLst/>
          </a:prstGeom>
        </p:spPr>
        <p:txBody>
          <a:bodyPr vert="horz" lIns="91440" tIns="45720" rIns="91440" bIns="45720" rtlCol="0" anchor="b">
            <a:noAutofit/>
          </a:bodyPr>
          <a:lstStyle>
            <a:lvl1pPr marL="0" indent="0" algn="l" defTabSz="914400" rtl="0" eaLnBrk="1" latinLnBrk="0" hangingPunct="1">
              <a:lnSpc>
                <a:spcPct val="80000"/>
              </a:lnSpc>
              <a:spcBef>
                <a:spcPct val="0"/>
              </a:spcBef>
              <a:buFont typeface="Arial" panose="020B0604020202020204" pitchFamily="34" charset="0"/>
              <a:buNone/>
              <a:defRPr sz="6000" b="0" kern="1200" spc="-120" baseline="0">
                <a:solidFill>
                  <a:srgbClr val="EE2E62"/>
                </a:solidFill>
                <a:latin typeface="+mj-lt"/>
                <a:ea typeface="+mj-ea"/>
                <a:cs typeface="+mj-cs"/>
              </a:defRPr>
            </a:lvl1pPr>
          </a:lstStyle>
          <a:p>
            <a:pPr algn="ctr"/>
            <a:r>
              <a:rPr lang="hu-HU" sz="2000" dirty="0">
                <a:latin typeface="Open Sans Semibold" panose="020B0706030804020204" pitchFamily="34" charset="0"/>
                <a:ea typeface="Open Sans Semibold" panose="020B0706030804020204" pitchFamily="34" charset="0"/>
                <a:cs typeface="Open Sans Semibold" panose="020B0706030804020204" pitchFamily="34" charset="0"/>
              </a:rPr>
              <a:t>FIRST STEP</a:t>
            </a:r>
            <a:endParaRPr lang="en-US" sz="20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2" name="Subtitle 2"/>
          <p:cNvSpPr txBox="1">
            <a:spLocks/>
          </p:cNvSpPr>
          <p:nvPr userDrawn="1"/>
        </p:nvSpPr>
        <p:spPr>
          <a:xfrm>
            <a:off x="618930" y="5355072"/>
            <a:ext cx="2923591" cy="1269654"/>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2800" kern="1200">
                <a:solidFill>
                  <a:schemeClr val="accent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accent1"/>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accent1"/>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algn="ctr">
              <a:lnSpc>
                <a:spcPct val="100000"/>
              </a:lnSpc>
            </a:pPr>
            <a:r>
              <a:rPr lang="hu-HU" sz="140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Click</a:t>
            </a:r>
            <a:r>
              <a:rPr lang="hu-HU" sz="1400"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r>
              <a:rPr lang="hu-HU" sz="1400" dirty="0">
                <a:solidFill>
                  <a:srgbClr val="EE2E62"/>
                </a:solidFill>
                <a:latin typeface="Open Sans" panose="020B0606030504020204" pitchFamily="34" charset="0"/>
                <a:ea typeface="Open Sans" panose="020B0606030504020204" pitchFamily="34" charset="0"/>
                <a:cs typeface="Open Sans" panose="020B0606030504020204" pitchFamily="34" charset="0"/>
              </a:rPr>
              <a:t>New</a:t>
            </a:r>
            <a:r>
              <a:rPr lang="hu-HU" sz="1400" baseline="0" dirty="0">
                <a:solidFill>
                  <a:srgbClr val="EE2E62"/>
                </a:solidFill>
                <a:latin typeface="Open Sans" panose="020B0606030504020204" pitchFamily="34" charset="0"/>
                <a:ea typeface="Open Sans" panose="020B0606030504020204" pitchFamily="34" charset="0"/>
                <a:cs typeface="Open Sans" panose="020B0606030504020204" pitchFamily="34" charset="0"/>
              </a:rPr>
              <a:t> </a:t>
            </a:r>
            <a:r>
              <a:rPr lang="hu-HU" sz="1400" baseline="0" dirty="0" err="1">
                <a:solidFill>
                  <a:srgbClr val="EE2E62"/>
                </a:solidFill>
                <a:latin typeface="Open Sans" panose="020B0606030504020204" pitchFamily="34" charset="0"/>
                <a:ea typeface="Open Sans" panose="020B0606030504020204" pitchFamily="34" charset="0"/>
                <a:cs typeface="Open Sans" panose="020B0606030504020204" pitchFamily="34" charset="0"/>
              </a:rPr>
              <a:t>Slide</a:t>
            </a:r>
            <a:endParaRPr lang="hu-HU" sz="1400"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a:p>
            <a:pPr algn="ctr">
              <a:lnSpc>
                <a:spcPct val="100000"/>
              </a:lnSpc>
              <a:spcBef>
                <a:spcPts val="0"/>
              </a:spcBef>
            </a:pPr>
            <a:r>
              <a:rPr lang="hu-HU" sz="1400"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Master </a:t>
            </a:r>
            <a:r>
              <a:rPr lang="hu-HU" sz="1400" baseline="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slides</a:t>
            </a:r>
            <a:r>
              <a:rPr lang="hu-HU" sz="1400"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r>
              <a:rPr lang="hu-HU" sz="1400" baseline="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contain</a:t>
            </a:r>
            <a:r>
              <a:rPr lang="hu-HU" sz="1400"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r>
              <a:rPr lang="hu-HU" sz="1400" baseline="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all</a:t>
            </a:r>
            <a:r>
              <a:rPr lang="hu-HU" sz="1400"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r>
              <a:rPr lang="hu-HU" sz="1400" baseline="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the</a:t>
            </a:r>
            <a:r>
              <a:rPr lang="hu-HU" sz="1400"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design </a:t>
            </a:r>
            <a:r>
              <a:rPr lang="hu-HU" sz="1400" baseline="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layouts</a:t>
            </a:r>
            <a:endParaRPr lang="hu-HU" sz="1400" baseline="0" dirty="0">
              <a:solidFill>
                <a:srgbClr val="EE2E6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itle 1"/>
          <p:cNvSpPr txBox="1">
            <a:spLocks/>
          </p:cNvSpPr>
          <p:nvPr userDrawn="1"/>
        </p:nvSpPr>
        <p:spPr>
          <a:xfrm>
            <a:off x="8007215" y="4945637"/>
            <a:ext cx="3337027" cy="361207"/>
          </a:xfrm>
          <a:prstGeom prst="rect">
            <a:avLst/>
          </a:prstGeom>
        </p:spPr>
        <p:txBody>
          <a:bodyPr vert="horz" lIns="91440" tIns="45720" rIns="91440" bIns="45720" rtlCol="0" anchor="b">
            <a:noAutofit/>
          </a:bodyPr>
          <a:lstStyle>
            <a:lvl1pPr marL="0" indent="0" algn="l" defTabSz="914400" rtl="0" eaLnBrk="1" latinLnBrk="0" hangingPunct="1">
              <a:lnSpc>
                <a:spcPct val="80000"/>
              </a:lnSpc>
              <a:spcBef>
                <a:spcPct val="0"/>
              </a:spcBef>
              <a:buFont typeface="Arial" panose="020B0604020202020204" pitchFamily="34" charset="0"/>
              <a:buNone/>
              <a:defRPr sz="6000" b="0" kern="1200" spc="-120" baseline="0">
                <a:solidFill>
                  <a:srgbClr val="EE2E62"/>
                </a:solidFill>
                <a:latin typeface="+mj-lt"/>
                <a:ea typeface="+mj-ea"/>
                <a:cs typeface="+mj-cs"/>
              </a:defRPr>
            </a:lvl1pPr>
          </a:lstStyle>
          <a:p>
            <a:pPr algn="ctr"/>
            <a:r>
              <a:rPr lang="hu-HU" sz="2000" dirty="0">
                <a:latin typeface="Open Sans Semibold" panose="020B0706030804020204" pitchFamily="34" charset="0"/>
                <a:ea typeface="Open Sans Semibold" panose="020B0706030804020204" pitchFamily="34" charset="0"/>
                <a:cs typeface="Open Sans Semibold" panose="020B0706030804020204" pitchFamily="34" charset="0"/>
              </a:rPr>
              <a:t>THIRD STEP</a:t>
            </a:r>
            <a:endParaRPr lang="en-US" sz="20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 name="Subtitle 2"/>
          <p:cNvSpPr txBox="1">
            <a:spLocks/>
          </p:cNvSpPr>
          <p:nvPr userDrawn="1"/>
        </p:nvSpPr>
        <p:spPr>
          <a:xfrm>
            <a:off x="8007214" y="5355073"/>
            <a:ext cx="3277953" cy="1269654"/>
          </a:xfrm>
          <a:prstGeom prst="rect">
            <a:avLst/>
          </a:prstGeom>
        </p:spPr>
        <p:txBody>
          <a:bodyPr vert="horz" lIns="91440" tIns="45720" rIns="91440" bIns="45720" rtlCol="0">
            <a:noAutofit/>
          </a:bodyPr>
          <a:lstStyle>
            <a:lvl1pPr marL="0" indent="0" algn="l" defTabSz="914400" rtl="0" eaLnBrk="1" latinLnBrk="0" hangingPunct="1">
              <a:lnSpc>
                <a:spcPct val="85000"/>
              </a:lnSpc>
              <a:spcBef>
                <a:spcPts val="1300"/>
              </a:spcBef>
              <a:buFont typeface="Arial" pitchFamily="34" charset="0"/>
              <a:buNone/>
              <a:defRPr sz="2800" kern="1200">
                <a:solidFill>
                  <a:schemeClr val="accent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accent1"/>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accent1"/>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marL="0" marR="0" indent="0" algn="ctr" defTabSz="914400" rtl="0" eaLnBrk="1" fontAlgn="auto" latinLnBrk="0" hangingPunct="1">
              <a:lnSpc>
                <a:spcPct val="100000"/>
              </a:lnSpc>
              <a:spcBef>
                <a:spcPts val="1300"/>
              </a:spcBef>
              <a:spcAft>
                <a:spcPts val="0"/>
              </a:spcAft>
              <a:buClrTx/>
              <a:buSzTx/>
              <a:buFont typeface="Arial" pitchFamily="34" charset="0"/>
              <a:buNone/>
              <a:tabLst/>
              <a:defRPr/>
            </a:pPr>
            <a:r>
              <a:rPr lang="hu-HU" sz="1400" dirty="0" err="1">
                <a:latin typeface="Open Sans" panose="020B0606030504020204" pitchFamily="34" charset="0"/>
                <a:ea typeface="Open Sans" panose="020B0606030504020204" pitchFamily="34" charset="0"/>
                <a:cs typeface="Open Sans" panose="020B0606030504020204" pitchFamily="34" charset="0"/>
              </a:rPr>
              <a:t>It</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should</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work</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but</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in</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case</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you</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are</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lost</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we</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can</a:t>
            </a:r>
            <a:r>
              <a:rPr lang="hu-HU" sz="1400" baseline="0" dirty="0">
                <a:latin typeface="Open Sans" panose="020B0606030504020204" pitchFamily="34" charset="0"/>
                <a:ea typeface="Open Sans" panose="020B0606030504020204" pitchFamily="34" charset="0"/>
                <a:cs typeface="Open Sans" panose="020B0606030504020204" pitchFamily="34" charset="0"/>
              </a:rPr>
              <a:t> </a:t>
            </a:r>
            <a:r>
              <a:rPr lang="hu-HU" sz="1400" baseline="0" dirty="0" err="1">
                <a:latin typeface="Open Sans" panose="020B0606030504020204" pitchFamily="34" charset="0"/>
                <a:ea typeface="Open Sans" panose="020B0606030504020204" pitchFamily="34" charset="0"/>
                <a:cs typeface="Open Sans" panose="020B0606030504020204" pitchFamily="34" charset="0"/>
              </a:rPr>
              <a:t>support</a:t>
            </a:r>
            <a:r>
              <a:rPr lang="hu-HU" sz="1400" baseline="0" dirty="0">
                <a:latin typeface="Open Sans" panose="020B0606030504020204" pitchFamily="34" charset="0"/>
                <a:ea typeface="Open Sans" panose="020B0606030504020204" pitchFamily="34" charset="0"/>
                <a:cs typeface="Open Sans" panose="020B0606030504020204" pitchFamily="34" charset="0"/>
              </a:rPr>
              <a:t> </a:t>
            </a:r>
            <a:r>
              <a:rPr lang="hu-HU" sz="1400" baseline="0" dirty="0" err="1">
                <a:latin typeface="Open Sans" panose="020B0606030504020204" pitchFamily="34" charset="0"/>
                <a:ea typeface="Open Sans" panose="020B0606030504020204" pitchFamily="34" charset="0"/>
                <a:cs typeface="Open Sans" panose="020B0606030504020204" pitchFamily="34" charset="0"/>
              </a:rPr>
              <a:t>you</a:t>
            </a:r>
            <a:r>
              <a:rPr lang="hu-HU" sz="1400" baseline="0" dirty="0">
                <a:latin typeface="Open Sans" panose="020B0606030504020204" pitchFamily="34" charset="0"/>
                <a:ea typeface="Open Sans" panose="020B0606030504020204" pitchFamily="34" charset="0"/>
                <a:cs typeface="Open Sans" panose="020B0606030504020204" pitchFamily="34" charset="0"/>
              </a:rPr>
              <a:t>: </a:t>
            </a:r>
          </a:p>
          <a:p>
            <a:pPr marL="0" marR="0" indent="0" algn="ctr" defTabSz="914400" rtl="0" eaLnBrk="1" fontAlgn="auto" latinLnBrk="0" hangingPunct="1">
              <a:lnSpc>
                <a:spcPct val="100000"/>
              </a:lnSpc>
              <a:spcBef>
                <a:spcPts val="600"/>
              </a:spcBef>
              <a:spcAft>
                <a:spcPts val="0"/>
              </a:spcAft>
              <a:buClrTx/>
              <a:buSzTx/>
              <a:buFont typeface="Arial" pitchFamily="34" charset="0"/>
              <a:buNone/>
              <a:tabLst/>
              <a:defRPr/>
            </a:pPr>
            <a:r>
              <a:rPr lang="hu-HU" sz="1400" baseline="0" dirty="0">
                <a:solidFill>
                  <a:srgbClr val="EE2E62"/>
                </a:solidFill>
                <a:latin typeface="Open Sans" panose="020B0606030504020204" pitchFamily="34" charset="0"/>
                <a:ea typeface="Open Sans" panose="020B0606030504020204" pitchFamily="34" charset="0"/>
                <a:cs typeface="Open Sans" panose="020B0606030504020204" pitchFamily="34" charset="0"/>
              </a:rPr>
              <a:t>hello@</a:t>
            </a:r>
            <a:r>
              <a:rPr lang="hu-HU" sz="1400" baseline="0" dirty="0" err="1">
                <a:solidFill>
                  <a:srgbClr val="EE2E62"/>
                </a:solidFill>
                <a:latin typeface="Open Sans" panose="020B0606030504020204" pitchFamily="34" charset="0"/>
                <a:ea typeface="Open Sans" panose="020B0606030504020204" pitchFamily="34" charset="0"/>
                <a:cs typeface="Open Sans" panose="020B0606030504020204" pitchFamily="34" charset="0"/>
              </a:rPr>
              <a:t>slideist.com</a:t>
            </a:r>
            <a:endParaRPr lang="en-US" sz="1400" dirty="0">
              <a:solidFill>
                <a:srgbClr val="EE2E6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Oval 24"/>
          <p:cNvSpPr/>
          <p:nvPr userDrawn="1"/>
        </p:nvSpPr>
        <p:spPr>
          <a:xfrm>
            <a:off x="939845" y="2212304"/>
            <a:ext cx="2281759" cy="2281759"/>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6" name="Oval 25"/>
          <p:cNvSpPr/>
          <p:nvPr userDrawn="1"/>
        </p:nvSpPr>
        <p:spPr>
          <a:xfrm>
            <a:off x="4737346" y="2212303"/>
            <a:ext cx="2281759" cy="2281759"/>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7" name="Oval 26"/>
          <p:cNvSpPr/>
          <p:nvPr userDrawn="1"/>
        </p:nvSpPr>
        <p:spPr>
          <a:xfrm>
            <a:off x="8534848" y="2212303"/>
            <a:ext cx="2281759" cy="2281759"/>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8" name="Rectangle 27"/>
          <p:cNvSpPr/>
          <p:nvPr userDrawn="1"/>
        </p:nvSpPr>
        <p:spPr>
          <a:xfrm>
            <a:off x="3823335" y="716738"/>
            <a:ext cx="4201150" cy="707886"/>
          </a:xfrm>
          <a:prstGeom prst="rect">
            <a:avLst/>
          </a:prstGeom>
        </p:spPr>
        <p:txBody>
          <a:bodyPr wrap="none">
            <a:spAutoFit/>
          </a:bodyPr>
          <a:lstStyle/>
          <a:p>
            <a:pPr algn="ctr"/>
            <a:r>
              <a:rPr lang="hu-HU" sz="4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MICRO TUTORIAL</a:t>
            </a:r>
          </a:p>
        </p:txBody>
      </p:sp>
      <p:pic>
        <p:nvPicPr>
          <p:cNvPr id="29" name="Picture 2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02708" y="556697"/>
            <a:ext cx="1200928" cy="214451"/>
          </a:xfrm>
          <a:prstGeom prst="rect">
            <a:avLst/>
          </a:prstGeom>
        </p:spPr>
      </p:pic>
    </p:spTree>
    <p:extLst>
      <p:ext uri="{BB962C8B-B14F-4D97-AF65-F5344CB8AC3E}">
        <p14:creationId xmlns:p14="http://schemas.microsoft.com/office/powerpoint/2010/main" val="2749473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 2 List">
    <p:spTree>
      <p:nvGrpSpPr>
        <p:cNvPr id="1" name=""/>
        <p:cNvGrpSpPr/>
        <p:nvPr/>
      </p:nvGrpSpPr>
      <p:grpSpPr>
        <a:xfrm>
          <a:off x="0" y="0"/>
          <a:ext cx="0" cy="0"/>
          <a:chOff x="0" y="0"/>
          <a:chExt cx="0" cy="0"/>
        </a:xfrm>
      </p:grpSpPr>
      <p:sp>
        <p:nvSpPr>
          <p:cNvPr id="3" name="Content Placeholder 2"/>
          <p:cNvSpPr>
            <a:spLocks noGrp="1"/>
          </p:cNvSpPr>
          <p:nvPr>
            <p:ph idx="1"/>
          </p:nvPr>
        </p:nvSpPr>
        <p:spPr>
          <a:xfrm>
            <a:off x="401216" y="1483567"/>
            <a:ext cx="5617030" cy="4236097"/>
          </a:xfrm>
        </p:spPr>
        <p:txBody>
          <a:bodyPr>
            <a:normAutofit/>
          </a:bodyPr>
          <a:lstStyle>
            <a:lvl1pPr marL="285750" indent="-285750">
              <a:lnSpc>
                <a:spcPct val="150000"/>
              </a:lnSpc>
              <a:buFontTx/>
              <a:buBlip>
                <a:blip r:embed="rId2"/>
              </a:buBlip>
              <a:defRPr sz="1600">
                <a:solidFill>
                  <a:schemeClr val="accent1"/>
                </a:solidFill>
              </a:defRPr>
            </a:lvl1pPr>
            <a:lvl2pPr marL="290322" indent="-285750">
              <a:lnSpc>
                <a:spcPct val="150000"/>
              </a:lnSpc>
              <a:buFontTx/>
              <a:buBlip>
                <a:blip r:embed="rId2"/>
              </a:buBlip>
              <a:defRPr sz="1600">
                <a:solidFill>
                  <a:schemeClr val="accent1"/>
                </a:solidFill>
              </a:defRPr>
            </a:lvl2pPr>
            <a:lvl3pPr marL="285750" indent="-285750">
              <a:lnSpc>
                <a:spcPct val="150000"/>
              </a:lnSpc>
              <a:buFontTx/>
              <a:buBlip>
                <a:blip r:embed="rId2"/>
              </a:buBlip>
              <a:defRPr sz="1600">
                <a:solidFill>
                  <a:schemeClr val="accent1"/>
                </a:solidFill>
              </a:defRPr>
            </a:lvl3pPr>
            <a:lvl4pPr marL="285750" indent="-285750">
              <a:lnSpc>
                <a:spcPct val="150000"/>
              </a:lnSpc>
              <a:buFontTx/>
              <a:buBlip>
                <a:blip r:embed="rId2"/>
              </a:buBlip>
              <a:defRPr sz="1600">
                <a:solidFill>
                  <a:schemeClr val="accent1"/>
                </a:solidFill>
              </a:defRPr>
            </a:lvl4pPr>
            <a:lvl5pPr marL="285750" indent="-285750">
              <a:lnSpc>
                <a:spcPct val="150000"/>
              </a:lnSpc>
              <a:buFontTx/>
              <a:buBlip>
                <a:blip r:embed="rId2"/>
              </a:buBlip>
              <a:defRPr sz="1600">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itle 19"/>
          <p:cNvSpPr>
            <a:spLocks noGrp="1"/>
          </p:cNvSpPr>
          <p:nvPr>
            <p:ph type="title"/>
          </p:nvPr>
        </p:nvSpPr>
        <p:spPr/>
        <p:txBody>
          <a:bodyPr/>
          <a:lstStyle/>
          <a:p>
            <a:r>
              <a:rPr lang="en-US"/>
              <a:t>Click to edit Master title style</a:t>
            </a:r>
            <a:endParaRPr lang="hu-HU" dirty="0"/>
          </a:p>
        </p:txBody>
      </p:sp>
      <p:sp>
        <p:nvSpPr>
          <p:cNvPr id="22"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6" name="Content Placeholder 2"/>
          <p:cNvSpPr>
            <a:spLocks noGrp="1"/>
          </p:cNvSpPr>
          <p:nvPr>
            <p:ph idx="10"/>
          </p:nvPr>
        </p:nvSpPr>
        <p:spPr>
          <a:xfrm>
            <a:off x="6214186" y="1483566"/>
            <a:ext cx="5617030" cy="4236097"/>
          </a:xfrm>
        </p:spPr>
        <p:txBody>
          <a:bodyPr>
            <a:normAutofit/>
          </a:bodyPr>
          <a:lstStyle>
            <a:lvl1pPr marL="285750" indent="-285750">
              <a:lnSpc>
                <a:spcPct val="150000"/>
              </a:lnSpc>
              <a:buFontTx/>
              <a:buBlip>
                <a:blip r:embed="rId2"/>
              </a:buBlip>
              <a:defRPr sz="1600">
                <a:solidFill>
                  <a:schemeClr val="accent1"/>
                </a:solidFill>
              </a:defRPr>
            </a:lvl1pPr>
            <a:lvl2pPr marL="290322" indent="-285750">
              <a:lnSpc>
                <a:spcPct val="150000"/>
              </a:lnSpc>
              <a:buFontTx/>
              <a:buBlip>
                <a:blip r:embed="rId2"/>
              </a:buBlip>
              <a:defRPr sz="1600">
                <a:solidFill>
                  <a:schemeClr val="accent1"/>
                </a:solidFill>
              </a:defRPr>
            </a:lvl2pPr>
            <a:lvl3pPr marL="285750" indent="-285750">
              <a:lnSpc>
                <a:spcPct val="150000"/>
              </a:lnSpc>
              <a:buFontTx/>
              <a:buBlip>
                <a:blip r:embed="rId2"/>
              </a:buBlip>
              <a:defRPr sz="1600">
                <a:solidFill>
                  <a:schemeClr val="accent1"/>
                </a:solidFill>
              </a:defRPr>
            </a:lvl3pPr>
            <a:lvl4pPr marL="285750" indent="-285750">
              <a:lnSpc>
                <a:spcPct val="150000"/>
              </a:lnSpc>
              <a:buFontTx/>
              <a:buBlip>
                <a:blip r:embed="rId2"/>
              </a:buBlip>
              <a:defRPr sz="1600">
                <a:solidFill>
                  <a:schemeClr val="accent1"/>
                </a:solidFill>
              </a:defRPr>
            </a:lvl4pPr>
            <a:lvl5pPr marL="285750" indent="-285750">
              <a:lnSpc>
                <a:spcPct val="150000"/>
              </a:lnSpc>
              <a:buFontTx/>
              <a:buBlip>
                <a:blip r:embed="rId2"/>
              </a:buBlip>
              <a:defRPr sz="1600">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3790872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u-HU"/>
          </a:p>
        </p:txBody>
      </p:sp>
      <p:sp>
        <p:nvSpPr>
          <p:cNvPr id="8" name="Content Placeholder 2"/>
          <p:cNvSpPr>
            <a:spLocks noGrp="1"/>
          </p:cNvSpPr>
          <p:nvPr>
            <p:ph idx="1"/>
          </p:nvPr>
        </p:nvSpPr>
        <p:spPr>
          <a:xfrm>
            <a:off x="401216" y="1763497"/>
            <a:ext cx="5617030" cy="4236097"/>
          </a:xfrm>
        </p:spPr>
        <p:txBody>
          <a:bodyPr>
            <a:normAutofit/>
          </a:bodyPr>
          <a:lstStyle>
            <a:lvl1pPr>
              <a:lnSpc>
                <a:spcPct val="150000"/>
              </a:lnSpc>
              <a:defRPr sz="1600">
                <a:solidFill>
                  <a:schemeClr val="accent1"/>
                </a:solidFill>
              </a:defRPr>
            </a:lvl1pPr>
            <a:lvl2pPr>
              <a:lnSpc>
                <a:spcPct val="150000"/>
              </a:lnSpc>
              <a:defRPr sz="1600">
                <a:solidFill>
                  <a:schemeClr val="accent1"/>
                </a:solidFill>
              </a:defRPr>
            </a:lvl2pPr>
            <a:lvl3pPr>
              <a:lnSpc>
                <a:spcPct val="150000"/>
              </a:lnSpc>
              <a:defRPr sz="1600">
                <a:solidFill>
                  <a:schemeClr val="accent1"/>
                </a:solidFill>
              </a:defRPr>
            </a:lvl3pPr>
            <a:lvl4pPr>
              <a:lnSpc>
                <a:spcPct val="150000"/>
              </a:lnSpc>
              <a:defRPr sz="1600">
                <a:solidFill>
                  <a:schemeClr val="accent1"/>
                </a:solidFill>
              </a:defRPr>
            </a:lvl4pPr>
            <a:lvl5pPr>
              <a:lnSpc>
                <a:spcPct val="150000"/>
              </a:lnSpc>
              <a:defRPr sz="1600">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0"/>
          </p:nvPr>
        </p:nvSpPr>
        <p:spPr>
          <a:xfrm>
            <a:off x="6204856" y="1763497"/>
            <a:ext cx="5617030" cy="4236097"/>
          </a:xfrm>
        </p:spPr>
        <p:txBody>
          <a:bodyPr>
            <a:normAutofit/>
          </a:bodyPr>
          <a:lstStyle>
            <a:lvl1pPr>
              <a:lnSpc>
                <a:spcPct val="150000"/>
              </a:lnSpc>
              <a:defRPr sz="1600">
                <a:solidFill>
                  <a:schemeClr val="accent1"/>
                </a:solidFill>
              </a:defRPr>
            </a:lvl1pPr>
            <a:lvl2pPr>
              <a:lnSpc>
                <a:spcPct val="150000"/>
              </a:lnSpc>
              <a:defRPr sz="1600">
                <a:solidFill>
                  <a:schemeClr val="accent1"/>
                </a:solidFill>
              </a:defRPr>
            </a:lvl2pPr>
            <a:lvl3pPr>
              <a:lnSpc>
                <a:spcPct val="150000"/>
              </a:lnSpc>
              <a:defRPr sz="1600">
                <a:solidFill>
                  <a:schemeClr val="accent1"/>
                </a:solidFill>
              </a:defRPr>
            </a:lvl3pPr>
            <a:lvl4pPr>
              <a:lnSpc>
                <a:spcPct val="150000"/>
              </a:lnSpc>
              <a:defRPr sz="1600">
                <a:solidFill>
                  <a:schemeClr val="accent1"/>
                </a:solidFill>
              </a:defRPr>
            </a:lvl4pPr>
            <a:lvl5pPr>
              <a:lnSpc>
                <a:spcPct val="150000"/>
              </a:lnSpc>
              <a:defRPr sz="1600">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6"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2305835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Picture + List">
    <p:spTree>
      <p:nvGrpSpPr>
        <p:cNvPr id="1" name=""/>
        <p:cNvGrpSpPr/>
        <p:nvPr/>
      </p:nvGrpSpPr>
      <p:grpSpPr>
        <a:xfrm>
          <a:off x="0" y="0"/>
          <a:ext cx="0" cy="0"/>
          <a:chOff x="0" y="0"/>
          <a:chExt cx="0" cy="0"/>
        </a:xfrm>
      </p:grpSpPr>
      <p:sp>
        <p:nvSpPr>
          <p:cNvPr id="12" name="Content Placeholder 2"/>
          <p:cNvSpPr>
            <a:spLocks noGrp="1"/>
          </p:cNvSpPr>
          <p:nvPr>
            <p:ph idx="10"/>
          </p:nvPr>
        </p:nvSpPr>
        <p:spPr>
          <a:xfrm>
            <a:off x="6204856" y="1716838"/>
            <a:ext cx="5617030" cy="4236097"/>
          </a:xfrm>
        </p:spPr>
        <p:txBody>
          <a:bodyPr>
            <a:noAutofit/>
          </a:bodyPr>
          <a:lstStyle>
            <a:lvl1pPr marL="285750" indent="-285750">
              <a:lnSpc>
                <a:spcPct val="150000"/>
              </a:lnSpc>
              <a:buFontTx/>
              <a:buBlip>
                <a:blip r:embed="rId2"/>
              </a:buBlip>
              <a:defRPr sz="2800">
                <a:solidFill>
                  <a:schemeClr val="accent1"/>
                </a:solidFill>
              </a:defRPr>
            </a:lvl1pPr>
            <a:lvl2pPr marL="290322" indent="-285750">
              <a:lnSpc>
                <a:spcPct val="150000"/>
              </a:lnSpc>
              <a:buFontTx/>
              <a:buBlip>
                <a:blip r:embed="rId2"/>
              </a:buBlip>
              <a:defRPr sz="2800">
                <a:solidFill>
                  <a:schemeClr val="accent1"/>
                </a:solidFill>
              </a:defRPr>
            </a:lvl2pPr>
            <a:lvl3pPr marL="285750" indent="-285750">
              <a:lnSpc>
                <a:spcPct val="150000"/>
              </a:lnSpc>
              <a:buFontTx/>
              <a:buBlip>
                <a:blip r:embed="rId2"/>
              </a:buBlip>
              <a:defRPr sz="2800">
                <a:solidFill>
                  <a:schemeClr val="accent1"/>
                </a:solidFill>
              </a:defRPr>
            </a:lvl3pPr>
            <a:lvl4pPr marL="285750" indent="-285750">
              <a:lnSpc>
                <a:spcPct val="150000"/>
              </a:lnSpc>
              <a:buFontTx/>
              <a:buBlip>
                <a:blip r:embed="rId2"/>
              </a:buBlip>
              <a:defRPr sz="2800">
                <a:solidFill>
                  <a:schemeClr val="accent1"/>
                </a:solidFill>
              </a:defRPr>
            </a:lvl4pPr>
            <a:lvl5pPr marL="285750" indent="-285750">
              <a:lnSpc>
                <a:spcPct val="150000"/>
              </a:lnSpc>
              <a:buFontTx/>
              <a:buBlip>
                <a:blip r:embed="rId2"/>
              </a:buBlip>
              <a:defRPr sz="2800">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itle 19"/>
          <p:cNvSpPr>
            <a:spLocks noGrp="1"/>
          </p:cNvSpPr>
          <p:nvPr>
            <p:ph type="title"/>
          </p:nvPr>
        </p:nvSpPr>
        <p:spPr/>
        <p:txBody>
          <a:bodyPr/>
          <a:lstStyle/>
          <a:p>
            <a:r>
              <a:rPr lang="en-US"/>
              <a:t>Click to edit Master title style</a:t>
            </a:r>
            <a:endParaRPr lang="hu-HU" dirty="0"/>
          </a:p>
        </p:txBody>
      </p:sp>
      <p:sp>
        <p:nvSpPr>
          <p:cNvPr id="22"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4" name="Picture Placeholder 3"/>
          <p:cNvSpPr>
            <a:spLocks noGrp="1"/>
          </p:cNvSpPr>
          <p:nvPr>
            <p:ph type="pic" sz="quarter" idx="11"/>
          </p:nvPr>
        </p:nvSpPr>
        <p:spPr>
          <a:xfrm>
            <a:off x="401216" y="1716838"/>
            <a:ext cx="5579706" cy="4236097"/>
          </a:xfrm>
        </p:spPr>
        <p:txBody>
          <a:bodyPr/>
          <a:lstStyle/>
          <a:p>
            <a:r>
              <a:rPr lang="en-US"/>
              <a:t>Click icon to add picture</a:t>
            </a:r>
            <a:endParaRPr lang="hu-HU"/>
          </a:p>
        </p:txBody>
      </p:sp>
      <p:sp>
        <p:nvSpPr>
          <p:cNvPr id="6"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3541567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6 Image +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u-HU"/>
          </a:p>
        </p:txBody>
      </p:sp>
      <p:sp>
        <p:nvSpPr>
          <p:cNvPr id="12" name="Text Placeholder 11"/>
          <p:cNvSpPr>
            <a:spLocks noGrp="1"/>
          </p:cNvSpPr>
          <p:nvPr>
            <p:ph type="body" sz="quarter" idx="17"/>
          </p:nvPr>
        </p:nvSpPr>
        <p:spPr>
          <a:xfrm>
            <a:off x="1772817" y="1567551"/>
            <a:ext cx="3965510" cy="1315615"/>
          </a:xfrm>
        </p:spPr>
        <p:txBody>
          <a:bodyPr>
            <a:normAutofit/>
          </a:bodyPr>
          <a:lstStyle>
            <a:lvl1pPr marL="0" indent="0">
              <a:lnSpc>
                <a:spcPct val="150000"/>
              </a:lnSpc>
              <a:buNone/>
              <a:defRPr sz="1600"/>
            </a:lvl1pPr>
          </a:lstStyle>
          <a:p>
            <a:pPr lvl="0"/>
            <a:r>
              <a:rPr lang="en-US"/>
              <a:t>Edit Master text styles</a:t>
            </a:r>
          </a:p>
        </p:txBody>
      </p:sp>
      <p:sp>
        <p:nvSpPr>
          <p:cNvPr id="13"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20" name="Picture Placeholder 6"/>
          <p:cNvSpPr>
            <a:spLocks noGrp="1"/>
          </p:cNvSpPr>
          <p:nvPr>
            <p:ph type="pic" sz="quarter" idx="23"/>
          </p:nvPr>
        </p:nvSpPr>
        <p:spPr>
          <a:xfrm>
            <a:off x="401216" y="1716841"/>
            <a:ext cx="1222311" cy="1166325"/>
          </a:xfrm>
        </p:spPr>
        <p:txBody>
          <a:bodyPr>
            <a:normAutofit/>
          </a:bodyPr>
          <a:lstStyle>
            <a:lvl1pPr marL="0" indent="0">
              <a:buNone/>
              <a:defRPr sz="1200"/>
            </a:lvl1pPr>
          </a:lstStyle>
          <a:p>
            <a:r>
              <a:rPr lang="en-US"/>
              <a:t>Click icon to add picture</a:t>
            </a:r>
            <a:endParaRPr lang="hu-HU"/>
          </a:p>
        </p:txBody>
      </p:sp>
      <p:sp>
        <p:nvSpPr>
          <p:cNvPr id="26" name="Text Placeholder 11"/>
          <p:cNvSpPr>
            <a:spLocks noGrp="1"/>
          </p:cNvSpPr>
          <p:nvPr>
            <p:ph type="body" sz="quarter" idx="24"/>
          </p:nvPr>
        </p:nvSpPr>
        <p:spPr>
          <a:xfrm>
            <a:off x="7476932" y="1511570"/>
            <a:ext cx="3965510" cy="1315615"/>
          </a:xfrm>
        </p:spPr>
        <p:txBody>
          <a:bodyPr>
            <a:normAutofit/>
          </a:bodyPr>
          <a:lstStyle>
            <a:lvl1pPr marL="0" indent="0">
              <a:lnSpc>
                <a:spcPct val="150000"/>
              </a:lnSpc>
              <a:buNone/>
              <a:defRPr sz="1600"/>
            </a:lvl1pPr>
          </a:lstStyle>
          <a:p>
            <a:pPr lvl="0"/>
            <a:r>
              <a:rPr lang="en-US"/>
              <a:t>Edit Master text styles</a:t>
            </a:r>
          </a:p>
        </p:txBody>
      </p:sp>
      <p:sp>
        <p:nvSpPr>
          <p:cNvPr id="27" name="Picture Placeholder 6"/>
          <p:cNvSpPr>
            <a:spLocks noGrp="1"/>
          </p:cNvSpPr>
          <p:nvPr>
            <p:ph type="pic" sz="quarter" idx="25"/>
          </p:nvPr>
        </p:nvSpPr>
        <p:spPr>
          <a:xfrm>
            <a:off x="6105331" y="1660860"/>
            <a:ext cx="1222311" cy="1166325"/>
          </a:xfrm>
        </p:spPr>
        <p:txBody>
          <a:bodyPr>
            <a:normAutofit/>
          </a:bodyPr>
          <a:lstStyle>
            <a:lvl1pPr marL="0" indent="0">
              <a:buNone/>
              <a:defRPr sz="1200"/>
            </a:lvl1pPr>
          </a:lstStyle>
          <a:p>
            <a:r>
              <a:rPr lang="en-US"/>
              <a:t>Click icon to add picture</a:t>
            </a:r>
            <a:endParaRPr lang="hu-HU"/>
          </a:p>
        </p:txBody>
      </p:sp>
      <p:sp>
        <p:nvSpPr>
          <p:cNvPr id="28" name="Text Placeholder 11"/>
          <p:cNvSpPr>
            <a:spLocks noGrp="1"/>
          </p:cNvSpPr>
          <p:nvPr>
            <p:ph type="body" sz="quarter" idx="26"/>
          </p:nvPr>
        </p:nvSpPr>
        <p:spPr>
          <a:xfrm>
            <a:off x="1772817" y="3181762"/>
            <a:ext cx="3965510" cy="1315615"/>
          </a:xfrm>
        </p:spPr>
        <p:txBody>
          <a:bodyPr>
            <a:normAutofit/>
          </a:bodyPr>
          <a:lstStyle>
            <a:lvl1pPr marL="0" indent="0">
              <a:lnSpc>
                <a:spcPct val="150000"/>
              </a:lnSpc>
              <a:buNone/>
              <a:defRPr sz="1600"/>
            </a:lvl1pPr>
          </a:lstStyle>
          <a:p>
            <a:pPr lvl="0"/>
            <a:r>
              <a:rPr lang="en-US"/>
              <a:t>Edit Master text styles</a:t>
            </a:r>
          </a:p>
        </p:txBody>
      </p:sp>
      <p:sp>
        <p:nvSpPr>
          <p:cNvPr id="29" name="Picture Placeholder 6"/>
          <p:cNvSpPr>
            <a:spLocks noGrp="1"/>
          </p:cNvSpPr>
          <p:nvPr>
            <p:ph type="pic" sz="quarter" idx="27"/>
          </p:nvPr>
        </p:nvSpPr>
        <p:spPr>
          <a:xfrm>
            <a:off x="401216" y="3331052"/>
            <a:ext cx="1222311" cy="1166325"/>
          </a:xfrm>
        </p:spPr>
        <p:txBody>
          <a:bodyPr>
            <a:normAutofit/>
          </a:bodyPr>
          <a:lstStyle>
            <a:lvl1pPr marL="0" indent="0">
              <a:buNone/>
              <a:defRPr sz="1200"/>
            </a:lvl1pPr>
          </a:lstStyle>
          <a:p>
            <a:r>
              <a:rPr lang="en-US"/>
              <a:t>Click icon to add picture</a:t>
            </a:r>
            <a:endParaRPr lang="hu-HU"/>
          </a:p>
        </p:txBody>
      </p:sp>
      <p:sp>
        <p:nvSpPr>
          <p:cNvPr id="30" name="Text Placeholder 11"/>
          <p:cNvSpPr>
            <a:spLocks noGrp="1"/>
          </p:cNvSpPr>
          <p:nvPr>
            <p:ph type="body" sz="quarter" idx="28"/>
          </p:nvPr>
        </p:nvSpPr>
        <p:spPr>
          <a:xfrm>
            <a:off x="7476932" y="3125781"/>
            <a:ext cx="3965510" cy="1315615"/>
          </a:xfrm>
        </p:spPr>
        <p:txBody>
          <a:bodyPr>
            <a:normAutofit/>
          </a:bodyPr>
          <a:lstStyle>
            <a:lvl1pPr marL="0" indent="0">
              <a:lnSpc>
                <a:spcPct val="150000"/>
              </a:lnSpc>
              <a:buNone/>
              <a:defRPr sz="1600"/>
            </a:lvl1pPr>
          </a:lstStyle>
          <a:p>
            <a:pPr lvl="0"/>
            <a:r>
              <a:rPr lang="en-US"/>
              <a:t>Edit Master text styles</a:t>
            </a:r>
          </a:p>
        </p:txBody>
      </p:sp>
      <p:sp>
        <p:nvSpPr>
          <p:cNvPr id="31" name="Picture Placeholder 6"/>
          <p:cNvSpPr>
            <a:spLocks noGrp="1"/>
          </p:cNvSpPr>
          <p:nvPr>
            <p:ph type="pic" sz="quarter" idx="29"/>
          </p:nvPr>
        </p:nvSpPr>
        <p:spPr>
          <a:xfrm>
            <a:off x="6105331" y="3275071"/>
            <a:ext cx="1222311" cy="1166325"/>
          </a:xfrm>
        </p:spPr>
        <p:txBody>
          <a:bodyPr>
            <a:normAutofit/>
          </a:bodyPr>
          <a:lstStyle>
            <a:lvl1pPr marL="0" indent="0">
              <a:buNone/>
              <a:defRPr sz="1200"/>
            </a:lvl1pPr>
          </a:lstStyle>
          <a:p>
            <a:r>
              <a:rPr lang="en-US"/>
              <a:t>Click icon to add picture</a:t>
            </a:r>
            <a:endParaRPr lang="hu-HU"/>
          </a:p>
        </p:txBody>
      </p:sp>
      <p:sp>
        <p:nvSpPr>
          <p:cNvPr id="32" name="Text Placeholder 11"/>
          <p:cNvSpPr>
            <a:spLocks noGrp="1"/>
          </p:cNvSpPr>
          <p:nvPr>
            <p:ph type="body" sz="quarter" idx="30"/>
          </p:nvPr>
        </p:nvSpPr>
        <p:spPr>
          <a:xfrm>
            <a:off x="1772817" y="4761091"/>
            <a:ext cx="3965510" cy="1315615"/>
          </a:xfrm>
        </p:spPr>
        <p:txBody>
          <a:bodyPr>
            <a:normAutofit/>
          </a:bodyPr>
          <a:lstStyle>
            <a:lvl1pPr marL="0" indent="0">
              <a:lnSpc>
                <a:spcPct val="150000"/>
              </a:lnSpc>
              <a:buNone/>
              <a:defRPr sz="1600"/>
            </a:lvl1pPr>
          </a:lstStyle>
          <a:p>
            <a:pPr lvl="0"/>
            <a:r>
              <a:rPr lang="en-US"/>
              <a:t>Edit Master text styles</a:t>
            </a:r>
          </a:p>
        </p:txBody>
      </p:sp>
      <p:sp>
        <p:nvSpPr>
          <p:cNvPr id="33" name="Picture Placeholder 6"/>
          <p:cNvSpPr>
            <a:spLocks noGrp="1"/>
          </p:cNvSpPr>
          <p:nvPr>
            <p:ph type="pic" sz="quarter" idx="31"/>
          </p:nvPr>
        </p:nvSpPr>
        <p:spPr>
          <a:xfrm>
            <a:off x="401216" y="4910381"/>
            <a:ext cx="1222311" cy="1166325"/>
          </a:xfrm>
        </p:spPr>
        <p:txBody>
          <a:bodyPr>
            <a:normAutofit/>
          </a:bodyPr>
          <a:lstStyle>
            <a:lvl1pPr marL="0" indent="0">
              <a:buNone/>
              <a:defRPr sz="1200"/>
            </a:lvl1pPr>
          </a:lstStyle>
          <a:p>
            <a:r>
              <a:rPr lang="en-US"/>
              <a:t>Click icon to add picture</a:t>
            </a:r>
            <a:endParaRPr lang="hu-HU"/>
          </a:p>
        </p:txBody>
      </p:sp>
      <p:sp>
        <p:nvSpPr>
          <p:cNvPr id="34" name="Text Placeholder 11"/>
          <p:cNvSpPr>
            <a:spLocks noGrp="1"/>
          </p:cNvSpPr>
          <p:nvPr>
            <p:ph type="body" sz="quarter" idx="32"/>
          </p:nvPr>
        </p:nvSpPr>
        <p:spPr>
          <a:xfrm>
            <a:off x="7476932" y="4705110"/>
            <a:ext cx="3965510" cy="1315615"/>
          </a:xfrm>
        </p:spPr>
        <p:txBody>
          <a:bodyPr>
            <a:normAutofit/>
          </a:bodyPr>
          <a:lstStyle>
            <a:lvl1pPr marL="0" indent="0">
              <a:lnSpc>
                <a:spcPct val="150000"/>
              </a:lnSpc>
              <a:buNone/>
              <a:defRPr sz="1600"/>
            </a:lvl1pPr>
          </a:lstStyle>
          <a:p>
            <a:pPr lvl="0"/>
            <a:r>
              <a:rPr lang="en-US"/>
              <a:t>Edit Master text styles</a:t>
            </a:r>
          </a:p>
        </p:txBody>
      </p:sp>
      <p:sp>
        <p:nvSpPr>
          <p:cNvPr id="35" name="Picture Placeholder 6"/>
          <p:cNvSpPr>
            <a:spLocks noGrp="1"/>
          </p:cNvSpPr>
          <p:nvPr>
            <p:ph type="pic" sz="quarter" idx="33"/>
          </p:nvPr>
        </p:nvSpPr>
        <p:spPr>
          <a:xfrm>
            <a:off x="6105331" y="4854400"/>
            <a:ext cx="1222311" cy="1166325"/>
          </a:xfrm>
        </p:spPr>
        <p:txBody>
          <a:bodyPr>
            <a:normAutofit/>
          </a:bodyPr>
          <a:lstStyle>
            <a:lvl1pPr marL="0" indent="0">
              <a:buNone/>
              <a:defRPr sz="1200"/>
            </a:lvl1pPr>
          </a:lstStyle>
          <a:p>
            <a:r>
              <a:rPr lang="en-US"/>
              <a:t>Click icon to add picture</a:t>
            </a:r>
            <a:endParaRPr lang="hu-HU"/>
          </a:p>
        </p:txBody>
      </p:sp>
      <p:sp>
        <p:nvSpPr>
          <p:cNvPr id="16" name="Picture Placeholder 4"/>
          <p:cNvSpPr>
            <a:spLocks noGrp="1"/>
          </p:cNvSpPr>
          <p:nvPr>
            <p:ph type="pic" sz="quarter" idx="34"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2938311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Content + Big image (Monitor)">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5968" y="410547"/>
            <a:ext cx="4017412" cy="2631233"/>
          </a:xfrm>
        </p:spPr>
        <p:txBody>
          <a:bodyPr anchor="b">
            <a:normAutofit/>
          </a:bodyPr>
          <a:lstStyle>
            <a:lvl1pPr>
              <a:lnSpc>
                <a:spcPct val="100000"/>
              </a:lnSpc>
              <a:defRPr sz="4800">
                <a:solidFill>
                  <a:schemeClr val="bg1"/>
                </a:solidFill>
              </a:defRPr>
            </a:lvl1pPr>
          </a:lstStyle>
          <a:p>
            <a:r>
              <a:rPr lang="en-US"/>
              <a:t>Click to edit Master title style</a:t>
            </a:r>
            <a:endParaRPr lang="hu-HU" dirty="0"/>
          </a:p>
        </p:txBody>
      </p:sp>
      <p:sp>
        <p:nvSpPr>
          <p:cNvPr id="9"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bg1"/>
                </a:solidFill>
              </a:defRPr>
            </a:lvl1pPr>
          </a:lstStyle>
          <a:p>
            <a:fld id="{4FAB73BC-B049-4115-A692-8D63A059BFB8}" type="slidenum">
              <a:rPr lang="en-US" smtClean="0"/>
              <a:pPr/>
              <a:t>‹#›</a:t>
            </a:fld>
            <a:endParaRPr lang="en-US" dirty="0"/>
          </a:p>
        </p:txBody>
      </p:sp>
      <p:sp>
        <p:nvSpPr>
          <p:cNvPr id="4" name="Picture Placeholder 3"/>
          <p:cNvSpPr>
            <a:spLocks noGrp="1"/>
          </p:cNvSpPr>
          <p:nvPr>
            <p:ph type="pic" sz="quarter" idx="10"/>
          </p:nvPr>
        </p:nvSpPr>
        <p:spPr>
          <a:xfrm>
            <a:off x="5132388" y="1614196"/>
            <a:ext cx="5868404" cy="3638842"/>
          </a:xfrm>
        </p:spPr>
        <p:txBody>
          <a:bodyPr>
            <a:normAutofit/>
          </a:bodyPr>
          <a:lstStyle>
            <a:lvl1pPr marL="0" indent="0" algn="ctr">
              <a:buNone/>
              <a:defRPr sz="2000"/>
            </a:lvl1pPr>
          </a:lstStyle>
          <a:p>
            <a:r>
              <a:rPr lang="en-US"/>
              <a:t>Click icon to add picture</a:t>
            </a:r>
            <a:endParaRPr lang="hu-HU"/>
          </a:p>
        </p:txBody>
      </p:sp>
      <p:sp>
        <p:nvSpPr>
          <p:cNvPr id="8" name="Text Placeholder 3"/>
          <p:cNvSpPr>
            <a:spLocks noGrp="1"/>
          </p:cNvSpPr>
          <p:nvPr>
            <p:ph type="body" sz="half" idx="2"/>
          </p:nvPr>
        </p:nvSpPr>
        <p:spPr>
          <a:xfrm>
            <a:off x="395966" y="3041780"/>
            <a:ext cx="4017413" cy="3126987"/>
          </a:xfrm>
        </p:spPr>
        <p:txBody>
          <a:bodyPr>
            <a:normAutofit/>
          </a:bodyPr>
          <a:lstStyle>
            <a:lvl1pPr marL="0" marR="0" indent="0" algn="l" defTabSz="914400" rtl="0" eaLnBrk="1" fontAlgn="auto" latinLnBrk="0" hangingPunct="1">
              <a:lnSpc>
                <a:spcPct val="15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7"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12489790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 Content + Big image (Browser)">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92506" y="1322260"/>
            <a:ext cx="4017412" cy="1374287"/>
          </a:xfrm>
        </p:spPr>
        <p:txBody>
          <a:bodyPr anchor="b">
            <a:normAutofit/>
          </a:bodyPr>
          <a:lstStyle>
            <a:lvl1pPr algn="l">
              <a:defRPr sz="4800">
                <a:solidFill>
                  <a:schemeClr val="accent1"/>
                </a:solidFill>
              </a:defRPr>
            </a:lvl1pPr>
          </a:lstStyle>
          <a:p>
            <a:r>
              <a:rPr lang="en-US"/>
              <a:t>Click to edit Master title style</a:t>
            </a:r>
            <a:endParaRPr lang="hu-HU" dirty="0"/>
          </a:p>
        </p:txBody>
      </p:sp>
      <p:sp>
        <p:nvSpPr>
          <p:cNvPr id="9"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bg1"/>
                </a:solidFill>
              </a:defRPr>
            </a:lvl1pPr>
          </a:lstStyle>
          <a:p>
            <a:fld id="{4FAB73BC-B049-4115-A692-8D63A059BFB8}" type="slidenum">
              <a:rPr lang="en-US" smtClean="0"/>
              <a:pPr/>
              <a:t>‹#›</a:t>
            </a:fld>
            <a:endParaRPr lang="en-US" dirty="0"/>
          </a:p>
        </p:txBody>
      </p:sp>
      <p:sp>
        <p:nvSpPr>
          <p:cNvPr id="4" name="Picture Placeholder 3"/>
          <p:cNvSpPr>
            <a:spLocks noGrp="1"/>
          </p:cNvSpPr>
          <p:nvPr>
            <p:ph type="pic" sz="quarter" idx="10"/>
          </p:nvPr>
        </p:nvSpPr>
        <p:spPr>
          <a:xfrm>
            <a:off x="700347" y="1726162"/>
            <a:ext cx="6512216" cy="4217437"/>
          </a:xfrm>
        </p:spPr>
        <p:txBody>
          <a:bodyPr>
            <a:normAutofit/>
          </a:bodyPr>
          <a:lstStyle>
            <a:lvl1pPr marL="0" indent="0" algn="ctr">
              <a:buNone/>
              <a:defRPr sz="2000"/>
            </a:lvl1pPr>
          </a:lstStyle>
          <a:p>
            <a:r>
              <a:rPr lang="en-US"/>
              <a:t>Click icon to add picture</a:t>
            </a:r>
            <a:endParaRPr lang="hu-HU"/>
          </a:p>
        </p:txBody>
      </p:sp>
      <p:sp>
        <p:nvSpPr>
          <p:cNvPr id="7" name="Text Placeholder 3"/>
          <p:cNvSpPr>
            <a:spLocks noGrp="1"/>
          </p:cNvSpPr>
          <p:nvPr>
            <p:ph type="body" sz="half" idx="2"/>
          </p:nvPr>
        </p:nvSpPr>
        <p:spPr>
          <a:xfrm>
            <a:off x="7692506" y="2741851"/>
            <a:ext cx="4017413" cy="1456926"/>
          </a:xfrm>
        </p:spPr>
        <p:txBody>
          <a:bodyPr>
            <a:normAutofit/>
          </a:bodyPr>
          <a:lstStyle>
            <a:lvl1pPr marL="0" marR="0" indent="0" algn="l" defTabSz="914400" rtl="0" eaLnBrk="1" fontAlgn="auto" latinLnBrk="0" hangingPunct="1">
              <a:lnSpc>
                <a:spcPct val="150000"/>
              </a:lnSpc>
              <a:spcBef>
                <a:spcPts val="1200"/>
              </a:spcBef>
              <a:spcAft>
                <a:spcPts val="0"/>
              </a:spcAft>
              <a:buClrTx/>
              <a:buSzTx/>
              <a:buFontTx/>
              <a:buNone/>
              <a:tabLst/>
              <a:defRPr sz="20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10"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bg1"/>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40942890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 Content + Big image (Tab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5720214" y="2855167"/>
            <a:ext cx="2313443" cy="3079102"/>
          </a:xfrm>
        </p:spPr>
        <p:txBody>
          <a:bodyPr>
            <a:normAutofit/>
          </a:bodyPr>
          <a:lstStyle>
            <a:lvl1pPr marL="0" indent="0" algn="ctr">
              <a:buNone/>
              <a:defRPr sz="2000"/>
            </a:lvl1pPr>
          </a:lstStyle>
          <a:p>
            <a:r>
              <a:rPr lang="en-US"/>
              <a:t>Click icon to add picture</a:t>
            </a:r>
            <a:endParaRPr lang="hu-HU"/>
          </a:p>
        </p:txBody>
      </p:sp>
      <p:sp>
        <p:nvSpPr>
          <p:cNvPr id="9"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bg1"/>
                </a:solidFill>
              </a:defRPr>
            </a:lvl1pPr>
          </a:lstStyle>
          <a:p>
            <a:fld id="{4FAB73BC-B049-4115-A692-8D63A059BFB8}" type="slidenum">
              <a:rPr lang="en-US" smtClean="0"/>
              <a:pPr/>
              <a:t>‹#›</a:t>
            </a:fld>
            <a:endParaRPr lang="en-US" dirty="0"/>
          </a:p>
        </p:txBody>
      </p:sp>
      <p:sp>
        <p:nvSpPr>
          <p:cNvPr id="6" name="Picture Placeholder 3"/>
          <p:cNvSpPr>
            <a:spLocks noGrp="1"/>
          </p:cNvSpPr>
          <p:nvPr>
            <p:ph type="pic" sz="quarter" idx="11"/>
          </p:nvPr>
        </p:nvSpPr>
        <p:spPr>
          <a:xfrm>
            <a:off x="8550500" y="2855167"/>
            <a:ext cx="2313443" cy="3079102"/>
          </a:xfrm>
        </p:spPr>
        <p:txBody>
          <a:bodyPr>
            <a:normAutofit/>
          </a:bodyPr>
          <a:lstStyle>
            <a:lvl1pPr marL="0" indent="0" algn="ctr">
              <a:buNone/>
              <a:defRPr sz="2000"/>
            </a:lvl1pPr>
          </a:lstStyle>
          <a:p>
            <a:r>
              <a:rPr lang="en-US"/>
              <a:t>Click icon to add picture</a:t>
            </a:r>
            <a:endParaRPr lang="hu-HU"/>
          </a:p>
        </p:txBody>
      </p:sp>
      <p:sp>
        <p:nvSpPr>
          <p:cNvPr id="7" name="Title 1"/>
          <p:cNvSpPr>
            <a:spLocks noGrp="1"/>
          </p:cNvSpPr>
          <p:nvPr>
            <p:ph type="title"/>
          </p:nvPr>
        </p:nvSpPr>
        <p:spPr>
          <a:xfrm>
            <a:off x="395968" y="410547"/>
            <a:ext cx="4017412" cy="2631233"/>
          </a:xfrm>
        </p:spPr>
        <p:txBody>
          <a:bodyPr anchor="b">
            <a:normAutofit/>
          </a:bodyPr>
          <a:lstStyle>
            <a:lvl1pPr>
              <a:defRPr sz="4800">
                <a:solidFill>
                  <a:schemeClr val="accent4"/>
                </a:solidFill>
              </a:defRPr>
            </a:lvl1pPr>
          </a:lstStyle>
          <a:p>
            <a:r>
              <a:rPr lang="en-US"/>
              <a:t>Click to edit Master title style</a:t>
            </a:r>
            <a:endParaRPr lang="hu-HU" dirty="0"/>
          </a:p>
        </p:txBody>
      </p:sp>
      <p:sp>
        <p:nvSpPr>
          <p:cNvPr id="11" name="Text Placeholder 3"/>
          <p:cNvSpPr>
            <a:spLocks noGrp="1"/>
          </p:cNvSpPr>
          <p:nvPr>
            <p:ph type="body" sz="half" idx="2"/>
          </p:nvPr>
        </p:nvSpPr>
        <p:spPr>
          <a:xfrm>
            <a:off x="395966" y="3461657"/>
            <a:ext cx="4017413" cy="2707110"/>
          </a:xfrm>
        </p:spPr>
        <p:txBody>
          <a:bodyPr>
            <a:normAutofit/>
          </a:bodyPr>
          <a:lstStyle>
            <a:lvl1pPr marL="0" marR="0" indent="0" algn="l" defTabSz="914400" rtl="0" eaLnBrk="1" fontAlgn="auto" latinLnBrk="0" hangingPunct="1">
              <a:lnSpc>
                <a:spcPct val="150000"/>
              </a:lnSpc>
              <a:spcBef>
                <a:spcPts val="1200"/>
              </a:spcBef>
              <a:spcAft>
                <a:spcPts val="0"/>
              </a:spcAft>
              <a:buClrTx/>
              <a:buSzTx/>
              <a:buFontTx/>
              <a:buNone/>
              <a:tabLst/>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8"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bg1"/>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9486325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 Big image (Mobile)">
    <p:bg>
      <p:bgPr>
        <a:blipFill dpi="0" rotWithShape="1">
          <a:blip r:embed="rId2">
            <a:lum/>
          </a:blip>
          <a:srcRect/>
          <a:stretch>
            <a:fillRect t="-28000" b="-48000"/>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358644" y="3349690"/>
            <a:ext cx="4290333" cy="2822257"/>
          </a:xfrm>
        </p:spPr>
        <p:txBody>
          <a:bodyPr anchor="b"/>
          <a:lstStyle>
            <a:lvl1pPr>
              <a:defRPr>
                <a:solidFill>
                  <a:schemeClr val="bg1"/>
                </a:solidFill>
              </a:defRPr>
            </a:lvl1pPr>
          </a:lstStyle>
          <a:p>
            <a:r>
              <a:rPr lang="en-US"/>
              <a:t>Click to edit Master title style</a:t>
            </a:r>
            <a:endParaRPr lang="hu-HU" dirty="0"/>
          </a:p>
        </p:txBody>
      </p:sp>
      <p:sp>
        <p:nvSpPr>
          <p:cNvPr id="10"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3" name="Picture Placeholder 2"/>
          <p:cNvSpPr>
            <a:spLocks noGrp="1"/>
          </p:cNvSpPr>
          <p:nvPr>
            <p:ph type="pic" sz="quarter" idx="10"/>
          </p:nvPr>
        </p:nvSpPr>
        <p:spPr>
          <a:xfrm rot="60000">
            <a:off x="6317770" y="326509"/>
            <a:ext cx="2997971" cy="5867879"/>
          </a:xfrm>
          <a:effectLst>
            <a:softEdge rad="406400"/>
          </a:effectLst>
          <a:scene3d>
            <a:camera prst="orthographicFront"/>
            <a:lightRig rig="chilly" dir="t"/>
          </a:scene3d>
          <a:sp3d extrusionH="76200" prstMaterial="softEdge">
            <a:bevelT w="63500" h="63500"/>
            <a:bevelB w="165100" prst="coolSlant"/>
            <a:extrusionClr>
              <a:schemeClr val="accent1"/>
            </a:extrusionClr>
          </a:sp3d>
        </p:spPr>
        <p:txBody>
          <a:bodyPr>
            <a:normAutofit/>
            <a:sp3d extrusionH="57150">
              <a:bevelT w="38100" h="38100" prst="slope"/>
            </a:sp3d>
          </a:bodyPr>
          <a:lstStyle>
            <a:lvl1pPr marL="0" indent="0" algn="ctr">
              <a:lnSpc>
                <a:spcPct val="150000"/>
              </a:lnSpc>
              <a:buFont typeface="Arial" panose="020B0604020202020204" pitchFamily="34" charset="0"/>
              <a:buNone/>
              <a:defRPr sz="1800">
                <a:solidFill>
                  <a:schemeClr val="accent1"/>
                </a:solidFill>
              </a:defRPr>
            </a:lvl1pPr>
          </a:lstStyle>
          <a:p>
            <a:r>
              <a:rPr lang="en-US"/>
              <a:t>Click icon to add picture</a:t>
            </a:r>
            <a:endParaRPr lang="hu-HU"/>
          </a:p>
        </p:txBody>
      </p:sp>
      <p:sp>
        <p:nvSpPr>
          <p:cNvPr id="6"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bg1"/>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30080364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4 Image + 4 Content">
    <p:spTree>
      <p:nvGrpSpPr>
        <p:cNvPr id="1" name=""/>
        <p:cNvGrpSpPr/>
        <p:nvPr/>
      </p:nvGrpSpPr>
      <p:grpSpPr>
        <a:xfrm>
          <a:off x="0" y="0"/>
          <a:ext cx="0" cy="0"/>
          <a:chOff x="0" y="0"/>
          <a:chExt cx="0" cy="0"/>
        </a:xfrm>
      </p:grpSpPr>
      <p:sp>
        <p:nvSpPr>
          <p:cNvPr id="2" name="Title 1"/>
          <p:cNvSpPr>
            <a:spLocks noGrp="1"/>
          </p:cNvSpPr>
          <p:nvPr>
            <p:ph type="title"/>
          </p:nvPr>
        </p:nvSpPr>
        <p:spPr>
          <a:xfrm>
            <a:off x="401216" y="499534"/>
            <a:ext cx="11168743" cy="638802"/>
          </a:xfrm>
        </p:spPr>
        <p:txBody>
          <a:bodyPr>
            <a:normAutofit/>
          </a:bodyPr>
          <a:lstStyle>
            <a:lvl1pPr algn="ctr">
              <a:defRPr sz="3600" b="0"/>
            </a:lvl1pPr>
          </a:lstStyle>
          <a:p>
            <a:r>
              <a:rPr lang="en-US"/>
              <a:t>Click to edit Master title style</a:t>
            </a:r>
            <a:endParaRPr lang="en-US" dirty="0"/>
          </a:p>
        </p:txBody>
      </p:sp>
      <p:sp>
        <p:nvSpPr>
          <p:cNvPr id="20" name="Text Placeholder 18"/>
          <p:cNvSpPr>
            <a:spLocks noGrp="1"/>
          </p:cNvSpPr>
          <p:nvPr>
            <p:ph type="body" sz="quarter" idx="17"/>
          </p:nvPr>
        </p:nvSpPr>
        <p:spPr>
          <a:xfrm>
            <a:off x="498598" y="4422712"/>
            <a:ext cx="2470151" cy="1670180"/>
          </a:xfrm>
        </p:spPr>
        <p:txBody>
          <a:bodyPr anchor="t">
            <a:normAutofit/>
          </a:bodyPr>
          <a:lstStyle>
            <a:lvl1pPr marL="0" indent="0" algn="ctr">
              <a:lnSpc>
                <a:spcPct val="150000"/>
              </a:lnSpc>
              <a:buNone/>
              <a:defRPr sz="1800">
                <a:solidFill>
                  <a:schemeClr val="accent1"/>
                </a:solidFill>
              </a:defRPr>
            </a:lvl1pPr>
          </a:lstStyle>
          <a:p>
            <a:pPr lvl="0"/>
            <a:r>
              <a:rPr lang="en-US"/>
              <a:t>Edit Master text styles</a:t>
            </a:r>
          </a:p>
        </p:txBody>
      </p:sp>
      <p:sp>
        <p:nvSpPr>
          <p:cNvPr id="28" name="Text Placeholder 18"/>
          <p:cNvSpPr>
            <a:spLocks noGrp="1"/>
          </p:cNvSpPr>
          <p:nvPr>
            <p:ph type="body" sz="quarter" idx="24"/>
          </p:nvPr>
        </p:nvSpPr>
        <p:spPr>
          <a:xfrm>
            <a:off x="3287607" y="4422711"/>
            <a:ext cx="2470151" cy="1670180"/>
          </a:xfrm>
        </p:spPr>
        <p:txBody>
          <a:bodyPr anchor="t">
            <a:normAutofit/>
          </a:bodyPr>
          <a:lstStyle>
            <a:lvl1pPr marL="0" indent="0" algn="ctr">
              <a:lnSpc>
                <a:spcPct val="150000"/>
              </a:lnSpc>
              <a:buNone/>
              <a:defRPr sz="1800">
                <a:solidFill>
                  <a:schemeClr val="accent1"/>
                </a:solidFill>
              </a:defRPr>
            </a:lvl1pPr>
          </a:lstStyle>
          <a:p>
            <a:pPr lvl="0"/>
            <a:r>
              <a:rPr lang="en-US"/>
              <a:t>Edit Master text styles</a:t>
            </a:r>
          </a:p>
        </p:txBody>
      </p:sp>
      <p:sp>
        <p:nvSpPr>
          <p:cNvPr id="29" name="Text Placeholder 18"/>
          <p:cNvSpPr>
            <a:spLocks noGrp="1"/>
          </p:cNvSpPr>
          <p:nvPr>
            <p:ph type="body" sz="quarter" idx="25"/>
          </p:nvPr>
        </p:nvSpPr>
        <p:spPr>
          <a:xfrm>
            <a:off x="6076616" y="4422710"/>
            <a:ext cx="2470151" cy="1670180"/>
          </a:xfrm>
        </p:spPr>
        <p:txBody>
          <a:bodyPr anchor="t">
            <a:normAutofit/>
          </a:bodyPr>
          <a:lstStyle>
            <a:lvl1pPr marL="0" indent="0" algn="ctr">
              <a:lnSpc>
                <a:spcPct val="150000"/>
              </a:lnSpc>
              <a:buNone/>
              <a:defRPr sz="1800">
                <a:solidFill>
                  <a:schemeClr val="accent1"/>
                </a:solidFill>
              </a:defRPr>
            </a:lvl1pPr>
          </a:lstStyle>
          <a:p>
            <a:pPr lvl="0"/>
            <a:r>
              <a:rPr lang="en-US"/>
              <a:t>Edit Master text styles</a:t>
            </a:r>
          </a:p>
        </p:txBody>
      </p:sp>
      <p:sp>
        <p:nvSpPr>
          <p:cNvPr id="30" name="Text Placeholder 18"/>
          <p:cNvSpPr>
            <a:spLocks noGrp="1"/>
          </p:cNvSpPr>
          <p:nvPr>
            <p:ph type="body" sz="quarter" idx="26"/>
          </p:nvPr>
        </p:nvSpPr>
        <p:spPr>
          <a:xfrm>
            <a:off x="8865625" y="4422710"/>
            <a:ext cx="2470151" cy="1670180"/>
          </a:xfrm>
        </p:spPr>
        <p:txBody>
          <a:bodyPr anchor="t">
            <a:normAutofit/>
          </a:bodyPr>
          <a:lstStyle>
            <a:lvl1pPr marL="0" indent="0" algn="ctr">
              <a:lnSpc>
                <a:spcPct val="150000"/>
              </a:lnSpc>
              <a:buNone/>
              <a:defRPr sz="1800">
                <a:solidFill>
                  <a:schemeClr val="accent1"/>
                </a:solidFill>
              </a:defRPr>
            </a:lvl1pPr>
          </a:lstStyle>
          <a:p>
            <a:pPr lvl="0"/>
            <a:r>
              <a:rPr lang="en-US"/>
              <a:t>Edit Master text styles</a:t>
            </a:r>
          </a:p>
        </p:txBody>
      </p:sp>
      <p:sp>
        <p:nvSpPr>
          <p:cNvPr id="5" name="Picture Placeholder 4"/>
          <p:cNvSpPr>
            <a:spLocks noGrp="1"/>
          </p:cNvSpPr>
          <p:nvPr>
            <p:ph type="pic" sz="quarter" idx="27"/>
          </p:nvPr>
        </p:nvSpPr>
        <p:spPr>
          <a:xfrm>
            <a:off x="498597" y="1700634"/>
            <a:ext cx="2470151" cy="2470151"/>
          </a:xfrm>
          <a:prstGeom prst="ellipse">
            <a:avLst/>
          </a:prstGeom>
          <a:solidFill>
            <a:schemeClr val="tx1"/>
          </a:solidFill>
          <a:ln w="101600" cmpd="dbl">
            <a:solidFill>
              <a:schemeClr val="accent6">
                <a:lumMod val="10000"/>
                <a:lumOff val="90000"/>
              </a:schemeClr>
            </a:solidFill>
            <a:prstDash val="solid"/>
          </a:ln>
        </p:spPr>
        <p:txBody>
          <a:bodyPr>
            <a:normAutofit/>
          </a:bodyPr>
          <a:lstStyle>
            <a:lvl1pPr marL="0" indent="0" algn="ctr">
              <a:buNone/>
              <a:defRPr sz="1600"/>
            </a:lvl1pPr>
          </a:lstStyle>
          <a:p>
            <a:r>
              <a:rPr lang="en-US"/>
              <a:t>Click icon to add picture</a:t>
            </a:r>
            <a:endParaRPr lang="hu-HU"/>
          </a:p>
        </p:txBody>
      </p:sp>
      <p:sp>
        <p:nvSpPr>
          <p:cNvPr id="14" name="Picture Placeholder 4"/>
          <p:cNvSpPr>
            <a:spLocks noGrp="1"/>
          </p:cNvSpPr>
          <p:nvPr>
            <p:ph type="pic" sz="quarter" idx="28"/>
          </p:nvPr>
        </p:nvSpPr>
        <p:spPr>
          <a:xfrm>
            <a:off x="3287606" y="1700633"/>
            <a:ext cx="2470151" cy="2470151"/>
          </a:xfrm>
          <a:prstGeom prst="ellipse">
            <a:avLst/>
          </a:prstGeom>
          <a:solidFill>
            <a:schemeClr val="tx1"/>
          </a:solidFill>
          <a:ln w="101600" cmpd="dbl">
            <a:solidFill>
              <a:schemeClr val="accent6">
                <a:lumMod val="10000"/>
                <a:lumOff val="90000"/>
              </a:schemeClr>
            </a:solidFill>
            <a:prstDash val="solid"/>
          </a:ln>
        </p:spPr>
        <p:txBody>
          <a:bodyPr>
            <a:normAutofit/>
          </a:bodyPr>
          <a:lstStyle>
            <a:lvl1pPr marL="0" indent="0" algn="ctr">
              <a:buNone/>
              <a:defRPr sz="1600"/>
            </a:lvl1pPr>
          </a:lstStyle>
          <a:p>
            <a:r>
              <a:rPr lang="en-US"/>
              <a:t>Click icon to add picture</a:t>
            </a:r>
            <a:endParaRPr lang="hu-HU"/>
          </a:p>
        </p:txBody>
      </p:sp>
      <p:sp>
        <p:nvSpPr>
          <p:cNvPr id="15" name="Picture Placeholder 4"/>
          <p:cNvSpPr>
            <a:spLocks noGrp="1"/>
          </p:cNvSpPr>
          <p:nvPr>
            <p:ph type="pic" sz="quarter" idx="29"/>
          </p:nvPr>
        </p:nvSpPr>
        <p:spPr>
          <a:xfrm>
            <a:off x="6076615" y="1700632"/>
            <a:ext cx="2470151" cy="2470151"/>
          </a:xfrm>
          <a:prstGeom prst="ellipse">
            <a:avLst/>
          </a:prstGeom>
          <a:solidFill>
            <a:schemeClr val="tx1"/>
          </a:solidFill>
          <a:ln w="101600" cmpd="dbl">
            <a:solidFill>
              <a:schemeClr val="accent6">
                <a:lumMod val="10000"/>
                <a:lumOff val="90000"/>
              </a:schemeClr>
            </a:solidFill>
            <a:prstDash val="solid"/>
          </a:ln>
        </p:spPr>
        <p:txBody>
          <a:bodyPr>
            <a:normAutofit/>
          </a:bodyPr>
          <a:lstStyle>
            <a:lvl1pPr marL="0" indent="0" algn="ctr">
              <a:buNone/>
              <a:defRPr sz="1600"/>
            </a:lvl1pPr>
          </a:lstStyle>
          <a:p>
            <a:r>
              <a:rPr lang="en-US"/>
              <a:t>Click icon to add picture</a:t>
            </a:r>
            <a:endParaRPr lang="hu-HU"/>
          </a:p>
        </p:txBody>
      </p:sp>
      <p:sp>
        <p:nvSpPr>
          <p:cNvPr id="16" name="Picture Placeholder 4"/>
          <p:cNvSpPr>
            <a:spLocks noGrp="1"/>
          </p:cNvSpPr>
          <p:nvPr>
            <p:ph type="pic" sz="quarter" idx="30"/>
          </p:nvPr>
        </p:nvSpPr>
        <p:spPr>
          <a:xfrm>
            <a:off x="8865625" y="1700631"/>
            <a:ext cx="2470151" cy="2470151"/>
          </a:xfrm>
          <a:prstGeom prst="ellipse">
            <a:avLst/>
          </a:prstGeom>
          <a:solidFill>
            <a:schemeClr val="tx1"/>
          </a:solidFill>
          <a:ln w="101600" cmpd="dbl">
            <a:solidFill>
              <a:schemeClr val="accent6">
                <a:lumMod val="10000"/>
                <a:lumOff val="90000"/>
              </a:schemeClr>
            </a:solidFill>
            <a:prstDash val="solid"/>
          </a:ln>
        </p:spPr>
        <p:txBody>
          <a:bodyPr>
            <a:normAutofit/>
          </a:bodyPr>
          <a:lstStyle>
            <a:lvl1pPr marL="0" indent="0" algn="ctr">
              <a:buNone/>
              <a:defRPr sz="1600"/>
            </a:lvl1pPr>
          </a:lstStyle>
          <a:p>
            <a:r>
              <a:rPr lang="en-US"/>
              <a:t>Click icon to add picture</a:t>
            </a:r>
            <a:endParaRPr lang="hu-HU" dirty="0"/>
          </a:p>
        </p:txBody>
      </p:sp>
      <p:sp>
        <p:nvSpPr>
          <p:cNvPr id="12"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13" name="Picture Placeholder 4"/>
          <p:cNvSpPr>
            <a:spLocks noGrp="1"/>
          </p:cNvSpPr>
          <p:nvPr>
            <p:ph type="pic" sz="quarter" idx="31"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422167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4 Icon + 4 Content">
    <p:spTree>
      <p:nvGrpSpPr>
        <p:cNvPr id="1" name=""/>
        <p:cNvGrpSpPr/>
        <p:nvPr/>
      </p:nvGrpSpPr>
      <p:grpSpPr>
        <a:xfrm>
          <a:off x="0" y="0"/>
          <a:ext cx="0" cy="0"/>
          <a:chOff x="0" y="0"/>
          <a:chExt cx="0" cy="0"/>
        </a:xfrm>
      </p:grpSpPr>
      <p:sp>
        <p:nvSpPr>
          <p:cNvPr id="2" name="Title 1"/>
          <p:cNvSpPr>
            <a:spLocks noGrp="1"/>
          </p:cNvSpPr>
          <p:nvPr>
            <p:ph type="title"/>
          </p:nvPr>
        </p:nvSpPr>
        <p:spPr>
          <a:xfrm>
            <a:off x="401216" y="499534"/>
            <a:ext cx="11168743" cy="638802"/>
          </a:xfrm>
        </p:spPr>
        <p:txBody>
          <a:bodyPr>
            <a:normAutofit/>
          </a:bodyPr>
          <a:lstStyle>
            <a:lvl1pPr algn="ctr">
              <a:defRPr sz="3600" b="0"/>
            </a:lvl1pPr>
          </a:lstStyle>
          <a:p>
            <a:r>
              <a:rPr lang="en-US"/>
              <a:t>Click to edit Master title style</a:t>
            </a:r>
            <a:endParaRPr lang="en-US" dirty="0"/>
          </a:p>
        </p:txBody>
      </p:sp>
      <p:sp>
        <p:nvSpPr>
          <p:cNvPr id="20" name="Text Placeholder 18"/>
          <p:cNvSpPr>
            <a:spLocks noGrp="1"/>
          </p:cNvSpPr>
          <p:nvPr>
            <p:ph type="body" sz="quarter" idx="17"/>
          </p:nvPr>
        </p:nvSpPr>
        <p:spPr>
          <a:xfrm>
            <a:off x="498598" y="3275047"/>
            <a:ext cx="2470151" cy="2397968"/>
          </a:xfrm>
        </p:spPr>
        <p:txBody>
          <a:bodyPr anchor="t">
            <a:normAutofit/>
          </a:bodyPr>
          <a:lstStyle>
            <a:lvl1pPr marL="0" indent="0" algn="ctr">
              <a:lnSpc>
                <a:spcPct val="150000"/>
              </a:lnSpc>
              <a:buNone/>
              <a:defRPr sz="1800">
                <a:solidFill>
                  <a:schemeClr val="accent1"/>
                </a:solidFill>
              </a:defRPr>
            </a:lvl1pPr>
          </a:lstStyle>
          <a:p>
            <a:pPr lvl="0"/>
            <a:r>
              <a:rPr lang="en-US"/>
              <a:t>Edit Master text styles</a:t>
            </a:r>
          </a:p>
        </p:txBody>
      </p:sp>
      <p:sp>
        <p:nvSpPr>
          <p:cNvPr id="28" name="Text Placeholder 18"/>
          <p:cNvSpPr>
            <a:spLocks noGrp="1"/>
          </p:cNvSpPr>
          <p:nvPr>
            <p:ph type="body" sz="quarter" idx="24"/>
          </p:nvPr>
        </p:nvSpPr>
        <p:spPr>
          <a:xfrm>
            <a:off x="3287607" y="3275046"/>
            <a:ext cx="2470151" cy="2397968"/>
          </a:xfrm>
        </p:spPr>
        <p:txBody>
          <a:bodyPr anchor="t">
            <a:normAutofit/>
          </a:bodyPr>
          <a:lstStyle>
            <a:lvl1pPr marL="0" indent="0" algn="ctr">
              <a:lnSpc>
                <a:spcPct val="150000"/>
              </a:lnSpc>
              <a:buNone/>
              <a:defRPr sz="1800">
                <a:solidFill>
                  <a:schemeClr val="accent1"/>
                </a:solidFill>
              </a:defRPr>
            </a:lvl1pPr>
          </a:lstStyle>
          <a:p>
            <a:pPr lvl="0"/>
            <a:r>
              <a:rPr lang="en-US"/>
              <a:t>Edit Master text styles</a:t>
            </a:r>
          </a:p>
        </p:txBody>
      </p:sp>
      <p:sp>
        <p:nvSpPr>
          <p:cNvPr id="29" name="Text Placeholder 18"/>
          <p:cNvSpPr>
            <a:spLocks noGrp="1"/>
          </p:cNvSpPr>
          <p:nvPr>
            <p:ph type="body" sz="quarter" idx="25"/>
          </p:nvPr>
        </p:nvSpPr>
        <p:spPr>
          <a:xfrm>
            <a:off x="6076616" y="3275045"/>
            <a:ext cx="2470151" cy="2397968"/>
          </a:xfrm>
        </p:spPr>
        <p:txBody>
          <a:bodyPr anchor="t">
            <a:normAutofit/>
          </a:bodyPr>
          <a:lstStyle>
            <a:lvl1pPr marL="0" indent="0" algn="ctr">
              <a:lnSpc>
                <a:spcPct val="150000"/>
              </a:lnSpc>
              <a:buNone/>
              <a:defRPr sz="1800">
                <a:solidFill>
                  <a:schemeClr val="accent1"/>
                </a:solidFill>
              </a:defRPr>
            </a:lvl1pPr>
          </a:lstStyle>
          <a:p>
            <a:pPr lvl="0"/>
            <a:r>
              <a:rPr lang="en-US"/>
              <a:t>Edit Master text styles</a:t>
            </a:r>
          </a:p>
        </p:txBody>
      </p:sp>
      <p:sp>
        <p:nvSpPr>
          <p:cNvPr id="30" name="Text Placeholder 18"/>
          <p:cNvSpPr>
            <a:spLocks noGrp="1"/>
          </p:cNvSpPr>
          <p:nvPr>
            <p:ph type="body" sz="quarter" idx="26"/>
          </p:nvPr>
        </p:nvSpPr>
        <p:spPr>
          <a:xfrm>
            <a:off x="8865625" y="3275045"/>
            <a:ext cx="2470151" cy="2397968"/>
          </a:xfrm>
        </p:spPr>
        <p:txBody>
          <a:bodyPr anchor="t">
            <a:normAutofit/>
          </a:bodyPr>
          <a:lstStyle>
            <a:lvl1pPr marL="0" indent="0" algn="ctr">
              <a:lnSpc>
                <a:spcPct val="150000"/>
              </a:lnSpc>
              <a:buNone/>
              <a:defRPr sz="1800">
                <a:solidFill>
                  <a:schemeClr val="accent1"/>
                </a:solidFill>
              </a:defRPr>
            </a:lvl1pPr>
          </a:lstStyle>
          <a:p>
            <a:pPr lvl="0"/>
            <a:r>
              <a:rPr lang="en-US"/>
              <a:t>Edit Master text styles</a:t>
            </a:r>
          </a:p>
        </p:txBody>
      </p:sp>
      <p:sp>
        <p:nvSpPr>
          <p:cNvPr id="18" name="Picture Placeholder 6"/>
          <p:cNvSpPr>
            <a:spLocks noGrp="1"/>
          </p:cNvSpPr>
          <p:nvPr>
            <p:ph type="pic" sz="quarter" idx="23"/>
          </p:nvPr>
        </p:nvSpPr>
        <p:spPr>
          <a:xfrm>
            <a:off x="1122517" y="1866132"/>
            <a:ext cx="1222311" cy="1166325"/>
          </a:xfrm>
        </p:spPr>
        <p:txBody>
          <a:bodyPr>
            <a:normAutofit/>
          </a:bodyPr>
          <a:lstStyle>
            <a:lvl1pPr marL="0" indent="0">
              <a:buNone/>
              <a:defRPr sz="1200"/>
            </a:lvl1pPr>
          </a:lstStyle>
          <a:p>
            <a:r>
              <a:rPr lang="en-US"/>
              <a:t>Click icon to add picture</a:t>
            </a:r>
            <a:endParaRPr lang="hu-HU"/>
          </a:p>
        </p:txBody>
      </p:sp>
      <p:sp>
        <p:nvSpPr>
          <p:cNvPr id="19" name="Picture Placeholder 6"/>
          <p:cNvSpPr>
            <a:spLocks noGrp="1"/>
          </p:cNvSpPr>
          <p:nvPr>
            <p:ph type="pic" sz="quarter" idx="27"/>
          </p:nvPr>
        </p:nvSpPr>
        <p:spPr>
          <a:xfrm>
            <a:off x="3911526" y="1866131"/>
            <a:ext cx="1222311" cy="1166325"/>
          </a:xfrm>
        </p:spPr>
        <p:txBody>
          <a:bodyPr>
            <a:normAutofit/>
          </a:bodyPr>
          <a:lstStyle>
            <a:lvl1pPr marL="0" indent="0">
              <a:buNone/>
              <a:defRPr sz="1200"/>
            </a:lvl1pPr>
          </a:lstStyle>
          <a:p>
            <a:r>
              <a:rPr lang="en-US"/>
              <a:t>Click icon to add picture</a:t>
            </a:r>
            <a:endParaRPr lang="hu-HU"/>
          </a:p>
        </p:txBody>
      </p:sp>
      <p:sp>
        <p:nvSpPr>
          <p:cNvPr id="21" name="Picture Placeholder 6"/>
          <p:cNvSpPr>
            <a:spLocks noGrp="1"/>
          </p:cNvSpPr>
          <p:nvPr>
            <p:ph type="pic" sz="quarter" idx="28"/>
          </p:nvPr>
        </p:nvSpPr>
        <p:spPr>
          <a:xfrm>
            <a:off x="6700535" y="1866130"/>
            <a:ext cx="1222311" cy="1166325"/>
          </a:xfrm>
        </p:spPr>
        <p:txBody>
          <a:bodyPr>
            <a:normAutofit/>
          </a:bodyPr>
          <a:lstStyle>
            <a:lvl1pPr marL="0" indent="0">
              <a:buNone/>
              <a:defRPr sz="1200"/>
            </a:lvl1pPr>
          </a:lstStyle>
          <a:p>
            <a:r>
              <a:rPr lang="en-US"/>
              <a:t>Click icon to add picture</a:t>
            </a:r>
            <a:endParaRPr lang="hu-HU"/>
          </a:p>
        </p:txBody>
      </p:sp>
      <p:sp>
        <p:nvSpPr>
          <p:cNvPr id="22" name="Picture Placeholder 6"/>
          <p:cNvSpPr>
            <a:spLocks noGrp="1"/>
          </p:cNvSpPr>
          <p:nvPr>
            <p:ph type="pic" sz="quarter" idx="29"/>
          </p:nvPr>
        </p:nvSpPr>
        <p:spPr>
          <a:xfrm>
            <a:off x="9489544" y="1866129"/>
            <a:ext cx="1222311" cy="1166325"/>
          </a:xfrm>
        </p:spPr>
        <p:txBody>
          <a:bodyPr>
            <a:normAutofit/>
          </a:bodyPr>
          <a:lstStyle>
            <a:lvl1pPr marL="0" indent="0">
              <a:buNone/>
              <a:defRPr sz="1200"/>
            </a:lvl1pPr>
          </a:lstStyle>
          <a:p>
            <a:r>
              <a:rPr lang="en-US"/>
              <a:t>Click icon to add picture</a:t>
            </a:r>
            <a:endParaRPr lang="hu-HU"/>
          </a:p>
        </p:txBody>
      </p:sp>
      <p:sp>
        <p:nvSpPr>
          <p:cNvPr id="3" name="Slide Number Placeholder 2"/>
          <p:cNvSpPr>
            <a:spLocks noGrp="1"/>
          </p:cNvSpPr>
          <p:nvPr>
            <p:ph type="sldNum" sz="quarter" idx="30"/>
          </p:nvPr>
        </p:nvSpPr>
        <p:spPr/>
        <p:txBody>
          <a:bodyPr/>
          <a:lstStyle/>
          <a:p>
            <a:fld id="{4FAB73BC-B049-4115-A692-8D63A059BFB8}" type="slidenum">
              <a:rPr lang="en-US" smtClean="0"/>
              <a:pPr/>
              <a:t>‹#›</a:t>
            </a:fld>
            <a:endParaRPr lang="en-US" dirty="0"/>
          </a:p>
        </p:txBody>
      </p:sp>
      <p:sp>
        <p:nvSpPr>
          <p:cNvPr id="12" name="Picture Placeholder 4"/>
          <p:cNvSpPr>
            <a:spLocks noGrp="1"/>
          </p:cNvSpPr>
          <p:nvPr>
            <p:ph type="pic" sz="quarter" idx="31"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840782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ogo + Subtitle // Red">
    <p:bg>
      <p:bgPr>
        <a:pattFill prst="pct40">
          <a:fgClr>
            <a:srgbClr val="EF5339"/>
          </a:fgClr>
          <a:bgClr>
            <a:schemeClr val="accent4"/>
          </a:bgClr>
        </a:patt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9380" y="4065812"/>
            <a:ext cx="11363520" cy="489857"/>
          </a:xfrm>
        </p:spPr>
        <p:txBody>
          <a:bodyPr>
            <a:normAutofit/>
          </a:bodyPr>
          <a:lstStyle>
            <a:lvl1pPr marL="0" indent="0" algn="ctr">
              <a:buNone/>
              <a:defRPr sz="2400">
                <a:solidFill>
                  <a:schemeClr val="accent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Slide Number Placeholder 5"/>
          <p:cNvSpPr>
            <a:spLocks noGrp="1"/>
          </p:cNvSpPr>
          <p:nvPr>
            <p:ph type="sldNum" sz="quarter" idx="10"/>
          </p:nvPr>
        </p:nvSpPr>
        <p:spPr/>
        <p:txBody>
          <a:bodyPr/>
          <a:lstStyle/>
          <a:p>
            <a:fld id="{4FAB73BC-B049-4115-A692-8D63A059BFB8}" type="slidenum">
              <a:rPr lang="en-US" smtClean="0"/>
              <a:pPr/>
              <a:t>‹#›</a:t>
            </a:fld>
            <a:endParaRPr lang="en-US" dirty="0"/>
          </a:p>
        </p:txBody>
      </p:sp>
      <p:sp>
        <p:nvSpPr>
          <p:cNvPr id="7" name="Picture Placeholder 4"/>
          <p:cNvSpPr>
            <a:spLocks noGrp="1"/>
          </p:cNvSpPr>
          <p:nvPr>
            <p:ph type="pic" sz="quarter" idx="27" hasCustomPrompt="1"/>
          </p:nvPr>
        </p:nvSpPr>
        <p:spPr>
          <a:xfrm>
            <a:off x="4065815" y="1787979"/>
            <a:ext cx="4057650" cy="2129713"/>
          </a:xfrm>
          <a:prstGeom prst="flowChartProcess">
            <a:avLst/>
          </a:prstGeom>
          <a:noFill/>
          <a:ln w="101600" cmpd="dbl">
            <a:noFill/>
            <a:prstDash val="solid"/>
          </a:ln>
        </p:spPr>
        <p:txBody>
          <a:bodyPr>
            <a:normAutofit/>
          </a:bodyPr>
          <a:lstStyle>
            <a:lvl1pPr marL="0" indent="0" algn="ctr">
              <a:lnSpc>
                <a:spcPct val="100000"/>
              </a:lnSpc>
              <a:spcBef>
                <a:spcPts val="0"/>
              </a:spcBef>
              <a:buNone/>
              <a:defRPr sz="1600" i="0" baseline="0"/>
            </a:lvl1pPr>
          </a:lstStyle>
          <a:p>
            <a:r>
              <a:rPr lang="en-US" dirty="0"/>
              <a:t>C</a:t>
            </a:r>
            <a:r>
              <a:rPr lang="hu-HU" dirty="0"/>
              <a:t>LICK</a:t>
            </a:r>
            <a:r>
              <a:rPr lang="en-US" dirty="0"/>
              <a:t> </a:t>
            </a:r>
            <a:r>
              <a:rPr lang="hu-HU" dirty="0"/>
              <a:t>ICON TO ADD LOGO</a:t>
            </a:r>
            <a:r>
              <a:rPr lang="en-US" dirty="0"/>
              <a:t> </a:t>
            </a:r>
            <a:r>
              <a:rPr lang="hu-HU" dirty="0"/>
              <a:t>(</a:t>
            </a:r>
            <a:r>
              <a:rPr lang="hu-HU" dirty="0" err="1"/>
              <a:t>Logo</a:t>
            </a:r>
            <a:r>
              <a:rPr lang="hu-HU" dirty="0"/>
              <a:t> </a:t>
            </a:r>
            <a:r>
              <a:rPr lang="hu-HU" dirty="0" err="1"/>
              <a:t>size</a:t>
            </a:r>
            <a:r>
              <a:rPr lang="hu-HU" dirty="0"/>
              <a:t>: 1000X500px and </a:t>
            </a:r>
            <a:r>
              <a:rPr lang="en-US" dirty="0"/>
              <a:t>preferably be transparent background PNG</a:t>
            </a:r>
            <a:r>
              <a:rPr lang="hu-HU" dirty="0"/>
              <a:t>)</a:t>
            </a:r>
          </a:p>
        </p:txBody>
      </p:sp>
    </p:spTree>
    <p:extLst>
      <p:ext uri="{BB962C8B-B14F-4D97-AF65-F5344CB8AC3E}">
        <p14:creationId xmlns:p14="http://schemas.microsoft.com/office/powerpoint/2010/main" val="15750216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2 Subtitle + 2 Imag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5" name="Text Placeholder 4"/>
          <p:cNvSpPr>
            <a:spLocks noGrp="1"/>
          </p:cNvSpPr>
          <p:nvPr>
            <p:ph type="body" sz="quarter" idx="3"/>
          </p:nvPr>
        </p:nvSpPr>
        <p:spPr>
          <a:xfrm>
            <a:off x="5980922" y="1539557"/>
            <a:ext cx="5495731" cy="320664"/>
          </a:xfrm>
        </p:spPr>
        <p:txBody>
          <a:bodyPr anchor="ctr">
            <a:normAutofit/>
          </a:bodyPr>
          <a:lstStyle>
            <a:lvl1pPr marL="0" indent="0">
              <a:buNone/>
              <a:defRPr sz="2200" b="0" cap="all"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Text Placeholder 4"/>
          <p:cNvSpPr>
            <a:spLocks noGrp="1"/>
          </p:cNvSpPr>
          <p:nvPr>
            <p:ph type="body" sz="quarter" idx="13"/>
          </p:nvPr>
        </p:nvSpPr>
        <p:spPr>
          <a:xfrm>
            <a:off x="475281" y="1530227"/>
            <a:ext cx="5496892" cy="320664"/>
          </a:xfrm>
        </p:spPr>
        <p:txBody>
          <a:bodyPr anchor="ctr">
            <a:normAutofit/>
          </a:bodyPr>
          <a:lstStyle>
            <a:lvl1pPr marL="0" indent="0">
              <a:buNone/>
              <a:defRPr sz="2200" b="0" cap="all"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Slide Number Placeholder 5"/>
          <p:cNvSpPr>
            <a:spLocks noGrp="1"/>
          </p:cNvSpPr>
          <p:nvPr>
            <p:ph type="sldNum" sz="quarter" idx="15"/>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3" name="Picture Placeholder 2"/>
          <p:cNvSpPr>
            <a:spLocks noGrp="1"/>
          </p:cNvSpPr>
          <p:nvPr>
            <p:ph type="pic" sz="quarter" idx="16"/>
          </p:nvPr>
        </p:nvSpPr>
        <p:spPr>
          <a:xfrm>
            <a:off x="560388" y="1870146"/>
            <a:ext cx="5308600" cy="4167188"/>
          </a:xfrm>
        </p:spPr>
        <p:txBody>
          <a:bodyPr/>
          <a:lstStyle/>
          <a:p>
            <a:r>
              <a:rPr lang="en-US"/>
              <a:t>Click icon to add picture</a:t>
            </a:r>
            <a:endParaRPr lang="hu-HU"/>
          </a:p>
        </p:txBody>
      </p:sp>
      <p:sp>
        <p:nvSpPr>
          <p:cNvPr id="11" name="Picture Placeholder 2"/>
          <p:cNvSpPr>
            <a:spLocks noGrp="1"/>
          </p:cNvSpPr>
          <p:nvPr>
            <p:ph type="pic" sz="quarter" idx="17"/>
          </p:nvPr>
        </p:nvSpPr>
        <p:spPr>
          <a:xfrm>
            <a:off x="6116216" y="1879477"/>
            <a:ext cx="5308600" cy="4167188"/>
          </a:xfrm>
        </p:spPr>
        <p:txBody>
          <a:bodyPr/>
          <a:lstStyle/>
          <a:p>
            <a:r>
              <a:rPr lang="en-US"/>
              <a:t>Click icon to add picture</a:t>
            </a:r>
            <a:endParaRPr lang="hu-HU"/>
          </a:p>
        </p:txBody>
      </p:sp>
      <p:sp>
        <p:nvSpPr>
          <p:cNvPr id="8"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1103259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8"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4" name="Picture Placeholder 4"/>
          <p:cNvSpPr>
            <a:spLocks noGrp="1"/>
          </p:cNvSpPr>
          <p:nvPr>
            <p:ph type="pic" sz="quarter" idx="29" hasCustomPrompt="1"/>
          </p:nvPr>
        </p:nvSpPr>
        <p:spPr>
          <a:xfrm>
            <a:off x="401216" y="6056586"/>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34779067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ogo + Backgroun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3" name="Picture Placeholder 4"/>
          <p:cNvSpPr>
            <a:spLocks noGrp="1"/>
          </p:cNvSpPr>
          <p:nvPr>
            <p:ph type="pic" sz="quarter" idx="27" hasCustomPrompt="1"/>
          </p:nvPr>
        </p:nvSpPr>
        <p:spPr>
          <a:xfrm>
            <a:off x="4065815" y="2263841"/>
            <a:ext cx="4057650" cy="2129713"/>
          </a:xfrm>
          <a:prstGeom prst="flowChartProcess">
            <a:avLst/>
          </a:prstGeom>
          <a:noFill/>
          <a:ln w="101600" cmpd="dbl">
            <a:noFill/>
            <a:prstDash val="solid"/>
          </a:ln>
        </p:spPr>
        <p:txBody>
          <a:bodyPr>
            <a:normAutofit/>
          </a:bodyPr>
          <a:lstStyle>
            <a:lvl1pPr marL="0" indent="0" algn="ctr">
              <a:lnSpc>
                <a:spcPct val="100000"/>
              </a:lnSpc>
              <a:spcBef>
                <a:spcPts val="0"/>
              </a:spcBef>
              <a:buNone/>
              <a:defRPr sz="1600" i="0" baseline="0"/>
            </a:lvl1pPr>
          </a:lstStyle>
          <a:p>
            <a:r>
              <a:rPr lang="en-US" dirty="0"/>
              <a:t>C</a:t>
            </a:r>
            <a:r>
              <a:rPr lang="hu-HU" dirty="0"/>
              <a:t>LICK</a:t>
            </a:r>
            <a:r>
              <a:rPr lang="en-US" dirty="0"/>
              <a:t> </a:t>
            </a:r>
            <a:r>
              <a:rPr lang="hu-HU" dirty="0"/>
              <a:t>ICON TO ADD LOGO</a:t>
            </a:r>
            <a:r>
              <a:rPr lang="en-US" dirty="0"/>
              <a:t> </a:t>
            </a:r>
            <a:r>
              <a:rPr lang="hu-HU" dirty="0"/>
              <a:t>(</a:t>
            </a:r>
            <a:r>
              <a:rPr lang="hu-HU" dirty="0" err="1"/>
              <a:t>Logo</a:t>
            </a:r>
            <a:r>
              <a:rPr lang="hu-HU" dirty="0"/>
              <a:t> </a:t>
            </a:r>
            <a:r>
              <a:rPr lang="hu-HU" dirty="0" err="1"/>
              <a:t>size</a:t>
            </a:r>
            <a:r>
              <a:rPr lang="hu-HU" dirty="0"/>
              <a:t>: 1000X500px and </a:t>
            </a:r>
            <a:r>
              <a:rPr lang="en-US" dirty="0"/>
              <a:t>preferably be transparent background PNG</a:t>
            </a:r>
            <a:r>
              <a:rPr lang="hu-HU" dirty="0"/>
              <a:t>)</a:t>
            </a:r>
          </a:p>
        </p:txBody>
      </p:sp>
    </p:spTree>
    <p:extLst>
      <p:ext uri="{BB962C8B-B14F-4D97-AF65-F5344CB8AC3E}">
        <p14:creationId xmlns:p14="http://schemas.microsoft.com/office/powerpoint/2010/main" val="12602443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rt + Right Line (Title + Content)">
    <p:bg>
      <p:bgPr>
        <a:solidFill>
          <a:schemeClr val="accent1"/>
        </a:solidFill>
        <a:effectLst/>
      </p:bgPr>
    </p:bg>
    <p:spTree>
      <p:nvGrpSpPr>
        <p:cNvPr id="1" name=""/>
        <p:cNvGrpSpPr/>
        <p:nvPr/>
      </p:nvGrpSpPr>
      <p:grpSpPr>
        <a:xfrm>
          <a:off x="0" y="0"/>
          <a:ext cx="0" cy="0"/>
          <a:chOff x="0" y="0"/>
          <a:chExt cx="0" cy="0"/>
        </a:xfrm>
      </p:grpSpPr>
      <p:sp>
        <p:nvSpPr>
          <p:cNvPr id="2" name="Rectangle 1"/>
          <p:cNvSpPr/>
          <p:nvPr userDrawn="1"/>
        </p:nvSpPr>
        <p:spPr>
          <a:xfrm>
            <a:off x="7620000" y="0"/>
            <a:ext cx="457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01217" y="419878"/>
            <a:ext cx="7044612" cy="521892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5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6"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bg1"/>
                </a:solidFill>
              </a:defRPr>
            </a:lvl1pPr>
          </a:lstStyle>
          <a:p>
            <a:fld id="{4FAB73BC-B049-4115-A692-8D63A059BFB8}" type="slidenum">
              <a:rPr lang="en-US" smtClean="0"/>
              <a:pPr/>
              <a:t>‹#›</a:t>
            </a:fld>
            <a:endParaRPr lang="en-US" dirty="0"/>
          </a:p>
        </p:txBody>
      </p:sp>
      <p:sp>
        <p:nvSpPr>
          <p:cNvPr id="7"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bg1"/>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19734230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 + Right Line (Title + List)">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7620000" y="0"/>
            <a:ext cx="457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467634"/>
            <a:ext cx="3383280" cy="1118567"/>
          </a:xfrm>
        </p:spPr>
        <p:txBody>
          <a:bodyPr anchor="b">
            <a:noAutofit/>
          </a:bodyPr>
          <a:lstStyle>
            <a:lvl1pPr>
              <a:lnSpc>
                <a:spcPct val="85000"/>
              </a:lnSpc>
              <a:defRPr sz="4000">
                <a:solidFill>
                  <a:schemeClr val="accent4"/>
                </a:solidFill>
              </a:defRPr>
            </a:lvl1pPr>
          </a:lstStyle>
          <a:p>
            <a:r>
              <a:rPr lang="en-US"/>
              <a:t>Click to edit Master title style</a:t>
            </a:r>
            <a:endParaRPr lang="en-US" dirty="0"/>
          </a:p>
        </p:txBody>
      </p:sp>
      <p:sp>
        <p:nvSpPr>
          <p:cNvPr id="3" name="Content Placeholder 2"/>
          <p:cNvSpPr>
            <a:spLocks noGrp="1"/>
          </p:cNvSpPr>
          <p:nvPr>
            <p:ph idx="1"/>
          </p:nvPr>
        </p:nvSpPr>
        <p:spPr>
          <a:xfrm>
            <a:off x="401217" y="419877"/>
            <a:ext cx="7044612" cy="54677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hasCustomPrompt="1"/>
          </p:nvPr>
        </p:nvSpPr>
        <p:spPr>
          <a:xfrm>
            <a:off x="8275982" y="1660849"/>
            <a:ext cx="3398520" cy="4777273"/>
          </a:xfrm>
        </p:spPr>
        <p:txBody>
          <a:bodyPr>
            <a:normAutofit/>
          </a:bodyPr>
          <a:lstStyle>
            <a:lvl1pPr marL="342900" marR="0" indent="-342900" algn="l" defTabSz="914400" rtl="0" eaLnBrk="1" fontAlgn="auto" latinLnBrk="0" hangingPunct="1">
              <a:lnSpc>
                <a:spcPct val="150000"/>
              </a:lnSpc>
              <a:spcBef>
                <a:spcPts val="1200"/>
              </a:spcBef>
              <a:spcAft>
                <a:spcPts val="0"/>
              </a:spcAft>
              <a:buClrTx/>
              <a:buSzTx/>
              <a:buFontTx/>
              <a:buBlip>
                <a:blip r:embed="rId2"/>
              </a:buBlip>
              <a:tabLst/>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tabLst/>
              <a:defRPr/>
            </a:pPr>
            <a:r>
              <a:rPr lang="hu-HU" dirty="0"/>
              <a:t> </a:t>
            </a:r>
            <a:r>
              <a:rPr lang="en-US" dirty="0"/>
              <a:t>Click to edit Master text styles</a:t>
            </a:r>
          </a:p>
        </p:txBody>
      </p:sp>
      <p:sp>
        <p:nvSpPr>
          <p:cNvPr id="7"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bg1"/>
                </a:solidFill>
              </a:defRPr>
            </a:lvl1pPr>
          </a:lstStyle>
          <a:p>
            <a:fld id="{4FAB73BC-B049-4115-A692-8D63A059BFB8}" type="slidenum">
              <a:rPr lang="en-US" smtClean="0"/>
              <a:pPr/>
              <a:t>‹#›</a:t>
            </a:fld>
            <a:endParaRPr lang="en-US" dirty="0"/>
          </a:p>
        </p:txBody>
      </p:sp>
      <p:sp>
        <p:nvSpPr>
          <p:cNvPr id="8"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10810728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rt + Left Line (Title + Content)">
    <p:spTree>
      <p:nvGrpSpPr>
        <p:cNvPr id="1" name=""/>
        <p:cNvGrpSpPr/>
        <p:nvPr/>
      </p:nvGrpSpPr>
      <p:grpSpPr>
        <a:xfrm>
          <a:off x="0" y="0"/>
          <a:ext cx="0" cy="0"/>
          <a:chOff x="0" y="0"/>
          <a:chExt cx="0" cy="0"/>
        </a:xfrm>
      </p:grpSpPr>
      <p:sp>
        <p:nvSpPr>
          <p:cNvPr id="6" name="Rectangle 5"/>
          <p:cNvSpPr/>
          <p:nvPr userDrawn="1"/>
        </p:nvSpPr>
        <p:spPr>
          <a:xfrm>
            <a:off x="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8"/>
          <p:cNvSpPr>
            <a:spLocks noGrp="1"/>
          </p:cNvSpPr>
          <p:nvPr>
            <p:ph type="title"/>
          </p:nvPr>
        </p:nvSpPr>
        <p:spPr>
          <a:xfrm>
            <a:off x="641404" y="542282"/>
            <a:ext cx="3383280" cy="1920240"/>
          </a:xfrm>
        </p:spPr>
        <p:txBody>
          <a:bodyPr anchor="b">
            <a:noAutofit/>
          </a:bodyPr>
          <a:lstStyle>
            <a:lvl1pPr>
              <a:lnSpc>
                <a:spcPct val="85000"/>
              </a:lnSpc>
              <a:defRPr sz="4000">
                <a:solidFill>
                  <a:schemeClr val="accent4"/>
                </a:solidFill>
              </a:defRPr>
            </a:lvl1pPr>
          </a:lstStyle>
          <a:p>
            <a:r>
              <a:rPr lang="en-US"/>
              <a:t>Click to edit Master title style</a:t>
            </a:r>
            <a:endParaRPr lang="en-US" dirty="0"/>
          </a:p>
        </p:txBody>
      </p:sp>
      <p:sp>
        <p:nvSpPr>
          <p:cNvPr id="8" name="Content Placeholder 2"/>
          <p:cNvSpPr>
            <a:spLocks noGrp="1"/>
          </p:cNvSpPr>
          <p:nvPr>
            <p:ph idx="1"/>
          </p:nvPr>
        </p:nvSpPr>
        <p:spPr>
          <a:xfrm>
            <a:off x="5227982" y="1143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2"/>
          </p:nvPr>
        </p:nvSpPr>
        <p:spPr>
          <a:xfrm>
            <a:off x="655982" y="2511813"/>
            <a:ext cx="3398520" cy="3126987"/>
          </a:xfrm>
        </p:spPr>
        <p:txBody>
          <a:bodyPr>
            <a:normAutofit/>
          </a:bodyPr>
          <a:lstStyle>
            <a:lvl1pPr marL="0" marR="0" indent="0" algn="l" defTabSz="914400" rtl="0" eaLnBrk="1" fontAlgn="auto" latinLnBrk="0" hangingPunct="1">
              <a:lnSpc>
                <a:spcPct val="150000"/>
              </a:lnSpc>
              <a:spcBef>
                <a:spcPts val="1200"/>
              </a:spcBef>
              <a:spcAft>
                <a:spcPts val="0"/>
              </a:spcAft>
              <a:buClrTx/>
              <a:buSzTx/>
              <a:buFontTx/>
              <a:buNone/>
              <a:tabLst/>
              <a:defRPr sz="1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10"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11" name="Picture Placeholder 4"/>
          <p:cNvSpPr>
            <a:spLocks noGrp="1"/>
          </p:cNvSpPr>
          <p:nvPr>
            <p:ph type="pic" sz="quarter" idx="29" hasCustomPrompt="1"/>
          </p:nvPr>
        </p:nvSpPr>
        <p:spPr>
          <a:xfrm>
            <a:off x="653143" y="6147927"/>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bg1"/>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3713400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 + Left Title + Content">
    <p:bg>
      <p:bgPr>
        <a:solidFill>
          <a:schemeClr val="bg2"/>
        </a:solid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401216" y="3173514"/>
            <a:ext cx="3485645" cy="1099906"/>
          </a:xfrm>
        </p:spPr>
        <p:txBody>
          <a:bodyPr anchor="b">
            <a:noAutofit/>
          </a:bodyPr>
          <a:lstStyle>
            <a:lvl1pPr>
              <a:lnSpc>
                <a:spcPct val="85000"/>
              </a:lnSpc>
              <a:defRPr sz="4000">
                <a:solidFill>
                  <a:schemeClr val="accent4"/>
                </a:solidFill>
              </a:defRPr>
            </a:lvl1pPr>
          </a:lstStyle>
          <a:p>
            <a:r>
              <a:rPr lang="en-US"/>
              <a:t>Click to edit Master title style</a:t>
            </a:r>
            <a:endParaRPr lang="en-US" dirty="0"/>
          </a:p>
        </p:txBody>
      </p:sp>
      <p:sp>
        <p:nvSpPr>
          <p:cNvPr id="3" name="Content Placeholder 2"/>
          <p:cNvSpPr>
            <a:spLocks noGrp="1"/>
          </p:cNvSpPr>
          <p:nvPr>
            <p:ph idx="1"/>
          </p:nvPr>
        </p:nvSpPr>
        <p:spPr>
          <a:xfrm>
            <a:off x="4214326" y="588935"/>
            <a:ext cx="7523583" cy="54573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01217" y="4273420"/>
            <a:ext cx="3500885" cy="1772818"/>
          </a:xfrm>
        </p:spPr>
        <p:txBody>
          <a:bodyPr>
            <a:normAutofit/>
          </a:bodyPr>
          <a:lstStyle>
            <a:lvl1pPr marL="0" marR="0" indent="0" algn="l" defTabSz="914400" rtl="0" eaLnBrk="1" fontAlgn="auto" latinLnBrk="0" hangingPunct="1">
              <a:lnSpc>
                <a:spcPct val="150000"/>
              </a:lnSpc>
              <a:spcBef>
                <a:spcPts val="1200"/>
              </a:spcBef>
              <a:spcAft>
                <a:spcPts val="0"/>
              </a:spcAft>
              <a:buClrTx/>
              <a:buSzTx/>
              <a:buFontTx/>
              <a:buNone/>
              <a:tabLst/>
              <a:defRPr sz="18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5"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6"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13879184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Only">
    <p:bg>
      <p:bgPr>
        <a:solidFill>
          <a:schemeClr val="bg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73224" y="588935"/>
            <a:ext cx="11364685" cy="54573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5"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40404976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ig image + Title + Subtitle">
    <p:spTree>
      <p:nvGrpSpPr>
        <p:cNvPr id="1" name=""/>
        <p:cNvGrpSpPr/>
        <p:nvPr/>
      </p:nvGrpSpPr>
      <p:grpSpPr>
        <a:xfrm>
          <a:off x="0" y="0"/>
          <a:ext cx="0" cy="0"/>
          <a:chOff x="0" y="0"/>
          <a:chExt cx="0" cy="0"/>
        </a:xfrm>
      </p:grpSpPr>
      <p:sp>
        <p:nvSpPr>
          <p:cNvPr id="2" name="Title 1"/>
          <p:cNvSpPr>
            <a:spLocks noGrp="1"/>
          </p:cNvSpPr>
          <p:nvPr>
            <p:ph type="title"/>
          </p:nvPr>
        </p:nvSpPr>
        <p:spPr>
          <a:xfrm>
            <a:off x="233265" y="5543226"/>
            <a:ext cx="11196734" cy="613283"/>
          </a:xfrm>
        </p:spPr>
        <p:txBody>
          <a:bodyPr anchor="b">
            <a:normAutofit/>
          </a:bodyPr>
          <a:lstStyle>
            <a:lvl1pPr>
              <a:defRPr sz="3200" b="0">
                <a:solidFill>
                  <a:schemeClr val="accent4"/>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tx1"/>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Text Placeholder 6"/>
          <p:cNvSpPr>
            <a:spLocks noGrp="1"/>
          </p:cNvSpPr>
          <p:nvPr>
            <p:ph type="body" sz="quarter" idx="13"/>
          </p:nvPr>
        </p:nvSpPr>
        <p:spPr>
          <a:xfrm>
            <a:off x="233265" y="6156509"/>
            <a:ext cx="11196670" cy="538163"/>
          </a:xfrm>
        </p:spPr>
        <p:txBody>
          <a:bodyPr>
            <a:normAutofit/>
          </a:bodyPr>
          <a:lstStyle>
            <a:lvl1pPr marL="0" indent="0">
              <a:buNone/>
              <a:defRPr sz="1800"/>
            </a:lvl1pPr>
            <a:lvl4pPr marL="0" indent="0">
              <a:buNone/>
              <a:defRPr/>
            </a:lvl4pPr>
          </a:lstStyle>
          <a:p>
            <a:pPr lvl="0"/>
            <a:r>
              <a:rPr lang="en-US"/>
              <a:t>Edit Master text styles</a:t>
            </a:r>
          </a:p>
        </p:txBody>
      </p:sp>
      <p:sp>
        <p:nvSpPr>
          <p:cNvPr id="8"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9" name="Picture Placeholder 4"/>
          <p:cNvSpPr>
            <a:spLocks noGrp="1"/>
          </p:cNvSpPr>
          <p:nvPr>
            <p:ph type="pic" sz="quarter" idx="28" hasCustomPrompt="1"/>
          </p:nvPr>
        </p:nvSpPr>
        <p:spPr>
          <a:xfrm>
            <a:off x="233265" y="259930"/>
            <a:ext cx="463418" cy="46902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a:t>
            </a:r>
            <a:r>
              <a:rPr lang="hu-HU" dirty="0"/>
              <a:t>LICK</a:t>
            </a:r>
            <a:r>
              <a:rPr lang="en-US" dirty="0"/>
              <a:t> </a:t>
            </a:r>
            <a:r>
              <a:rPr lang="hu-HU" dirty="0"/>
              <a:t>ICON TO ADD ICON (50X50px)</a:t>
            </a:r>
          </a:p>
        </p:txBody>
      </p:sp>
    </p:spTree>
    <p:extLst>
      <p:ext uri="{BB962C8B-B14F-4D97-AF65-F5344CB8AC3E}">
        <p14:creationId xmlns:p14="http://schemas.microsoft.com/office/powerpoint/2010/main" val="3667139115"/>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Logo + Title + Subtitle">
    <p:bg>
      <p:bgPr>
        <a:pattFill prst="pct40">
          <a:fgClr>
            <a:schemeClr val="accent6"/>
          </a:fgClr>
          <a:bgClr>
            <a:schemeClr val="accent1"/>
          </a:bgClr>
        </a:patt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01216" y="3116425"/>
            <a:ext cx="11140751" cy="830264"/>
          </a:xfrm>
        </p:spPr>
        <p:txBody>
          <a:bodyPr anchor="b">
            <a:noAutofit/>
          </a:bodyPr>
          <a:lstStyle>
            <a:lvl1pPr algn="ctr">
              <a:lnSpc>
                <a:spcPct val="80000"/>
              </a:lnSpc>
              <a:defRPr sz="5400" spc="-120" baseline="0">
                <a:solidFill>
                  <a:schemeClr val="accent4"/>
                </a:solidFill>
              </a:defRPr>
            </a:lvl1pPr>
          </a:lstStyle>
          <a:p>
            <a:r>
              <a:rPr lang="en-US"/>
              <a:t>Click to edit Master title style</a:t>
            </a:r>
            <a:endParaRPr lang="en-US" dirty="0"/>
          </a:p>
        </p:txBody>
      </p:sp>
      <p:sp>
        <p:nvSpPr>
          <p:cNvPr id="3" name="Subtitle 2"/>
          <p:cNvSpPr>
            <a:spLocks noGrp="1"/>
          </p:cNvSpPr>
          <p:nvPr>
            <p:ph type="subTitle" idx="1"/>
          </p:nvPr>
        </p:nvSpPr>
        <p:spPr>
          <a:xfrm>
            <a:off x="401215" y="3962012"/>
            <a:ext cx="11140751" cy="1060360"/>
          </a:xfrm>
        </p:spPr>
        <p:txBody>
          <a:bodyPr>
            <a:normAutofit/>
          </a:bodyPr>
          <a:lstStyle>
            <a:lvl1pPr marL="0" indent="0" algn="ctr">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bg1"/>
                </a:solidFill>
              </a:defRPr>
            </a:lvl1pPr>
          </a:lstStyle>
          <a:p>
            <a:fld id="{4FAB73BC-B049-4115-A692-8D63A059BFB8}" type="slidenum">
              <a:rPr lang="en-US" smtClean="0"/>
              <a:pPr/>
              <a:t>‹#›</a:t>
            </a:fld>
            <a:endParaRPr lang="en-US" dirty="0"/>
          </a:p>
        </p:txBody>
      </p:sp>
      <p:sp>
        <p:nvSpPr>
          <p:cNvPr id="7" name="Picture Placeholder 4"/>
          <p:cNvSpPr>
            <a:spLocks noGrp="1"/>
          </p:cNvSpPr>
          <p:nvPr>
            <p:ph type="pic" sz="quarter" idx="27" hasCustomPrompt="1"/>
          </p:nvPr>
        </p:nvSpPr>
        <p:spPr>
          <a:xfrm>
            <a:off x="4009831" y="759781"/>
            <a:ext cx="4057650" cy="2129713"/>
          </a:xfrm>
          <a:prstGeom prst="flowChartProcess">
            <a:avLst/>
          </a:prstGeom>
          <a:noFill/>
          <a:ln w="101600" cmpd="dbl">
            <a:noFill/>
            <a:prstDash val="solid"/>
          </a:ln>
        </p:spPr>
        <p:txBody>
          <a:bodyPr>
            <a:normAutofit/>
          </a:bodyPr>
          <a:lstStyle>
            <a:lvl1pPr marL="0" indent="0" algn="ctr">
              <a:lnSpc>
                <a:spcPct val="100000"/>
              </a:lnSpc>
              <a:spcBef>
                <a:spcPts val="0"/>
              </a:spcBef>
              <a:buNone/>
              <a:defRPr sz="1600" i="0" baseline="0">
                <a:solidFill>
                  <a:schemeClr val="bg1"/>
                </a:solidFill>
              </a:defRPr>
            </a:lvl1pPr>
          </a:lstStyle>
          <a:p>
            <a:r>
              <a:rPr lang="en-US" dirty="0"/>
              <a:t>C</a:t>
            </a:r>
            <a:r>
              <a:rPr lang="hu-HU" dirty="0"/>
              <a:t>LICK</a:t>
            </a:r>
            <a:r>
              <a:rPr lang="en-US" dirty="0"/>
              <a:t> </a:t>
            </a:r>
            <a:r>
              <a:rPr lang="hu-HU" dirty="0"/>
              <a:t>ICON TO ADD LOGO</a:t>
            </a:r>
            <a:r>
              <a:rPr lang="en-US" dirty="0"/>
              <a:t> </a:t>
            </a:r>
            <a:r>
              <a:rPr lang="hu-HU" dirty="0"/>
              <a:t>(</a:t>
            </a:r>
            <a:r>
              <a:rPr lang="hu-HU" dirty="0" err="1"/>
              <a:t>Logo</a:t>
            </a:r>
            <a:r>
              <a:rPr lang="hu-HU" dirty="0"/>
              <a:t> </a:t>
            </a:r>
            <a:r>
              <a:rPr lang="hu-HU" dirty="0" err="1"/>
              <a:t>size</a:t>
            </a:r>
            <a:r>
              <a:rPr lang="hu-HU" dirty="0"/>
              <a:t>: 1000X500px and </a:t>
            </a:r>
            <a:r>
              <a:rPr lang="en-US" dirty="0"/>
              <a:t>preferably be transparent background PNG</a:t>
            </a:r>
            <a:r>
              <a:rPr lang="hu-HU" dirty="0"/>
              <a:t>)</a:t>
            </a:r>
          </a:p>
        </p:txBody>
      </p:sp>
    </p:spTree>
    <p:extLst>
      <p:ext uri="{BB962C8B-B14F-4D97-AF65-F5344CB8AC3E}">
        <p14:creationId xmlns:p14="http://schemas.microsoft.com/office/powerpoint/2010/main" val="664683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Logo + Subtitle // Blue">
    <p:bg>
      <p:bgPr>
        <a:pattFill prst="pct40">
          <a:fgClr>
            <a:schemeClr val="accent6"/>
          </a:fgClr>
          <a:bgClr>
            <a:schemeClr val="tx2"/>
          </a:bgClr>
        </a:patt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9380" y="4065812"/>
            <a:ext cx="11363520" cy="489857"/>
          </a:xfrm>
        </p:spPr>
        <p:txBody>
          <a:bodyPr>
            <a:normAutofit/>
          </a:bodyPr>
          <a:lstStyle>
            <a:lvl1pPr marL="0" indent="0" algn="ctr">
              <a:buNone/>
              <a:defRPr sz="2400">
                <a:solidFill>
                  <a:schemeClr val="bg2"/>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Picture Placeholder 4"/>
          <p:cNvSpPr>
            <a:spLocks noGrp="1"/>
          </p:cNvSpPr>
          <p:nvPr>
            <p:ph type="pic" sz="quarter" idx="27" hasCustomPrompt="1"/>
          </p:nvPr>
        </p:nvSpPr>
        <p:spPr>
          <a:xfrm>
            <a:off x="4065815" y="1787979"/>
            <a:ext cx="4057650" cy="2129713"/>
          </a:xfrm>
          <a:prstGeom prst="flowChartProcess">
            <a:avLst/>
          </a:prstGeom>
          <a:noFill/>
          <a:ln w="101600" cmpd="dbl">
            <a:noFill/>
            <a:prstDash val="solid"/>
          </a:ln>
        </p:spPr>
        <p:txBody>
          <a:bodyPr>
            <a:normAutofit/>
          </a:bodyPr>
          <a:lstStyle>
            <a:lvl1pPr marL="0" indent="0" algn="ctr">
              <a:lnSpc>
                <a:spcPct val="100000"/>
              </a:lnSpc>
              <a:spcBef>
                <a:spcPts val="0"/>
              </a:spcBef>
              <a:buNone/>
              <a:defRPr sz="1600" i="0" baseline="0">
                <a:solidFill>
                  <a:schemeClr val="bg2"/>
                </a:solidFill>
              </a:defRPr>
            </a:lvl1pPr>
          </a:lstStyle>
          <a:p>
            <a:r>
              <a:rPr lang="en-US" dirty="0"/>
              <a:t>C</a:t>
            </a:r>
            <a:r>
              <a:rPr lang="hu-HU" dirty="0"/>
              <a:t>LICK</a:t>
            </a:r>
            <a:r>
              <a:rPr lang="en-US" dirty="0"/>
              <a:t> </a:t>
            </a:r>
            <a:r>
              <a:rPr lang="hu-HU" dirty="0"/>
              <a:t>ICON TO ADD LOGO</a:t>
            </a:r>
            <a:r>
              <a:rPr lang="en-US" dirty="0"/>
              <a:t> </a:t>
            </a:r>
            <a:r>
              <a:rPr lang="hu-HU" dirty="0"/>
              <a:t>(</a:t>
            </a:r>
            <a:r>
              <a:rPr lang="hu-HU" dirty="0" err="1"/>
              <a:t>Logo</a:t>
            </a:r>
            <a:r>
              <a:rPr lang="hu-HU" dirty="0"/>
              <a:t> </a:t>
            </a:r>
            <a:r>
              <a:rPr lang="hu-HU" dirty="0" err="1"/>
              <a:t>size</a:t>
            </a:r>
            <a:r>
              <a:rPr lang="hu-HU" dirty="0"/>
              <a:t>: 1000X500px and </a:t>
            </a:r>
            <a:r>
              <a:rPr lang="en-US" dirty="0"/>
              <a:t>preferably be transparent background PNG</a:t>
            </a:r>
            <a:r>
              <a:rPr lang="hu-HU" dirty="0"/>
              <a:t>)</a:t>
            </a:r>
          </a:p>
        </p:txBody>
      </p:sp>
      <p:sp>
        <p:nvSpPr>
          <p:cNvPr id="5"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bg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000889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5"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23410444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ertical Title +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01217" y="714376"/>
            <a:ext cx="8104608" cy="47815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6"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428795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Logo + Subtitle // Light">
    <p:bg>
      <p:bgPr>
        <a:pattFill prst="pct40">
          <a:fgClr>
            <a:schemeClr val="accent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9380" y="4065812"/>
            <a:ext cx="11363520" cy="489857"/>
          </a:xfrm>
        </p:spPr>
        <p:txBody>
          <a:bodyPr>
            <a:normAutofit/>
          </a:bodyPr>
          <a:lstStyle>
            <a:lvl1pPr marL="0" indent="0" algn="ctr">
              <a:buNone/>
              <a:defRPr sz="2400">
                <a:solidFill>
                  <a:schemeClr val="accent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Slide Number Placeholder 5"/>
          <p:cNvSpPr>
            <a:spLocks noGrp="1"/>
          </p:cNvSpPr>
          <p:nvPr>
            <p:ph type="sldNum" sz="quarter" idx="10"/>
          </p:nvPr>
        </p:nvSpPr>
        <p:spPr/>
        <p:txBody>
          <a:bodyPr/>
          <a:lstStyle/>
          <a:p>
            <a:fld id="{4FAB73BC-B049-4115-A692-8D63A059BFB8}" type="slidenum">
              <a:rPr lang="en-US" smtClean="0"/>
              <a:pPr/>
              <a:t>‹#›</a:t>
            </a:fld>
            <a:endParaRPr lang="en-US" dirty="0"/>
          </a:p>
        </p:txBody>
      </p:sp>
      <p:sp>
        <p:nvSpPr>
          <p:cNvPr id="7" name="Picture Placeholder 4"/>
          <p:cNvSpPr>
            <a:spLocks noGrp="1"/>
          </p:cNvSpPr>
          <p:nvPr>
            <p:ph type="pic" sz="quarter" idx="27" hasCustomPrompt="1"/>
          </p:nvPr>
        </p:nvSpPr>
        <p:spPr>
          <a:xfrm>
            <a:off x="4065815" y="1787979"/>
            <a:ext cx="4057650" cy="2129713"/>
          </a:xfrm>
          <a:prstGeom prst="flowChartProcess">
            <a:avLst/>
          </a:prstGeom>
          <a:noFill/>
          <a:ln w="101600" cmpd="dbl">
            <a:noFill/>
            <a:prstDash val="solid"/>
          </a:ln>
        </p:spPr>
        <p:txBody>
          <a:bodyPr>
            <a:normAutofit/>
          </a:bodyPr>
          <a:lstStyle>
            <a:lvl1pPr marL="0" indent="0" algn="ctr">
              <a:lnSpc>
                <a:spcPct val="100000"/>
              </a:lnSpc>
              <a:spcBef>
                <a:spcPts val="0"/>
              </a:spcBef>
              <a:buNone/>
              <a:defRPr sz="1600" i="0" baseline="0"/>
            </a:lvl1pPr>
          </a:lstStyle>
          <a:p>
            <a:r>
              <a:rPr lang="en-US" dirty="0"/>
              <a:t>C</a:t>
            </a:r>
            <a:r>
              <a:rPr lang="hu-HU" dirty="0"/>
              <a:t>LICK</a:t>
            </a:r>
            <a:r>
              <a:rPr lang="en-US" dirty="0"/>
              <a:t> </a:t>
            </a:r>
            <a:r>
              <a:rPr lang="hu-HU" dirty="0"/>
              <a:t>ICON TO ADD LOGO</a:t>
            </a:r>
            <a:r>
              <a:rPr lang="en-US" dirty="0"/>
              <a:t> </a:t>
            </a:r>
            <a:r>
              <a:rPr lang="hu-HU" dirty="0"/>
              <a:t>(</a:t>
            </a:r>
            <a:r>
              <a:rPr lang="hu-HU" dirty="0" err="1"/>
              <a:t>Logo</a:t>
            </a:r>
            <a:r>
              <a:rPr lang="hu-HU" dirty="0"/>
              <a:t> </a:t>
            </a:r>
            <a:r>
              <a:rPr lang="hu-HU" dirty="0" err="1"/>
              <a:t>size</a:t>
            </a:r>
            <a:r>
              <a:rPr lang="hu-HU" dirty="0"/>
              <a:t>: 1000X500px and </a:t>
            </a:r>
            <a:r>
              <a:rPr lang="en-US" dirty="0"/>
              <a:t>preferably be transparent background PNG</a:t>
            </a:r>
            <a:r>
              <a:rPr lang="hu-HU" dirty="0"/>
              <a:t>)</a:t>
            </a:r>
          </a:p>
        </p:txBody>
      </p:sp>
    </p:spTree>
    <p:extLst>
      <p:ext uri="{BB962C8B-B14F-4D97-AF65-F5344CB8AC3E}">
        <p14:creationId xmlns:p14="http://schemas.microsoft.com/office/powerpoint/2010/main" val="2630614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 Subtitle - Blue bg">
    <p:bg>
      <p:bgPr>
        <a:pattFill prst="pct40">
          <a:fgClr>
            <a:schemeClr val="accent6"/>
          </a:fgClr>
          <a:bgClr>
            <a:schemeClr val="accent1"/>
          </a:bgClr>
        </a:patt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01216" y="578498"/>
            <a:ext cx="11140751" cy="4198615"/>
          </a:xfrm>
        </p:spPr>
        <p:txBody>
          <a:bodyPr anchor="b">
            <a:noAutofit/>
          </a:bodyPr>
          <a:lstStyle>
            <a:lvl1pPr algn="l">
              <a:lnSpc>
                <a:spcPct val="80000"/>
              </a:lnSpc>
              <a:defRPr sz="8800" spc="-120" baseline="0">
                <a:solidFill>
                  <a:schemeClr val="accent4"/>
                </a:solidFill>
              </a:defRPr>
            </a:lvl1pPr>
          </a:lstStyle>
          <a:p>
            <a:r>
              <a:rPr lang="en-US"/>
              <a:t>Click to edit Master title style</a:t>
            </a:r>
            <a:endParaRPr lang="en-US" dirty="0"/>
          </a:p>
        </p:txBody>
      </p:sp>
      <p:sp>
        <p:nvSpPr>
          <p:cNvPr id="3" name="Subtitle 2"/>
          <p:cNvSpPr>
            <a:spLocks noGrp="1"/>
          </p:cNvSpPr>
          <p:nvPr>
            <p:ph type="subTitle" idx="1"/>
          </p:nvPr>
        </p:nvSpPr>
        <p:spPr>
          <a:xfrm>
            <a:off x="401216" y="4792436"/>
            <a:ext cx="9476208" cy="106036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8"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bg1"/>
                </a:solidFill>
              </a:defRPr>
            </a:lvl1pPr>
          </a:lstStyle>
          <a:p>
            <a:fld id="{4FAB73BC-B049-4115-A692-8D63A059BFB8}" type="slidenum">
              <a:rPr lang="en-US" smtClean="0"/>
              <a:pPr/>
              <a:t>‹#›</a:t>
            </a:fld>
            <a:endParaRPr lang="en-US" dirty="0"/>
          </a:p>
        </p:txBody>
      </p:sp>
      <p:sp>
        <p:nvSpPr>
          <p:cNvPr id="10" name="Picture Placeholder 4"/>
          <p:cNvSpPr>
            <a:spLocks noGrp="1"/>
          </p:cNvSpPr>
          <p:nvPr>
            <p:ph type="pic" sz="quarter" idx="28" hasCustomPrompt="1"/>
          </p:nvPr>
        </p:nvSpPr>
        <p:spPr>
          <a:xfrm>
            <a:off x="11541967" y="241268"/>
            <a:ext cx="463418" cy="469025"/>
          </a:xfrm>
          <a:prstGeom prst="flowChartProcess">
            <a:avLst/>
          </a:prstGeom>
          <a:noFill/>
          <a:ln w="101600" cmpd="dbl">
            <a:noFill/>
            <a:prstDash val="solid"/>
          </a:ln>
        </p:spPr>
        <p:txBody>
          <a:bodyPr vert="horz" wrap="none" numCol="1" spcCol="36000">
            <a:noAutofit/>
          </a:bodyPr>
          <a:lstStyle>
            <a:lvl1pPr marL="0" indent="0" algn="r">
              <a:lnSpc>
                <a:spcPct val="100000"/>
              </a:lnSpc>
              <a:spcBef>
                <a:spcPts val="0"/>
              </a:spcBef>
              <a:buNone/>
              <a:defRPr sz="1050" i="0" baseline="0">
                <a:solidFill>
                  <a:schemeClr val="bg2"/>
                </a:solidFill>
              </a:defRPr>
            </a:lvl1pPr>
          </a:lstStyle>
          <a:p>
            <a:r>
              <a:rPr lang="en-US" dirty="0"/>
              <a:t>C</a:t>
            </a:r>
            <a:r>
              <a:rPr lang="hu-HU" dirty="0"/>
              <a:t>LICK</a:t>
            </a:r>
            <a:r>
              <a:rPr lang="en-US" dirty="0"/>
              <a:t> </a:t>
            </a:r>
            <a:r>
              <a:rPr lang="hu-HU" dirty="0"/>
              <a:t>ICON TO ADD ICON (50X50px)</a:t>
            </a:r>
          </a:p>
        </p:txBody>
      </p:sp>
      <p:sp>
        <p:nvSpPr>
          <p:cNvPr id="12"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bg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2986251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 Subtitle - Red bg">
    <p:bg>
      <p:bgPr>
        <a:pattFill prst="pct40">
          <a:fgClr>
            <a:srgbClr val="EF5339"/>
          </a:fgClr>
          <a:bgClr>
            <a:schemeClr val="accent4"/>
          </a:bgClr>
        </a:patt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4FAB73BC-B049-4115-A692-8D63A059BFB8}" type="slidenum">
              <a:rPr lang="en-US" smtClean="0"/>
              <a:pPr/>
              <a:t>‹#›</a:t>
            </a:fld>
            <a:endParaRPr lang="en-US" dirty="0"/>
          </a:p>
        </p:txBody>
      </p:sp>
      <p:sp>
        <p:nvSpPr>
          <p:cNvPr id="5" name="Title 1"/>
          <p:cNvSpPr>
            <a:spLocks noGrp="1"/>
          </p:cNvSpPr>
          <p:nvPr>
            <p:ph type="ctrTitle"/>
          </p:nvPr>
        </p:nvSpPr>
        <p:spPr>
          <a:xfrm>
            <a:off x="401216" y="578498"/>
            <a:ext cx="11140751" cy="4198615"/>
          </a:xfrm>
        </p:spPr>
        <p:txBody>
          <a:bodyPr anchor="b">
            <a:noAutofit/>
          </a:bodyPr>
          <a:lstStyle>
            <a:lvl1pPr algn="l">
              <a:lnSpc>
                <a:spcPct val="80000"/>
              </a:lnSpc>
              <a:defRPr sz="8800" spc="-120" baseline="0">
                <a:solidFill>
                  <a:schemeClr val="accent1"/>
                </a:solidFill>
              </a:defRPr>
            </a:lvl1pPr>
          </a:lstStyle>
          <a:p>
            <a:r>
              <a:rPr lang="en-US"/>
              <a:t>Click to edit Master title style</a:t>
            </a:r>
            <a:endParaRPr lang="en-US" dirty="0"/>
          </a:p>
        </p:txBody>
      </p:sp>
      <p:sp>
        <p:nvSpPr>
          <p:cNvPr id="7" name="Subtitle 2"/>
          <p:cNvSpPr>
            <a:spLocks noGrp="1"/>
          </p:cNvSpPr>
          <p:nvPr>
            <p:ph type="subTitle" idx="1"/>
          </p:nvPr>
        </p:nvSpPr>
        <p:spPr>
          <a:xfrm>
            <a:off x="401216" y="4792436"/>
            <a:ext cx="9476208" cy="106036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10" name="Picture Placeholder 4"/>
          <p:cNvSpPr>
            <a:spLocks noGrp="1"/>
          </p:cNvSpPr>
          <p:nvPr>
            <p:ph type="pic" sz="quarter" idx="28" hasCustomPrompt="1"/>
          </p:nvPr>
        </p:nvSpPr>
        <p:spPr>
          <a:xfrm>
            <a:off x="11541967" y="241268"/>
            <a:ext cx="463418" cy="469025"/>
          </a:xfrm>
          <a:prstGeom prst="flowChartProcess">
            <a:avLst/>
          </a:prstGeom>
          <a:noFill/>
          <a:ln w="101600" cmpd="dbl">
            <a:noFill/>
            <a:prstDash val="solid"/>
          </a:ln>
        </p:spPr>
        <p:txBody>
          <a:bodyPr vert="horz" wrap="none" numCol="1" spcCol="36000">
            <a:noAutofit/>
          </a:bodyPr>
          <a:lstStyle>
            <a:lvl1pPr marL="0" indent="0" algn="r">
              <a:lnSpc>
                <a:spcPct val="100000"/>
              </a:lnSpc>
              <a:spcBef>
                <a:spcPts val="0"/>
              </a:spcBef>
              <a:buNone/>
              <a:defRPr sz="1050" i="0" baseline="0">
                <a:solidFill>
                  <a:schemeClr val="tx2"/>
                </a:solidFill>
              </a:defRPr>
            </a:lvl1pPr>
          </a:lstStyle>
          <a:p>
            <a:r>
              <a:rPr lang="en-US" dirty="0"/>
              <a:t>C</a:t>
            </a:r>
            <a:r>
              <a:rPr lang="hu-HU" dirty="0"/>
              <a:t>LICK</a:t>
            </a:r>
            <a:r>
              <a:rPr lang="en-US" dirty="0"/>
              <a:t> </a:t>
            </a:r>
            <a:r>
              <a:rPr lang="hu-HU" dirty="0"/>
              <a:t>ICON TO ADD ICON (50X50px)</a:t>
            </a:r>
          </a:p>
        </p:txBody>
      </p:sp>
      <p:sp>
        <p:nvSpPr>
          <p:cNvPr id="12"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1344652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 Subtitle - White bg">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4FAB73BC-B049-4115-A692-8D63A059BFB8}" type="slidenum">
              <a:rPr lang="en-US" smtClean="0"/>
              <a:pPr/>
              <a:t>‹#›</a:t>
            </a:fld>
            <a:endParaRPr lang="en-US" dirty="0"/>
          </a:p>
        </p:txBody>
      </p:sp>
      <p:sp>
        <p:nvSpPr>
          <p:cNvPr id="5" name="Title 1"/>
          <p:cNvSpPr>
            <a:spLocks noGrp="1"/>
          </p:cNvSpPr>
          <p:nvPr>
            <p:ph type="ctrTitle"/>
          </p:nvPr>
        </p:nvSpPr>
        <p:spPr>
          <a:xfrm>
            <a:off x="401216" y="578498"/>
            <a:ext cx="11140751" cy="4198615"/>
          </a:xfrm>
        </p:spPr>
        <p:txBody>
          <a:bodyPr anchor="b">
            <a:noAutofit/>
          </a:bodyPr>
          <a:lstStyle>
            <a:lvl1pPr algn="l">
              <a:lnSpc>
                <a:spcPct val="80000"/>
              </a:lnSpc>
              <a:defRPr sz="8800" spc="-120" baseline="0">
                <a:solidFill>
                  <a:schemeClr val="accent4"/>
                </a:solidFill>
              </a:defRPr>
            </a:lvl1pPr>
          </a:lstStyle>
          <a:p>
            <a:r>
              <a:rPr lang="en-US"/>
              <a:t>Click to edit Master title style</a:t>
            </a:r>
            <a:endParaRPr lang="en-US" dirty="0"/>
          </a:p>
        </p:txBody>
      </p:sp>
      <p:sp>
        <p:nvSpPr>
          <p:cNvPr id="7" name="Subtitle 2"/>
          <p:cNvSpPr>
            <a:spLocks noGrp="1"/>
          </p:cNvSpPr>
          <p:nvPr>
            <p:ph type="subTitle" idx="1"/>
          </p:nvPr>
        </p:nvSpPr>
        <p:spPr>
          <a:xfrm>
            <a:off x="401216" y="4792436"/>
            <a:ext cx="9476208" cy="1060360"/>
          </a:xfrm>
        </p:spPr>
        <p:txBody>
          <a:bodyPr>
            <a:normAutofit/>
          </a:bodyPr>
          <a:lstStyle>
            <a:lvl1pPr marL="0" indent="0" algn="l">
              <a:buNone/>
              <a:defRPr sz="2800">
                <a:solidFill>
                  <a:schemeClr val="accent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8" name="Picture Placeholder 4"/>
          <p:cNvSpPr>
            <a:spLocks noGrp="1"/>
          </p:cNvSpPr>
          <p:nvPr>
            <p:ph type="pic" sz="quarter" idx="28" hasCustomPrompt="1"/>
          </p:nvPr>
        </p:nvSpPr>
        <p:spPr>
          <a:xfrm>
            <a:off x="11541967" y="241268"/>
            <a:ext cx="463418" cy="469025"/>
          </a:xfrm>
          <a:prstGeom prst="flowChartProcess">
            <a:avLst/>
          </a:prstGeom>
          <a:noFill/>
          <a:ln w="101600" cmpd="dbl">
            <a:noFill/>
            <a:prstDash val="solid"/>
          </a:ln>
        </p:spPr>
        <p:txBody>
          <a:bodyPr vert="horz" wrap="none" numCol="1" spcCol="36000">
            <a:noAutofit/>
          </a:bodyPr>
          <a:lstStyle>
            <a:lvl1pPr marL="0" indent="0" algn="r">
              <a:lnSpc>
                <a:spcPct val="100000"/>
              </a:lnSpc>
              <a:spcBef>
                <a:spcPts val="0"/>
              </a:spcBef>
              <a:buNone/>
              <a:defRPr sz="1050" i="0" baseline="0">
                <a:solidFill>
                  <a:schemeClr val="tx2"/>
                </a:solidFill>
              </a:defRPr>
            </a:lvl1pPr>
          </a:lstStyle>
          <a:p>
            <a:r>
              <a:rPr lang="en-US" dirty="0"/>
              <a:t>C</a:t>
            </a:r>
            <a:r>
              <a:rPr lang="hu-HU" dirty="0"/>
              <a:t>LICK</a:t>
            </a:r>
            <a:r>
              <a:rPr lang="en-US" dirty="0"/>
              <a:t> </a:t>
            </a:r>
            <a:r>
              <a:rPr lang="hu-HU" dirty="0"/>
              <a:t>ICON TO ADD ICON (50X50px)</a:t>
            </a:r>
          </a:p>
        </p:txBody>
      </p:sp>
      <p:sp>
        <p:nvSpPr>
          <p:cNvPr id="10"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1062179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 List - white bg">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6" name="Title 1"/>
          <p:cNvSpPr>
            <a:spLocks noGrp="1"/>
          </p:cNvSpPr>
          <p:nvPr>
            <p:ph type="title"/>
          </p:nvPr>
        </p:nvSpPr>
        <p:spPr>
          <a:xfrm>
            <a:off x="326572" y="2155371"/>
            <a:ext cx="11206064" cy="1007697"/>
          </a:xfrm>
        </p:spPr>
        <p:txBody>
          <a:bodyPr anchor="b">
            <a:normAutofit/>
          </a:bodyPr>
          <a:lstStyle>
            <a:lvl1pPr>
              <a:lnSpc>
                <a:spcPct val="80000"/>
              </a:lnSpc>
              <a:defRPr sz="7200" b="0" baseline="0">
                <a:solidFill>
                  <a:schemeClr val="accent4"/>
                </a:solidFill>
              </a:defRPr>
            </a:lvl1pPr>
          </a:lstStyle>
          <a:p>
            <a:r>
              <a:rPr lang="en-US"/>
              <a:t>Click to edit Master title style</a:t>
            </a:r>
            <a:endParaRPr lang="en-US" dirty="0"/>
          </a:p>
        </p:txBody>
      </p:sp>
      <p:sp>
        <p:nvSpPr>
          <p:cNvPr id="7" name="Text Placeholder 2"/>
          <p:cNvSpPr>
            <a:spLocks noGrp="1"/>
          </p:cNvSpPr>
          <p:nvPr>
            <p:ph type="body" idx="1"/>
          </p:nvPr>
        </p:nvSpPr>
        <p:spPr>
          <a:xfrm>
            <a:off x="382558" y="3265709"/>
            <a:ext cx="11150078" cy="2192529"/>
          </a:xfrm>
        </p:spPr>
        <p:txBody>
          <a:bodyPr anchor="t">
            <a:normAutofit/>
          </a:bodyPr>
          <a:lstStyle>
            <a:lvl1pPr marL="342900" indent="-342900">
              <a:lnSpc>
                <a:spcPct val="100000"/>
              </a:lnSpc>
              <a:buFontTx/>
              <a:buBlip>
                <a:blip r:embed="rId2"/>
              </a:buBlip>
              <a:defRPr sz="2400">
                <a:solidFill>
                  <a:schemeClr val="accent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1207944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 List - Blue bg">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6572" y="2155371"/>
            <a:ext cx="11206064" cy="1007697"/>
          </a:xfrm>
        </p:spPr>
        <p:txBody>
          <a:bodyPr anchor="b">
            <a:normAutofit/>
          </a:bodyPr>
          <a:lstStyle>
            <a:lvl1pPr>
              <a:lnSpc>
                <a:spcPct val="80000"/>
              </a:lnSpc>
              <a:defRPr sz="72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2558" y="3265709"/>
            <a:ext cx="11150078" cy="2192529"/>
          </a:xfrm>
        </p:spPr>
        <p:txBody>
          <a:bodyPr anchor="t">
            <a:normAutofit/>
          </a:bodyPr>
          <a:lstStyle>
            <a:lvl1pPr marL="342900" indent="-342900">
              <a:lnSpc>
                <a:spcPct val="100000"/>
              </a:lnSpc>
              <a:buFontTx/>
              <a:buBlip>
                <a:blip r:embed="rId2"/>
              </a:buBlip>
              <a:defRPr sz="2400">
                <a:solidFill>
                  <a:schemeClr val="accent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8"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5" name="Picture Placeholder 4"/>
          <p:cNvSpPr>
            <a:spLocks noGrp="1"/>
          </p:cNvSpPr>
          <p:nvPr>
            <p:ph type="pic" sz="quarter" idx="29" hasCustomPrompt="1"/>
          </p:nvPr>
        </p:nvSpPr>
        <p:spPr>
          <a:xfrm>
            <a:off x="401217" y="6140561"/>
            <a:ext cx="1604866"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726568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1216" y="499533"/>
            <a:ext cx="11430000" cy="78809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01216" y="1390262"/>
            <a:ext cx="11430000" cy="43876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p:cNvSpPr>
            <a:spLocks noGrp="1"/>
          </p:cNvSpPr>
          <p:nvPr>
            <p:ph type="sldNum" sz="quarter" idx="4"/>
          </p:nvPr>
        </p:nvSpPr>
        <p:spPr>
          <a:xfrm>
            <a:off x="11112756" y="6324700"/>
            <a:ext cx="892629"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40948819"/>
      </p:ext>
    </p:extLst>
  </p:cSld>
  <p:clrMap bg1="lt1" tx1="dk1" bg2="lt2" tx2="dk2" accent1="accent1" accent2="accent2" accent3="accent3" accent4="accent4" accent5="accent5" accent6="accent6" hlink="hlink" folHlink="folHlink"/>
  <p:sldLayoutIdLst>
    <p:sldLayoutId id="2147483895" r:id="rId1"/>
    <p:sldLayoutId id="2147483882" r:id="rId2"/>
    <p:sldLayoutId id="2147483896" r:id="rId3"/>
    <p:sldLayoutId id="2147483897" r:id="rId4"/>
    <p:sldLayoutId id="2147483865" r:id="rId5"/>
    <p:sldLayoutId id="2147483893" r:id="rId6"/>
    <p:sldLayoutId id="2147483894" r:id="rId7"/>
    <p:sldLayoutId id="2147483867" r:id="rId8"/>
    <p:sldLayoutId id="2147483890" r:id="rId9"/>
    <p:sldLayoutId id="2147483866" r:id="rId10"/>
    <p:sldLayoutId id="2147483880" r:id="rId11"/>
    <p:sldLayoutId id="2147483885" r:id="rId12"/>
    <p:sldLayoutId id="2147483881" r:id="rId13"/>
    <p:sldLayoutId id="2147483876" r:id="rId14"/>
    <p:sldLayoutId id="2147483883" r:id="rId15"/>
    <p:sldLayoutId id="2147483884" r:id="rId16"/>
    <p:sldLayoutId id="2147483877" r:id="rId17"/>
    <p:sldLayoutId id="2147483868" r:id="rId18"/>
    <p:sldLayoutId id="2147483891" r:id="rId19"/>
    <p:sldLayoutId id="2147483869" r:id="rId20"/>
    <p:sldLayoutId id="2147483870" r:id="rId21"/>
    <p:sldLayoutId id="2147483871" r:id="rId22"/>
    <p:sldLayoutId id="2147483872" r:id="rId23"/>
    <p:sldLayoutId id="2147483889" r:id="rId24"/>
    <p:sldLayoutId id="2147483878" r:id="rId25"/>
    <p:sldLayoutId id="2147483886" r:id="rId26"/>
    <p:sldLayoutId id="2147483888" r:id="rId27"/>
    <p:sldLayoutId id="2147483873" r:id="rId28"/>
    <p:sldLayoutId id="2147483887" r:id="rId29"/>
    <p:sldLayoutId id="2147483874" r:id="rId30"/>
    <p:sldLayoutId id="2147483875" r:id="rId31"/>
  </p:sldLayoutIdLst>
  <p:hf sldNum="0" hdr="0" dt="0"/>
  <p:txStyles>
    <p:titleStyle>
      <a:lvl1pPr algn="l" defTabSz="914400" rtl="0" eaLnBrk="1" latinLnBrk="0" hangingPunct="1">
        <a:lnSpc>
          <a:spcPct val="85000"/>
        </a:lnSpc>
        <a:spcBef>
          <a:spcPct val="0"/>
        </a:spcBef>
        <a:buNone/>
        <a:defRPr sz="5400" b="0" kern="1200" spc="-120" baseline="0">
          <a:solidFill>
            <a:schemeClr val="accent4"/>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accent1"/>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accent1"/>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accent1"/>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accent1"/>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accent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hyperlink" Target="https://www.irmi.com/online/insurance-glossary/terms/r/risk.aspx" TargetMode="Externa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image" Target="../media/image20.jpg"/><Relationship Id="rId1" Type="http://schemas.openxmlformats.org/officeDocument/2006/relationships/slideLayout" Target="../slideLayouts/slideLayout13.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8.xml"/><Relationship Id="rId5" Type="http://schemas.openxmlformats.org/officeDocument/2006/relationships/image" Target="../media/image31.jp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3.xml"/><Relationship Id="rId5" Type="http://schemas.openxmlformats.org/officeDocument/2006/relationships/image" Target="../media/image35.jpg"/><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7.png"/><Relationship Id="rId3" Type="http://schemas.openxmlformats.org/officeDocument/2006/relationships/slide" Target="slide3.xml"/><Relationship Id="rId7" Type="http://schemas.openxmlformats.org/officeDocument/2006/relationships/image" Target="../media/image15.png"/><Relationship Id="rId12" Type="http://schemas.openxmlformats.org/officeDocument/2006/relationships/slide" Target="slide21.xml"/><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slide" Target="slide11.xml"/><Relationship Id="rId11" Type="http://schemas.openxmlformats.org/officeDocument/2006/relationships/image" Target="../media/image17.png"/><Relationship Id="rId5" Type="http://schemas.openxmlformats.org/officeDocument/2006/relationships/image" Target="../media/image15.pn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slide" Target="slide13.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1.xml"/><Relationship Id="rId4" Type="http://schemas.openxmlformats.org/officeDocument/2006/relationships/image" Target="../media/image4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th-TH" sz="9600" dirty="0"/>
              <a:t>แนวคิดเรื่อง</a:t>
            </a:r>
            <a:br>
              <a:rPr lang="th-TH" sz="9600" dirty="0"/>
            </a:br>
            <a:r>
              <a:rPr lang="th-TH" sz="9600" dirty="0"/>
              <a:t>การจัดการความเสี่ยง</a:t>
            </a:r>
            <a:br>
              <a:rPr lang="th-TH" sz="9600" dirty="0"/>
            </a:br>
            <a:r>
              <a:rPr lang="th-TH" sz="9600" dirty="0"/>
              <a:t>สมัยใหม่</a:t>
            </a:r>
            <a:endParaRPr lang="en-US" sz="9600" dirty="0"/>
          </a:p>
        </p:txBody>
      </p:sp>
      <p:sp>
        <p:nvSpPr>
          <p:cNvPr id="3" name="Subtitle 2"/>
          <p:cNvSpPr>
            <a:spLocks noGrp="1"/>
          </p:cNvSpPr>
          <p:nvPr>
            <p:ph type="subTitle" idx="1"/>
          </p:nvPr>
        </p:nvSpPr>
        <p:spPr>
          <a:xfrm>
            <a:off x="401216" y="4792436"/>
            <a:ext cx="9476208" cy="1444591"/>
          </a:xfrm>
        </p:spPr>
        <p:txBody>
          <a:bodyPr>
            <a:normAutofit fontScale="92500" lnSpcReduction="10000"/>
          </a:bodyPr>
          <a:lstStyle/>
          <a:p>
            <a:r>
              <a:rPr lang="th-TH" sz="5400" dirty="0"/>
              <a:t>อิสริยะ สัตกุลพิบูลย์</a:t>
            </a:r>
            <a:r>
              <a:rPr lang="en-US" sz="5400" dirty="0"/>
              <a:t> </a:t>
            </a:r>
            <a:r>
              <a:rPr lang="th-TH" sz="5400" dirty="0"/>
              <a:t>(อาจารย์ยาส)</a:t>
            </a:r>
          </a:p>
          <a:p>
            <a:r>
              <a:rPr lang="en-US" sz="5400" dirty="0"/>
              <a:t>riskx.teachable.com</a:t>
            </a:r>
          </a:p>
          <a:p>
            <a:endParaRPr lang="en-US" sz="5400" dirty="0"/>
          </a:p>
        </p:txBody>
      </p:sp>
      <p:sp>
        <p:nvSpPr>
          <p:cNvPr id="4" name="Picture Placeholder 3"/>
          <p:cNvSpPr>
            <a:spLocks noGrp="1"/>
          </p:cNvSpPr>
          <p:nvPr>
            <p:ph type="pic" sz="quarter" idx="28"/>
          </p:nvPr>
        </p:nvSpPr>
        <p:spPr/>
      </p:sp>
    </p:spTree>
    <p:extLst>
      <p:ext uri="{BB962C8B-B14F-4D97-AF65-F5344CB8AC3E}">
        <p14:creationId xmlns:p14="http://schemas.microsoft.com/office/powerpoint/2010/main" val="2415117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26922" y="3226191"/>
            <a:ext cx="2173112" cy="5696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011929" y="3226190"/>
            <a:ext cx="3617693" cy="5696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765936" y="3915342"/>
            <a:ext cx="1406819" cy="5696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1216" y="895318"/>
            <a:ext cx="11430000" cy="788091"/>
          </a:xfrm>
        </p:spPr>
        <p:txBody>
          <a:bodyPr>
            <a:normAutofit fontScale="90000"/>
          </a:bodyPr>
          <a:lstStyle/>
          <a:p>
            <a:r>
              <a:rPr lang="th-TH" dirty="0"/>
              <a:t>จริง ๆ แล้ว “ความเสี่ยง” ตามความหมายของ</a:t>
            </a:r>
            <a:br>
              <a:rPr lang="th-TH" dirty="0"/>
            </a:br>
            <a:r>
              <a:rPr lang="th-TH" dirty="0"/>
              <a:t>การจัดการความเสี่ยงสมัยใหม่คืออะไรกันแน่?</a:t>
            </a:r>
            <a:endParaRPr lang="en-US" dirty="0"/>
          </a:p>
        </p:txBody>
      </p:sp>
      <p:sp>
        <p:nvSpPr>
          <p:cNvPr id="4" name="TextBox 3"/>
          <p:cNvSpPr txBox="1"/>
          <p:nvPr/>
        </p:nvSpPr>
        <p:spPr>
          <a:xfrm>
            <a:off x="401215" y="2082917"/>
            <a:ext cx="11790785" cy="3693319"/>
          </a:xfrm>
          <a:prstGeom prst="rect">
            <a:avLst/>
          </a:prstGeom>
          <a:noFill/>
        </p:spPr>
        <p:txBody>
          <a:bodyPr wrap="square" rtlCol="0">
            <a:spAutoFit/>
          </a:bodyPr>
          <a:lstStyle/>
          <a:p>
            <a:pPr marL="742950" indent="-742950">
              <a:buFont typeface="Arial" panose="020B0604020202020204" pitchFamily="34" charset="0"/>
              <a:buChar char="•"/>
            </a:pPr>
            <a:r>
              <a:rPr lang="th-TH" sz="3600" dirty="0">
                <a:solidFill>
                  <a:schemeClr val="tx2"/>
                </a:solidFill>
              </a:rPr>
              <a:t>ความเสี่ยงไม่ได้เป็นต้นทุน </a:t>
            </a:r>
            <a:r>
              <a:rPr lang="en-US" sz="3600" dirty="0">
                <a:solidFill>
                  <a:schemeClr val="tx2"/>
                </a:solidFill>
              </a:rPr>
              <a:t>(Cost)</a:t>
            </a:r>
            <a:r>
              <a:rPr lang="th-TH" sz="3600" dirty="0">
                <a:solidFill>
                  <a:schemeClr val="tx2"/>
                </a:solidFill>
              </a:rPr>
              <a:t> เสมอไป</a:t>
            </a:r>
            <a:endParaRPr lang="en-US" sz="3600" dirty="0">
              <a:solidFill>
                <a:schemeClr val="tx2"/>
              </a:solidFill>
            </a:endParaRPr>
          </a:p>
          <a:p>
            <a:pPr marL="742950" indent="-742950">
              <a:buFont typeface="Arial" panose="020B0604020202020204" pitchFamily="34" charset="0"/>
              <a:buChar char="•"/>
            </a:pPr>
            <a:endParaRPr lang="en-US" sz="3600" dirty="0">
              <a:solidFill>
                <a:schemeClr val="tx2"/>
              </a:solidFill>
            </a:endParaRPr>
          </a:p>
          <a:p>
            <a:pPr marL="742950" indent="-742950">
              <a:buFont typeface="Arial" panose="020B0604020202020204" pitchFamily="34" charset="0"/>
              <a:buChar char="•"/>
            </a:pPr>
            <a:r>
              <a:rPr lang="en-US" sz="3600" dirty="0">
                <a:solidFill>
                  <a:schemeClr val="tx2"/>
                </a:solidFill>
              </a:rPr>
              <a:t>Risk is an uncertainty arising from the possible occurrence of given events. </a:t>
            </a:r>
            <a:endParaRPr lang="th-TH" sz="3600" dirty="0">
              <a:solidFill>
                <a:schemeClr val="tx2"/>
              </a:solidFill>
            </a:endParaRPr>
          </a:p>
          <a:p>
            <a:pPr marL="1200150" lvl="1" indent="-742950">
              <a:buFont typeface="Arial" panose="020B0604020202020204" pitchFamily="34" charset="0"/>
              <a:buChar char="•"/>
            </a:pPr>
            <a:endParaRPr lang="th-TH" dirty="0">
              <a:solidFill>
                <a:schemeClr val="tx2"/>
              </a:solidFill>
            </a:endParaRPr>
          </a:p>
          <a:p>
            <a:pPr marL="1200150" lvl="1" indent="-742950">
              <a:buFont typeface="Arial" panose="020B0604020202020204" pitchFamily="34" charset="0"/>
              <a:buChar char="•"/>
            </a:pPr>
            <a:r>
              <a:rPr lang="en-US" dirty="0">
                <a:solidFill>
                  <a:schemeClr val="tx2"/>
                </a:solidFill>
              </a:rPr>
              <a:t>Source: </a:t>
            </a:r>
            <a:r>
              <a:rPr lang="en-US" dirty="0">
                <a:solidFill>
                  <a:schemeClr val="tx2"/>
                </a:solidFill>
                <a:hlinkClick r:id="rId2"/>
              </a:rPr>
              <a:t>https://www.irmi.com/online/insurance-glossary/terms/r/risk.aspx</a:t>
            </a:r>
            <a:endParaRPr lang="th-TH" dirty="0">
              <a:solidFill>
                <a:schemeClr val="tx2"/>
              </a:solidFill>
            </a:endParaRPr>
          </a:p>
          <a:p>
            <a:pPr marL="1200150" lvl="1" indent="-742950">
              <a:buFont typeface="Arial" panose="020B0604020202020204" pitchFamily="34" charset="0"/>
              <a:buChar char="•"/>
            </a:pPr>
            <a:endParaRPr lang="th-TH" dirty="0">
              <a:solidFill>
                <a:schemeClr val="tx2"/>
              </a:solidFill>
            </a:endParaRPr>
          </a:p>
          <a:p>
            <a:pPr marL="742950" indent="-742950">
              <a:buFont typeface="Arial" panose="020B0604020202020204" pitchFamily="34" charset="0"/>
              <a:buChar char="•"/>
            </a:pPr>
            <a:r>
              <a:rPr lang="th-TH" sz="3600" dirty="0">
                <a:solidFill>
                  <a:schemeClr val="tx2"/>
                </a:solidFill>
              </a:rPr>
              <a:t>ความเสี่ยงคือความไม่แน่นอนที่เกิดจากเหตุการณ์หลาย ๆ เหตุการณ์ที่อาจเกิดขึ้นได้</a:t>
            </a:r>
            <a:endParaRPr lang="en-US" sz="3600" dirty="0">
              <a:solidFill>
                <a:schemeClr val="tx2"/>
              </a:solidFill>
            </a:endParaRPr>
          </a:p>
        </p:txBody>
      </p:sp>
      <p:sp>
        <p:nvSpPr>
          <p:cNvPr id="6" name="Rectangle 5"/>
          <p:cNvSpPr/>
          <p:nvPr/>
        </p:nvSpPr>
        <p:spPr>
          <a:xfrm>
            <a:off x="2926922" y="5629522"/>
            <a:ext cx="2042120" cy="146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207533" y="5629522"/>
            <a:ext cx="1287216" cy="146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118558" y="5629522"/>
            <a:ext cx="1712658" cy="146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598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6"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till from Jisc Summer of &lt;strong&gt;Student&lt;/strong&gt; Innovation showcase video"/>
          <p:cNvPicPr>
            <a:picLocks noChangeAspect="1"/>
          </p:cNvPicPr>
          <p:nvPr/>
        </p:nvPicPr>
        <p:blipFill rotWithShape="1">
          <a:blip r:embed="rId2"/>
          <a:srcRect l="20736"/>
          <a:stretch/>
        </p:blipFill>
        <p:spPr>
          <a:xfrm>
            <a:off x="0" y="0"/>
            <a:ext cx="12192000" cy="8075221"/>
          </a:xfrm>
          <a:prstGeom prst="rect">
            <a:avLst/>
          </a:prstGeom>
        </p:spPr>
      </p:pic>
      <p:sp>
        <p:nvSpPr>
          <p:cNvPr id="16" name="TextBox 15"/>
          <p:cNvSpPr txBox="1"/>
          <p:nvPr/>
        </p:nvSpPr>
        <p:spPr>
          <a:xfrm>
            <a:off x="0" y="2681964"/>
            <a:ext cx="12192000" cy="1862048"/>
          </a:xfrm>
          <a:prstGeom prst="rect">
            <a:avLst/>
          </a:prstGeom>
          <a:solidFill>
            <a:srgbClr val="B8B8B8">
              <a:alpha val="69804"/>
            </a:srgbClr>
          </a:solidFill>
        </p:spPr>
        <p:txBody>
          <a:bodyPr wrap="square" rtlCol="0">
            <a:spAutoFit/>
          </a:bodyPr>
          <a:lstStyle/>
          <a:p>
            <a:pPr algn="ctr"/>
            <a:r>
              <a:rPr lang="th-TH" sz="11500" dirty="0"/>
              <a:t>ความเสี่ยงส่วนบุคคล</a:t>
            </a:r>
            <a:endParaRPr lang="en-US" sz="11500" dirty="0"/>
          </a:p>
        </p:txBody>
      </p:sp>
    </p:spTree>
    <p:extLst>
      <p:ext uri="{BB962C8B-B14F-4D97-AF65-F5344CB8AC3E}">
        <p14:creationId xmlns:p14="http://schemas.microsoft.com/office/powerpoint/2010/main" val="3104086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h-TH" dirty="0"/>
              <a:t>ความเสี่ยงส่วนบุคคล</a:t>
            </a:r>
            <a:r>
              <a:rPr lang="en-US" dirty="0"/>
              <a:t> 6 </a:t>
            </a:r>
            <a:r>
              <a:rPr lang="th-TH" dirty="0"/>
              <a:t>ประเภท</a:t>
            </a:r>
            <a:r>
              <a:rPr lang="en-US" dirty="0"/>
              <a:t>: HCD-FPL Framework</a:t>
            </a:r>
          </a:p>
        </p:txBody>
      </p:sp>
      <p:sp>
        <p:nvSpPr>
          <p:cNvPr id="4" name="Text Placeholder 3"/>
          <p:cNvSpPr>
            <a:spLocks noGrp="1"/>
          </p:cNvSpPr>
          <p:nvPr>
            <p:ph type="body" sz="quarter" idx="17"/>
          </p:nvPr>
        </p:nvSpPr>
        <p:spPr/>
        <p:txBody>
          <a:bodyPr>
            <a:noAutofit/>
          </a:bodyPr>
          <a:lstStyle/>
          <a:p>
            <a:r>
              <a:rPr lang="en-US" sz="2400" dirty="0">
                <a:cs typeface="+mj-cs"/>
              </a:rPr>
              <a:t>Health </a:t>
            </a:r>
            <a:r>
              <a:rPr lang="th-TH" sz="2400" dirty="0">
                <a:cs typeface="+mj-cs"/>
              </a:rPr>
              <a:t>สุขภาพ ความทุพลภาพ</a:t>
            </a:r>
          </a:p>
          <a:p>
            <a:r>
              <a:rPr lang="th-TH" sz="2000" dirty="0">
                <a:cs typeface="+mj-cs"/>
              </a:rPr>
              <a:t>ป่วยน้อย ป่วยหนัก/นาน อุบัติเหตุ พิการ จิตเสื่อม</a:t>
            </a:r>
            <a:endParaRPr lang="en-US" sz="2000" dirty="0">
              <a:cs typeface="+mj-cs"/>
            </a:endParaRPr>
          </a:p>
        </p:txBody>
      </p:sp>
      <p:pic>
        <p:nvPicPr>
          <p:cNvPr id="18" name="Picture Placeholder 17" descr="&lt;strong&gt;sick&lt;/strong&gt;"/>
          <p:cNvPicPr>
            <a:picLocks noGrp="1" noChangeAspect="1"/>
          </p:cNvPicPr>
          <p:nvPr>
            <p:ph type="pic" sz="quarter" idx="23"/>
          </p:nvPr>
        </p:nvPicPr>
        <p:blipFill>
          <a:blip r:embed="rId2"/>
          <a:srcRect t="16199" b="16199"/>
          <a:stretch>
            <a:fillRect/>
          </a:stretch>
        </p:blipFill>
        <p:spPr/>
      </p:pic>
      <p:sp>
        <p:nvSpPr>
          <p:cNvPr id="6" name="Text Placeholder 5"/>
          <p:cNvSpPr>
            <a:spLocks noGrp="1"/>
          </p:cNvSpPr>
          <p:nvPr>
            <p:ph type="body" sz="quarter" idx="24"/>
          </p:nvPr>
        </p:nvSpPr>
        <p:spPr>
          <a:xfrm>
            <a:off x="7476932" y="1511570"/>
            <a:ext cx="4354284" cy="1315615"/>
          </a:xfrm>
        </p:spPr>
        <p:txBody>
          <a:bodyPr>
            <a:noAutofit/>
          </a:bodyPr>
          <a:lstStyle/>
          <a:p>
            <a:r>
              <a:rPr lang="en-US" sz="2400" dirty="0">
                <a:cs typeface="+mj-cs"/>
              </a:rPr>
              <a:t>Finance </a:t>
            </a:r>
            <a:r>
              <a:rPr lang="th-TH" sz="2400" dirty="0">
                <a:cs typeface="+mj-cs"/>
              </a:rPr>
              <a:t>การเงิน</a:t>
            </a:r>
          </a:p>
          <a:p>
            <a:r>
              <a:rPr lang="th-TH" sz="2000" dirty="0">
                <a:cs typeface="+mj-cs"/>
              </a:rPr>
              <a:t>เข้าถึงแหล่งทุนไม่ได้ เงินไม่พอ เงินแพง ผลตอบแทนจากการลงทุนต่ำ/ผันผวน รายจ่ายเพิ่ม/ผันผวน จ่ายภาษีแพง</a:t>
            </a:r>
          </a:p>
        </p:txBody>
      </p:sp>
      <p:pic>
        <p:nvPicPr>
          <p:cNvPr id="24" name="Picture Placeholder 23" descr="Progressive Charlestown: Important new scientific research sheds light ..."/>
          <p:cNvPicPr>
            <a:picLocks noGrp="1" noChangeAspect="1"/>
          </p:cNvPicPr>
          <p:nvPr>
            <p:ph type="pic" sz="quarter" idx="25"/>
          </p:nvPr>
        </p:nvPicPr>
        <p:blipFill>
          <a:blip r:embed="rId3"/>
          <a:srcRect t="2273" b="2273"/>
          <a:stretch>
            <a:fillRect/>
          </a:stretch>
        </p:blipFill>
        <p:spPr/>
      </p:pic>
      <p:sp>
        <p:nvSpPr>
          <p:cNvPr id="8" name="Text Placeholder 7"/>
          <p:cNvSpPr>
            <a:spLocks noGrp="1"/>
          </p:cNvSpPr>
          <p:nvPr>
            <p:ph type="body" sz="quarter" idx="26"/>
          </p:nvPr>
        </p:nvSpPr>
        <p:spPr>
          <a:xfrm>
            <a:off x="1772817" y="3181762"/>
            <a:ext cx="4183224" cy="1315615"/>
          </a:xfrm>
        </p:spPr>
        <p:txBody>
          <a:bodyPr>
            <a:noAutofit/>
          </a:bodyPr>
          <a:lstStyle/>
          <a:p>
            <a:r>
              <a:rPr lang="en-US" sz="2400" dirty="0">
                <a:cs typeface="+mj-cs"/>
              </a:rPr>
              <a:t>Career </a:t>
            </a:r>
            <a:r>
              <a:rPr lang="th-TH" sz="2400" dirty="0">
                <a:cs typeface="+mj-cs"/>
              </a:rPr>
              <a:t>การเรียน อาชีพ</a:t>
            </a:r>
          </a:p>
          <a:p>
            <a:r>
              <a:rPr lang="th-TH" sz="2000" dirty="0">
                <a:cs typeface="+mj-cs"/>
              </a:rPr>
              <a:t>เลือกสายผิด เลือกอาชีพผิด รายได้น้อย/ผันผวน ตกงาน</a:t>
            </a:r>
            <a:endParaRPr lang="en-US" sz="2000" dirty="0">
              <a:cs typeface="+mj-cs"/>
            </a:endParaRPr>
          </a:p>
        </p:txBody>
      </p:sp>
      <p:pic>
        <p:nvPicPr>
          <p:cNvPr id="20" name="Picture Placeholder 19" descr="Baby &lt;strong&gt;Working&lt;/strong&gt; On A &lt;strong&gt;Laptop&lt;/strong&gt; Free Stock Photo - Public Domain Pictures"/>
          <p:cNvPicPr>
            <a:picLocks noGrp="1" noChangeAspect="1"/>
          </p:cNvPicPr>
          <p:nvPr>
            <p:ph type="pic" sz="quarter" idx="27"/>
          </p:nvPr>
        </p:nvPicPr>
        <p:blipFill>
          <a:blip r:embed="rId4"/>
          <a:srcRect l="15079" r="15079"/>
          <a:stretch>
            <a:fillRect/>
          </a:stretch>
        </p:blipFill>
        <p:spPr/>
      </p:pic>
      <p:sp>
        <p:nvSpPr>
          <p:cNvPr id="10" name="Text Placeholder 9"/>
          <p:cNvSpPr>
            <a:spLocks noGrp="1"/>
          </p:cNvSpPr>
          <p:nvPr>
            <p:ph type="body" sz="quarter" idx="28"/>
          </p:nvPr>
        </p:nvSpPr>
        <p:spPr/>
        <p:txBody>
          <a:bodyPr>
            <a:normAutofit fontScale="92500" lnSpcReduction="20000"/>
          </a:bodyPr>
          <a:lstStyle/>
          <a:p>
            <a:r>
              <a:rPr lang="en-US" sz="3200" dirty="0">
                <a:cs typeface="+mj-cs"/>
              </a:rPr>
              <a:t>Property </a:t>
            </a:r>
            <a:r>
              <a:rPr lang="th-TH" sz="3200" dirty="0">
                <a:cs typeface="+mj-cs"/>
              </a:rPr>
              <a:t>ทรัพย์สิน</a:t>
            </a:r>
          </a:p>
          <a:p>
            <a:r>
              <a:rPr lang="th-TH" sz="2200" dirty="0">
                <a:cs typeface="+mj-cs"/>
              </a:rPr>
              <a:t>พัง เสีย หาย มูลค่าตก ถูกโจรกรรมข้อมูล</a:t>
            </a:r>
            <a:endParaRPr lang="en-US" sz="2200" dirty="0">
              <a:cs typeface="+mj-cs"/>
            </a:endParaRPr>
          </a:p>
        </p:txBody>
      </p:sp>
      <p:pic>
        <p:nvPicPr>
          <p:cNvPr id="26" name="Picture Placeholder 25" descr="Description Ranch style &lt;strong&gt;home&lt;/strong&gt; in Salinas, California.JPG"/>
          <p:cNvPicPr>
            <a:picLocks noGrp="1" noChangeAspect="1"/>
          </p:cNvPicPr>
          <p:nvPr>
            <p:ph type="pic" sz="quarter" idx="29"/>
          </p:nvPr>
        </p:nvPicPr>
        <p:blipFill>
          <a:blip r:embed="rId5"/>
          <a:srcRect l="10714" r="10714"/>
          <a:stretch>
            <a:fillRect/>
          </a:stretch>
        </p:blipFill>
        <p:spPr/>
      </p:pic>
      <p:sp>
        <p:nvSpPr>
          <p:cNvPr id="12" name="Text Placeholder 11"/>
          <p:cNvSpPr>
            <a:spLocks noGrp="1"/>
          </p:cNvSpPr>
          <p:nvPr>
            <p:ph type="body" sz="quarter" idx="30"/>
          </p:nvPr>
        </p:nvSpPr>
        <p:spPr/>
        <p:txBody>
          <a:bodyPr>
            <a:noAutofit/>
          </a:bodyPr>
          <a:lstStyle/>
          <a:p>
            <a:r>
              <a:rPr lang="en-US" sz="2400" dirty="0">
                <a:cs typeface="+mj-cs"/>
              </a:rPr>
              <a:t>Death </a:t>
            </a:r>
            <a:r>
              <a:rPr lang="th-TH" sz="2400" dirty="0">
                <a:cs typeface="+mj-cs"/>
              </a:rPr>
              <a:t>การเสียชีวิต</a:t>
            </a:r>
          </a:p>
          <a:p>
            <a:r>
              <a:rPr lang="th-TH" sz="2000" dirty="0">
                <a:cs typeface="+mj-cs"/>
              </a:rPr>
              <a:t>ตัวเองตาย คนรอบข้างตาย ตายเร็ว</a:t>
            </a:r>
            <a:r>
              <a:rPr lang="en-US" sz="2000" dirty="0">
                <a:cs typeface="+mj-cs"/>
              </a:rPr>
              <a:t> </a:t>
            </a:r>
            <a:r>
              <a:rPr lang="th-TH" sz="2000" dirty="0">
                <a:cs typeface="+mj-cs"/>
              </a:rPr>
              <a:t>ตายช้า</a:t>
            </a:r>
            <a:endParaRPr lang="en-US" sz="2000" dirty="0">
              <a:cs typeface="+mj-cs"/>
            </a:endParaRPr>
          </a:p>
        </p:txBody>
      </p:sp>
      <p:pic>
        <p:nvPicPr>
          <p:cNvPr id="22" name="Picture Placeholder 21" descr="Review : &lt;strong&gt;Death Note&lt;/strong&gt; manga series by Tsugumi Ohba. | Fiction is like a ..."/>
          <p:cNvPicPr>
            <a:picLocks noGrp="1" noChangeAspect="1"/>
          </p:cNvPicPr>
          <p:nvPr>
            <p:ph type="pic" sz="quarter" idx="31"/>
          </p:nvPr>
        </p:nvPicPr>
        <p:blipFill>
          <a:blip r:embed="rId6"/>
          <a:srcRect l="20536" r="20536"/>
          <a:stretch>
            <a:fillRect/>
          </a:stretch>
        </p:blipFill>
        <p:spPr/>
      </p:pic>
      <p:sp>
        <p:nvSpPr>
          <p:cNvPr id="14" name="Text Placeholder 13"/>
          <p:cNvSpPr>
            <a:spLocks noGrp="1"/>
          </p:cNvSpPr>
          <p:nvPr>
            <p:ph type="body" sz="quarter" idx="32"/>
          </p:nvPr>
        </p:nvSpPr>
        <p:spPr/>
        <p:txBody>
          <a:bodyPr>
            <a:normAutofit fontScale="92500" lnSpcReduction="20000"/>
          </a:bodyPr>
          <a:lstStyle/>
          <a:p>
            <a:r>
              <a:rPr lang="en-US" sz="3200" dirty="0">
                <a:cs typeface="+mj-cs"/>
              </a:rPr>
              <a:t>Liability </a:t>
            </a:r>
            <a:r>
              <a:rPr lang="th-TH" sz="3200" dirty="0">
                <a:cs typeface="+mj-cs"/>
              </a:rPr>
              <a:t>ความรับผิด</a:t>
            </a:r>
          </a:p>
          <a:p>
            <a:r>
              <a:rPr lang="th-TH" sz="2200" dirty="0">
                <a:cs typeface="+mj-cs"/>
              </a:rPr>
              <a:t>ถูกฟ้อง ถูกไล่ออก ถูกปรับ เข้าคุก ประหารชีวิต</a:t>
            </a:r>
            <a:endParaRPr lang="en-US" sz="2200" dirty="0">
              <a:cs typeface="+mj-cs"/>
            </a:endParaRPr>
          </a:p>
        </p:txBody>
      </p:sp>
      <p:pic>
        <p:nvPicPr>
          <p:cNvPr id="28" name="Picture Placeholder 27" descr="When one has been in the brig, how long until clean record?"/>
          <p:cNvPicPr>
            <a:picLocks noGrp="1" noChangeAspect="1"/>
          </p:cNvPicPr>
          <p:nvPr>
            <p:ph type="pic" sz="quarter" idx="33"/>
          </p:nvPr>
        </p:nvPicPr>
        <p:blipFill>
          <a:blip r:embed="rId7"/>
          <a:srcRect t="1064" b="1064"/>
          <a:stretch>
            <a:fillRect/>
          </a:stretch>
        </p:blipFill>
        <p:spPr/>
      </p:pic>
    </p:spTree>
    <p:extLst>
      <p:ext uri="{BB962C8B-B14F-4D97-AF65-F5344CB8AC3E}">
        <p14:creationId xmlns:p14="http://schemas.microsoft.com/office/powerpoint/2010/main" val="316719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fade">
                                      <p:cBhvr>
                                        <p:cTn id="28" dur="500"/>
                                        <p:tgtEl>
                                          <p:spTgt spid="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xEl>
                                              <p:pRg st="0" end="0"/>
                                            </p:txEl>
                                          </p:spTgt>
                                        </p:tgtEl>
                                        <p:attrNameLst>
                                          <p:attrName>style.visibility</p:attrName>
                                        </p:attrNameLst>
                                      </p:cBhvr>
                                      <p:to>
                                        <p:strVal val="visible"/>
                                      </p:to>
                                    </p:set>
                                    <p:animEffect transition="in" filter="fade">
                                      <p:cBhvr>
                                        <p:cTn id="36" dur="500"/>
                                        <p:tgtEl>
                                          <p:spTgt spid="1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
                                            <p:txEl>
                                              <p:pRg st="1" end="1"/>
                                            </p:txEl>
                                          </p:spTgt>
                                        </p:tgtEl>
                                        <p:attrNameLst>
                                          <p:attrName>style.visibility</p:attrName>
                                        </p:attrNameLst>
                                      </p:cBhvr>
                                      <p:to>
                                        <p:strVal val="visible"/>
                                      </p:to>
                                    </p:set>
                                    <p:animEffect transition="in" filter="fade">
                                      <p:cBhvr>
                                        <p:cTn id="41" dur="500"/>
                                        <p:tgtEl>
                                          <p:spTgt spid="12">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
                                            <p:txEl>
                                              <p:pRg st="0" end="0"/>
                                            </p:txEl>
                                          </p:spTgt>
                                        </p:tgtEl>
                                        <p:attrNameLst>
                                          <p:attrName>style.visibility</p:attrName>
                                        </p:attrNameLst>
                                      </p:cBhvr>
                                      <p:to>
                                        <p:strVal val="visible"/>
                                      </p:to>
                                    </p:set>
                                    <p:animEffect transition="in" filter="fade">
                                      <p:cBhvr>
                                        <p:cTn id="49" dur="500"/>
                                        <p:tgtEl>
                                          <p:spTgt spid="6">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6">
                                            <p:txEl>
                                              <p:pRg st="1" end="1"/>
                                            </p:txEl>
                                          </p:spTgt>
                                        </p:tgtEl>
                                        <p:attrNameLst>
                                          <p:attrName>style.visibility</p:attrName>
                                        </p:attrNameLst>
                                      </p:cBhvr>
                                      <p:to>
                                        <p:strVal val="visible"/>
                                      </p:to>
                                    </p:set>
                                    <p:animEffect transition="in" filter="fade">
                                      <p:cBhvr>
                                        <p:cTn id="54" dur="500"/>
                                        <p:tgtEl>
                                          <p:spTgt spid="6">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0">
                                            <p:txEl>
                                              <p:pRg st="0" end="0"/>
                                            </p:txEl>
                                          </p:spTgt>
                                        </p:tgtEl>
                                        <p:attrNameLst>
                                          <p:attrName>style.visibility</p:attrName>
                                        </p:attrNameLst>
                                      </p:cBhvr>
                                      <p:to>
                                        <p:strVal val="visible"/>
                                      </p:to>
                                    </p:set>
                                    <p:animEffect transition="in" filter="fade">
                                      <p:cBhvr>
                                        <p:cTn id="62" dur="500"/>
                                        <p:tgtEl>
                                          <p:spTgt spid="10">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0">
                                            <p:txEl>
                                              <p:pRg st="1" end="1"/>
                                            </p:txEl>
                                          </p:spTgt>
                                        </p:tgtEl>
                                        <p:attrNameLst>
                                          <p:attrName>style.visibility</p:attrName>
                                        </p:attrNameLst>
                                      </p:cBhvr>
                                      <p:to>
                                        <p:strVal val="visible"/>
                                      </p:to>
                                    </p:set>
                                    <p:animEffect transition="in" filter="fade">
                                      <p:cBhvr>
                                        <p:cTn id="67" dur="500"/>
                                        <p:tgtEl>
                                          <p:spTgt spid="10">
                                            <p:txEl>
                                              <p:pRg st="1" end="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4">
                                            <p:txEl>
                                              <p:pRg st="0" end="0"/>
                                            </p:txEl>
                                          </p:spTgt>
                                        </p:tgtEl>
                                        <p:attrNameLst>
                                          <p:attrName>style.visibility</p:attrName>
                                        </p:attrNameLst>
                                      </p:cBhvr>
                                      <p:to>
                                        <p:strVal val="visible"/>
                                      </p:to>
                                    </p:set>
                                    <p:animEffect transition="in" filter="fade">
                                      <p:cBhvr>
                                        <p:cTn id="75" dur="500"/>
                                        <p:tgtEl>
                                          <p:spTgt spid="14">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4">
                                            <p:txEl>
                                              <p:pRg st="1" end="1"/>
                                            </p:txEl>
                                          </p:spTgt>
                                        </p:tgtEl>
                                        <p:attrNameLst>
                                          <p:attrName>style.visibility</p:attrName>
                                        </p:attrNameLst>
                                      </p:cBhvr>
                                      <p:to>
                                        <p:strVal val="visible"/>
                                      </p:to>
                                    </p:set>
                                    <p:animEffect transition="in" filter="fade">
                                      <p:cBhvr>
                                        <p:cTn id="80"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P spid="8" grpId="0" build="p"/>
      <p:bldP spid="10" grpId="0" build="p"/>
      <p:bldP spid="12" grpId="0" build="p"/>
      <p:bldP spid="1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ile:&lt;strong&gt;Financial District&lt;/strong&gt; Toronto May 2012.jpg - Wikimedia Commons"/>
          <p:cNvPicPr>
            <a:picLocks noChangeAspect="1"/>
          </p:cNvPicPr>
          <p:nvPr/>
        </p:nvPicPr>
        <p:blipFill>
          <a:blip r:embed="rId2"/>
          <a:stretch>
            <a:fillRect/>
          </a:stretch>
        </p:blipFill>
        <p:spPr>
          <a:xfrm>
            <a:off x="1" y="-1"/>
            <a:ext cx="12191999" cy="8075221"/>
          </a:xfrm>
          <a:prstGeom prst="rect">
            <a:avLst/>
          </a:prstGeom>
        </p:spPr>
      </p:pic>
      <p:sp>
        <p:nvSpPr>
          <p:cNvPr id="17" name="TextBox 16"/>
          <p:cNvSpPr txBox="1"/>
          <p:nvPr/>
        </p:nvSpPr>
        <p:spPr>
          <a:xfrm>
            <a:off x="1" y="2606883"/>
            <a:ext cx="12191999" cy="1862048"/>
          </a:xfrm>
          <a:prstGeom prst="rect">
            <a:avLst/>
          </a:prstGeom>
          <a:solidFill>
            <a:srgbClr val="B8B8B8">
              <a:alpha val="69804"/>
            </a:srgbClr>
          </a:solidFill>
        </p:spPr>
        <p:txBody>
          <a:bodyPr wrap="square" rtlCol="0">
            <a:spAutoFit/>
          </a:bodyPr>
          <a:lstStyle/>
          <a:p>
            <a:pPr algn="ctr"/>
            <a:r>
              <a:rPr lang="th-TH" sz="11500" dirty="0"/>
              <a:t>ความเสี่ยงธุรกิจ</a:t>
            </a:r>
            <a:endParaRPr lang="en-US" sz="11500" dirty="0"/>
          </a:p>
        </p:txBody>
      </p:sp>
    </p:spTree>
    <p:extLst>
      <p:ext uri="{BB962C8B-B14F-4D97-AF65-F5344CB8AC3E}">
        <p14:creationId xmlns:p14="http://schemas.microsoft.com/office/powerpoint/2010/main" val="3955986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72" y="1356880"/>
            <a:ext cx="11206064" cy="1007697"/>
          </a:xfrm>
        </p:spPr>
        <p:txBody>
          <a:bodyPr>
            <a:normAutofit/>
          </a:bodyPr>
          <a:lstStyle/>
          <a:p>
            <a:r>
              <a:rPr lang="th-TH" dirty="0"/>
              <a:t>ทำไมบริษัทต้องจัดการความเสี่ยง?</a:t>
            </a:r>
            <a:endParaRPr lang="en-US" dirty="0"/>
          </a:p>
        </p:txBody>
      </p:sp>
      <p:sp>
        <p:nvSpPr>
          <p:cNvPr id="3" name="Text Placeholder 2"/>
          <p:cNvSpPr>
            <a:spLocks noGrp="1"/>
          </p:cNvSpPr>
          <p:nvPr>
            <p:ph type="body" idx="1"/>
          </p:nvPr>
        </p:nvSpPr>
        <p:spPr>
          <a:xfrm>
            <a:off x="382558" y="2467218"/>
            <a:ext cx="11150078" cy="2787362"/>
          </a:xfrm>
        </p:spPr>
        <p:txBody>
          <a:bodyPr>
            <a:noAutofit/>
          </a:bodyPr>
          <a:lstStyle/>
          <a:p>
            <a:r>
              <a:rPr lang="th-TH" sz="3200" dirty="0">
                <a:highlight>
                  <a:srgbClr val="00FFFF"/>
                </a:highlight>
              </a:rPr>
              <a:t>สองเหตุผล</a:t>
            </a:r>
          </a:p>
          <a:p>
            <a:r>
              <a:rPr lang="th-TH" sz="3200" dirty="0"/>
              <a:t>เพื่อไม่ให้เสียโอกาสเวลามีโปรเจคทำเงินเข้ามา (ป้องกันการ </a:t>
            </a:r>
            <a:r>
              <a:rPr lang="en-US" sz="3200" dirty="0"/>
              <a:t>under-investment)</a:t>
            </a:r>
          </a:p>
          <a:p>
            <a:r>
              <a:rPr lang="th-TH" sz="3200" dirty="0"/>
              <a:t>เพราะเวลาบริษัทล้มละลายจะมีต้นทุนสูง (จ่ายพนักงาน ผู้บริหาร การขายสินทรัพย์ทอดตลาด ค่าทนาย ฯลฯ)</a:t>
            </a:r>
            <a:endParaRPr lang="en-US" sz="3200" dirty="0"/>
          </a:p>
        </p:txBody>
      </p:sp>
      <p:sp>
        <p:nvSpPr>
          <p:cNvPr id="4" name="Picture Placeholder 3"/>
          <p:cNvSpPr>
            <a:spLocks noGrp="1"/>
          </p:cNvSpPr>
          <p:nvPr>
            <p:ph type="pic" sz="quarter" idx="29"/>
          </p:nvPr>
        </p:nvSpPr>
        <p:spPr/>
      </p:sp>
    </p:spTree>
    <p:extLst>
      <p:ext uri="{BB962C8B-B14F-4D97-AF65-F5344CB8AC3E}">
        <p14:creationId xmlns:p14="http://schemas.microsoft.com/office/powerpoint/2010/main" val="1320677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 have been primarily focused on marvel s daredevil for &lt;strong&gt;netflix&lt;/strong&gt; we may"/>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422060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th-TH" sz="4800" dirty="0"/>
              <a:t>กรอบการวิเคราะห์ความเสี่ยงธุรกิจเบื้องต้น</a:t>
            </a:r>
            <a:endParaRPr lang="en-US" sz="4800" dirty="0"/>
          </a:p>
        </p:txBody>
      </p:sp>
      <p:sp>
        <p:nvSpPr>
          <p:cNvPr id="6" name="Text Placeholder 5"/>
          <p:cNvSpPr>
            <a:spLocks noGrp="1"/>
          </p:cNvSpPr>
          <p:nvPr>
            <p:ph type="body" sz="quarter" idx="17"/>
          </p:nvPr>
        </p:nvSpPr>
        <p:spPr>
          <a:xfrm>
            <a:off x="401217" y="4422712"/>
            <a:ext cx="2470151" cy="1670180"/>
          </a:xfrm>
        </p:spPr>
        <p:txBody>
          <a:bodyPr>
            <a:normAutofit/>
          </a:bodyPr>
          <a:lstStyle/>
          <a:p>
            <a:r>
              <a:rPr lang="th-TH" sz="2800" dirty="0">
                <a:cs typeface="+mj-cs"/>
              </a:rPr>
              <a:t>รู้จักธุรกิจ</a:t>
            </a:r>
            <a:endParaRPr lang="en-US" sz="2800" dirty="0">
              <a:cs typeface="+mj-cs"/>
            </a:endParaRPr>
          </a:p>
        </p:txBody>
      </p:sp>
      <p:sp>
        <p:nvSpPr>
          <p:cNvPr id="7" name="Text Placeholder 6"/>
          <p:cNvSpPr>
            <a:spLocks noGrp="1"/>
          </p:cNvSpPr>
          <p:nvPr>
            <p:ph type="body" sz="quarter" idx="24"/>
          </p:nvPr>
        </p:nvSpPr>
        <p:spPr>
          <a:xfrm>
            <a:off x="2954987" y="4422710"/>
            <a:ext cx="3030600" cy="1670180"/>
          </a:xfrm>
        </p:spPr>
        <p:txBody>
          <a:bodyPr>
            <a:noAutofit/>
          </a:bodyPr>
          <a:lstStyle/>
          <a:p>
            <a:r>
              <a:rPr lang="th-TH" sz="2800" dirty="0">
                <a:cs typeface="+mj-cs"/>
              </a:rPr>
              <a:t>ระบุปัจจัยเสี่ยง</a:t>
            </a:r>
          </a:p>
          <a:p>
            <a:r>
              <a:rPr lang="en-US" sz="2800" dirty="0">
                <a:cs typeface="+mj-cs"/>
              </a:rPr>
              <a:t>(Risk Identification)</a:t>
            </a:r>
          </a:p>
        </p:txBody>
      </p:sp>
      <p:sp>
        <p:nvSpPr>
          <p:cNvPr id="8" name="Text Placeholder 7"/>
          <p:cNvSpPr>
            <a:spLocks noGrp="1"/>
          </p:cNvSpPr>
          <p:nvPr>
            <p:ph type="body" sz="quarter" idx="25"/>
          </p:nvPr>
        </p:nvSpPr>
        <p:spPr>
          <a:xfrm>
            <a:off x="5895578" y="4422710"/>
            <a:ext cx="3012241" cy="1670180"/>
          </a:xfrm>
        </p:spPr>
        <p:txBody>
          <a:bodyPr>
            <a:noAutofit/>
          </a:bodyPr>
          <a:lstStyle/>
          <a:p>
            <a:r>
              <a:rPr lang="th-TH" sz="2800" dirty="0">
                <a:cs typeface="+mj-cs"/>
              </a:rPr>
              <a:t>ประเมินความเสี่ยงออกมาเป็นตัวเลข </a:t>
            </a:r>
            <a:endParaRPr lang="en-US" sz="2800" dirty="0">
              <a:cs typeface="+mj-cs"/>
            </a:endParaRPr>
          </a:p>
          <a:p>
            <a:r>
              <a:rPr lang="en-US" sz="2800" dirty="0">
                <a:cs typeface="+mj-cs"/>
              </a:rPr>
              <a:t>(Risk Quantification)</a:t>
            </a:r>
          </a:p>
        </p:txBody>
      </p:sp>
      <p:sp>
        <p:nvSpPr>
          <p:cNvPr id="9" name="Text Placeholder 8"/>
          <p:cNvSpPr>
            <a:spLocks noGrp="1"/>
          </p:cNvSpPr>
          <p:nvPr>
            <p:ph type="body" sz="quarter" idx="26"/>
          </p:nvPr>
        </p:nvSpPr>
        <p:spPr>
          <a:xfrm>
            <a:off x="8817810" y="4422710"/>
            <a:ext cx="3037617" cy="1670180"/>
          </a:xfrm>
        </p:spPr>
        <p:txBody>
          <a:bodyPr>
            <a:noAutofit/>
          </a:bodyPr>
          <a:lstStyle/>
          <a:p>
            <a:r>
              <a:rPr lang="th-TH" sz="2800" dirty="0">
                <a:cs typeface="+mj-cs"/>
              </a:rPr>
              <a:t>จัดลำดับความเสี่ยงตามลำดับความสำคัญ</a:t>
            </a:r>
          </a:p>
          <a:p>
            <a:r>
              <a:rPr lang="en-US" sz="2800" dirty="0">
                <a:cs typeface="+mj-cs"/>
              </a:rPr>
              <a:t>(Risk Prioritization)</a:t>
            </a:r>
          </a:p>
        </p:txBody>
      </p:sp>
      <p:pic>
        <p:nvPicPr>
          <p:cNvPr id="16" name="Picture Placeholder 15"/>
          <p:cNvPicPr>
            <a:picLocks noGrp="1" noChangeAspect="1"/>
          </p:cNvPicPr>
          <p:nvPr>
            <p:ph type="pic" sz="quarter" idx="27"/>
          </p:nvPr>
        </p:nvPicPr>
        <p:blipFill>
          <a:blip r:embed="rId2"/>
          <a:srcRect/>
          <a:stretch>
            <a:fillRect/>
          </a:stretch>
        </p:blipFill>
        <p:spPr>
          <a:xfrm>
            <a:off x="401216" y="1700634"/>
            <a:ext cx="2470151" cy="2470151"/>
          </a:xfrm>
        </p:spPr>
      </p:pic>
      <p:pic>
        <p:nvPicPr>
          <p:cNvPr id="18" name="Picture Placeholder 17"/>
          <p:cNvPicPr>
            <a:picLocks noGrp="1" noChangeAspect="1"/>
          </p:cNvPicPr>
          <p:nvPr>
            <p:ph type="pic" sz="quarter" idx="28"/>
          </p:nvPr>
        </p:nvPicPr>
        <p:blipFill>
          <a:blip r:embed="rId3"/>
          <a:srcRect/>
          <a:stretch>
            <a:fillRect/>
          </a:stretch>
        </p:blipFill>
        <p:spPr/>
      </p:pic>
      <p:pic>
        <p:nvPicPr>
          <p:cNvPr id="20" name="Picture Placeholder 19"/>
          <p:cNvPicPr>
            <a:picLocks noGrp="1" noChangeAspect="1"/>
          </p:cNvPicPr>
          <p:nvPr>
            <p:ph type="pic" sz="quarter" idx="29"/>
          </p:nvPr>
        </p:nvPicPr>
        <p:blipFill>
          <a:blip r:embed="rId4"/>
          <a:srcRect/>
          <a:stretch>
            <a:fillRect/>
          </a:stretch>
        </p:blipFill>
        <p:spPr>
          <a:xfrm>
            <a:off x="6166624" y="1700632"/>
            <a:ext cx="2470151" cy="2470151"/>
          </a:xfrm>
        </p:spPr>
      </p:pic>
      <p:pic>
        <p:nvPicPr>
          <p:cNvPr id="25" name="Picture Placeholder 24"/>
          <p:cNvPicPr>
            <a:picLocks noGrp="1" noChangeAspect="1"/>
          </p:cNvPicPr>
          <p:nvPr>
            <p:ph type="pic" sz="quarter" idx="30"/>
          </p:nvPr>
        </p:nvPicPr>
        <p:blipFill>
          <a:blip r:embed="rId5"/>
          <a:srcRect l="6154" r="6154"/>
          <a:stretch>
            <a:fillRect/>
          </a:stretch>
        </p:blipFill>
        <p:spPr>
          <a:xfrm>
            <a:off x="9101544" y="1700631"/>
            <a:ext cx="2470151" cy="2470151"/>
          </a:xfrm>
        </p:spPr>
      </p:pic>
    </p:spTree>
    <p:extLst>
      <p:ext uri="{BB962C8B-B14F-4D97-AF65-F5344CB8AC3E}">
        <p14:creationId xmlns:p14="http://schemas.microsoft.com/office/powerpoint/2010/main" val="1510058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h-TH" dirty="0"/>
              <a:t>ความเสี่ยงของธุรกิจ </a:t>
            </a:r>
            <a:r>
              <a:rPr lang="en-US" dirty="0"/>
              <a:t>4 </a:t>
            </a:r>
            <a:r>
              <a:rPr lang="th-TH" dirty="0"/>
              <a:t>ประเภท</a:t>
            </a:r>
            <a:r>
              <a:rPr lang="en-US" dirty="0"/>
              <a:t>: S-F-O-C Framework</a:t>
            </a:r>
          </a:p>
        </p:txBody>
      </p:sp>
      <p:sp>
        <p:nvSpPr>
          <p:cNvPr id="4" name="Text Placeholder 3"/>
          <p:cNvSpPr>
            <a:spLocks noGrp="1"/>
          </p:cNvSpPr>
          <p:nvPr>
            <p:ph type="body" sz="quarter" idx="17"/>
          </p:nvPr>
        </p:nvSpPr>
        <p:spPr>
          <a:xfrm>
            <a:off x="1772816" y="1567550"/>
            <a:ext cx="4183225" cy="2746141"/>
          </a:xfrm>
        </p:spPr>
        <p:txBody>
          <a:bodyPr>
            <a:normAutofit fontScale="70000" lnSpcReduction="20000"/>
          </a:bodyPr>
          <a:lstStyle/>
          <a:p>
            <a:r>
              <a:rPr lang="en-US" sz="3200" b="1" i="1" dirty="0">
                <a:cs typeface="+mj-cs"/>
              </a:rPr>
              <a:t>Strategic </a:t>
            </a:r>
            <a:r>
              <a:rPr lang="th-TH" sz="3200" b="1" i="1" dirty="0">
                <a:cs typeface="+mj-cs"/>
              </a:rPr>
              <a:t>ความเสี่ยงเชิงกลยุทธ์</a:t>
            </a:r>
          </a:p>
          <a:p>
            <a:r>
              <a:rPr lang="th-TH" sz="3200" dirty="0">
                <a:cs typeface="+mj-cs"/>
              </a:rPr>
              <a:t>ข้อมูลไม่ดี ข้อมูลไม่พอ เลือกกลยุทธ์พลาด</a:t>
            </a:r>
            <a:r>
              <a:rPr lang="en-US" sz="3200" dirty="0">
                <a:cs typeface="+mj-cs"/>
              </a:rPr>
              <a:t> </a:t>
            </a:r>
            <a:r>
              <a:rPr lang="th-TH" sz="3200" dirty="0">
                <a:cs typeface="+mj-cs"/>
              </a:rPr>
              <a:t>ปรับตัวได้ช้า </a:t>
            </a:r>
            <a:r>
              <a:rPr lang="en-US" sz="3200" dirty="0">
                <a:cs typeface="+mj-cs"/>
              </a:rPr>
              <a:t>demand </a:t>
            </a:r>
            <a:r>
              <a:rPr lang="th-TH" sz="3200" dirty="0">
                <a:cs typeface="+mj-cs"/>
              </a:rPr>
              <a:t>ไม่พอ แข่งขันสูง ราคาผันผวน เศรษฐกิจแย่ เทคโนโลยีเปลี่ยนเร็ว ถูกซื้อกิจการ เสื่อมเสียชื่อเสียง/</a:t>
            </a:r>
            <a:r>
              <a:rPr lang="en-US" sz="3200" dirty="0">
                <a:cs typeface="+mj-cs"/>
              </a:rPr>
              <a:t>brand </a:t>
            </a:r>
            <a:r>
              <a:rPr lang="th-TH" sz="3200" dirty="0">
                <a:cs typeface="+mj-cs"/>
              </a:rPr>
              <a:t>ปัญหาการเมือง</a:t>
            </a:r>
          </a:p>
        </p:txBody>
      </p:sp>
      <p:sp>
        <p:nvSpPr>
          <p:cNvPr id="6" name="Text Placeholder 5"/>
          <p:cNvSpPr>
            <a:spLocks noGrp="1"/>
          </p:cNvSpPr>
          <p:nvPr>
            <p:ph type="body" sz="quarter" idx="24"/>
          </p:nvPr>
        </p:nvSpPr>
        <p:spPr>
          <a:xfrm>
            <a:off x="7476931" y="1511570"/>
            <a:ext cx="4451211" cy="2323451"/>
          </a:xfrm>
        </p:spPr>
        <p:txBody>
          <a:bodyPr>
            <a:noAutofit/>
          </a:bodyPr>
          <a:lstStyle/>
          <a:p>
            <a:r>
              <a:rPr lang="en-US" sz="2000" b="1" i="1" dirty="0">
                <a:cs typeface="+mj-cs"/>
              </a:rPr>
              <a:t>Operation </a:t>
            </a:r>
            <a:r>
              <a:rPr lang="th-TH" sz="2000" b="1" i="1" dirty="0">
                <a:cs typeface="+mj-cs"/>
              </a:rPr>
              <a:t>ความเสี่ยงด้านการปฏิบัติการ</a:t>
            </a:r>
          </a:p>
          <a:p>
            <a:r>
              <a:rPr lang="en-US" sz="2000" dirty="0">
                <a:cs typeface="+mj-cs"/>
              </a:rPr>
              <a:t>People: </a:t>
            </a:r>
            <a:r>
              <a:rPr lang="th-TH" sz="2000" dirty="0">
                <a:cs typeface="+mj-cs"/>
              </a:rPr>
              <a:t>คนไม่พอ คนไม่เก่ง คนออกเยอะ คนโกง</a:t>
            </a:r>
            <a:endParaRPr lang="en-US" sz="2000" dirty="0">
              <a:cs typeface="+mj-cs"/>
            </a:endParaRPr>
          </a:p>
          <a:p>
            <a:r>
              <a:rPr lang="en-US" sz="2000" dirty="0">
                <a:cs typeface="+mj-cs"/>
              </a:rPr>
              <a:t>Process: </a:t>
            </a:r>
            <a:r>
              <a:rPr lang="th-TH" sz="2000" dirty="0">
                <a:cs typeface="+mj-cs"/>
              </a:rPr>
              <a:t>ระบบไม่ทำงาน ระบบไม่มีประสิทธิภาพ</a:t>
            </a:r>
            <a:endParaRPr lang="en-US" sz="2000" dirty="0">
              <a:cs typeface="+mj-cs"/>
            </a:endParaRPr>
          </a:p>
          <a:p>
            <a:r>
              <a:rPr lang="en-US" sz="2000" dirty="0">
                <a:cs typeface="+mj-cs"/>
              </a:rPr>
              <a:t>Disruption: </a:t>
            </a:r>
            <a:r>
              <a:rPr lang="th-TH" sz="2000" dirty="0">
                <a:cs typeface="+mj-cs"/>
              </a:rPr>
              <a:t>ไฟไหม้ พายุเข้า น้ำท่วม โดนโจรกรรมข้อมูล</a:t>
            </a:r>
          </a:p>
        </p:txBody>
      </p:sp>
      <p:sp>
        <p:nvSpPr>
          <p:cNvPr id="8" name="Text Placeholder 7"/>
          <p:cNvSpPr>
            <a:spLocks noGrp="1"/>
          </p:cNvSpPr>
          <p:nvPr>
            <p:ph type="body" sz="quarter" idx="26"/>
          </p:nvPr>
        </p:nvSpPr>
        <p:spPr>
          <a:xfrm>
            <a:off x="1772817" y="4313692"/>
            <a:ext cx="3965510" cy="1315615"/>
          </a:xfrm>
        </p:spPr>
        <p:txBody>
          <a:bodyPr>
            <a:noAutofit/>
          </a:bodyPr>
          <a:lstStyle/>
          <a:p>
            <a:r>
              <a:rPr lang="en-US" sz="2000" b="1" i="1" dirty="0">
                <a:cs typeface="+mj-cs"/>
              </a:rPr>
              <a:t>Financial </a:t>
            </a:r>
            <a:r>
              <a:rPr lang="th-TH" sz="2000" b="1" i="1" dirty="0">
                <a:cs typeface="+mj-cs"/>
              </a:rPr>
              <a:t>ความเสี่ยงด้านการเงิน</a:t>
            </a:r>
          </a:p>
          <a:p>
            <a:r>
              <a:rPr lang="th-TH" sz="2000" dirty="0"/>
              <a:t>เข้าถึงแหล่งทุนไม่ได้ เงินไม่พอ เงินแพง ผลตอบแทนจากการลงทุนต่ำ/ผันผวน รายจ่ายเพิ่ม/ผันผวน จ่ายภาษีแพง หมุนเงินไม่ทัน/สภาพคล่องต่ำ</a:t>
            </a:r>
          </a:p>
          <a:p>
            <a:endParaRPr lang="en-US" sz="2000" dirty="0">
              <a:cs typeface="+mj-cs"/>
            </a:endParaRPr>
          </a:p>
        </p:txBody>
      </p:sp>
      <p:sp>
        <p:nvSpPr>
          <p:cNvPr id="10" name="Text Placeholder 9"/>
          <p:cNvSpPr>
            <a:spLocks noGrp="1"/>
          </p:cNvSpPr>
          <p:nvPr>
            <p:ph type="body" sz="quarter" idx="28"/>
          </p:nvPr>
        </p:nvSpPr>
        <p:spPr>
          <a:xfrm>
            <a:off x="7476932" y="4257711"/>
            <a:ext cx="3965510" cy="1978481"/>
          </a:xfrm>
        </p:spPr>
        <p:txBody>
          <a:bodyPr>
            <a:noAutofit/>
          </a:bodyPr>
          <a:lstStyle/>
          <a:p>
            <a:r>
              <a:rPr lang="en-US" sz="2400" b="1" i="1" dirty="0">
                <a:cs typeface="+mj-cs"/>
              </a:rPr>
              <a:t>Compliance </a:t>
            </a:r>
            <a:r>
              <a:rPr lang="th-TH" sz="2400" b="1" i="1" dirty="0">
                <a:cs typeface="+mj-cs"/>
              </a:rPr>
              <a:t>ความเสี่ยงด้านกฎหมาย</a:t>
            </a:r>
          </a:p>
          <a:p>
            <a:r>
              <a:rPr lang="th-TH" sz="2400" dirty="0"/>
              <a:t>กฎหมายหรือระเบียบเปลี่ยน ถูกฟ้อง ถูกปรับ เข้าคุก ปิดบริษัท</a:t>
            </a:r>
            <a:endParaRPr lang="th-TH" sz="2400" dirty="0">
              <a:cs typeface="+mj-cs"/>
            </a:endParaRPr>
          </a:p>
          <a:p>
            <a:endParaRPr lang="en-US" sz="2400" dirty="0">
              <a:cs typeface="+mj-cs"/>
            </a:endParaRPr>
          </a:p>
        </p:txBody>
      </p:sp>
      <p:pic>
        <p:nvPicPr>
          <p:cNvPr id="21" name="Picture Placeholder 20" descr="&lt;strong&gt;Chess&lt;/strong&gt; is a games that I picked up at my grandfather’s. &lt;strong&gt;Chess&lt;/strong&gt; teaches ..."/>
          <p:cNvPicPr>
            <a:picLocks noGrp="1" noChangeAspect="1"/>
          </p:cNvPicPr>
          <p:nvPr>
            <p:ph type="pic" sz="quarter" idx="23"/>
          </p:nvPr>
        </p:nvPicPr>
        <p:blipFill>
          <a:blip r:embed="rId2"/>
          <a:srcRect t="9638" b="9638"/>
          <a:stretch>
            <a:fillRect/>
          </a:stretch>
        </p:blipFill>
        <p:spPr/>
      </p:pic>
      <p:pic>
        <p:nvPicPr>
          <p:cNvPr id="25" name="Picture Placeholder 24" descr="Description Money &lt;strong&gt;Cash&lt;/strong&gt;.jpg"/>
          <p:cNvPicPr>
            <a:picLocks noGrp="1" noChangeAspect="1"/>
          </p:cNvPicPr>
          <p:nvPr>
            <p:ph type="pic" sz="quarter" idx="27"/>
          </p:nvPr>
        </p:nvPicPr>
        <p:blipFill>
          <a:blip r:embed="rId3"/>
          <a:srcRect l="15172" r="15172"/>
          <a:stretch>
            <a:fillRect/>
          </a:stretch>
        </p:blipFill>
        <p:spPr>
          <a:xfrm>
            <a:off x="401216" y="4462982"/>
            <a:ext cx="1222311" cy="1166325"/>
          </a:xfrm>
        </p:spPr>
      </p:pic>
      <p:pic>
        <p:nvPicPr>
          <p:cNvPr id="29" name="Picture Placeholder 28" descr="&lt;strong&gt;Factory&lt;/strong&gt; &lt;strong&gt;workers&lt;/strong&gt; at the Huntley &amp; Palmer’s Biscuit &lt;strong&gt;Factory&lt;/strong&gt;, image ..."/>
          <p:cNvPicPr>
            <a:picLocks noGrp="1" noChangeAspect="1"/>
          </p:cNvPicPr>
          <p:nvPr>
            <p:ph type="pic" sz="quarter" idx="25"/>
          </p:nvPr>
        </p:nvPicPr>
        <p:blipFill>
          <a:blip r:embed="rId4"/>
          <a:srcRect l="11569" r="11569"/>
          <a:stretch>
            <a:fillRect/>
          </a:stretch>
        </p:blipFill>
        <p:spPr/>
      </p:pic>
      <p:pic>
        <p:nvPicPr>
          <p:cNvPr id="31" name="Picture Placeholder 30" descr="Law | Understanding and definition of Law"/>
          <p:cNvPicPr>
            <a:picLocks noGrp="1" noChangeAspect="1"/>
          </p:cNvPicPr>
          <p:nvPr>
            <p:ph type="pic" sz="quarter" idx="29"/>
          </p:nvPr>
        </p:nvPicPr>
        <p:blipFill>
          <a:blip r:embed="rId5"/>
          <a:srcRect l="2785" r="2785"/>
          <a:stretch>
            <a:fillRect/>
          </a:stretch>
        </p:blipFill>
        <p:spPr>
          <a:xfrm>
            <a:off x="6105331" y="4407001"/>
            <a:ext cx="1222311" cy="1166325"/>
          </a:xfrm>
        </p:spPr>
      </p:pic>
    </p:spTree>
    <p:extLst>
      <p:ext uri="{BB962C8B-B14F-4D97-AF65-F5344CB8AC3E}">
        <p14:creationId xmlns:p14="http://schemas.microsoft.com/office/powerpoint/2010/main" val="233589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fade">
                                      <p:cBhvr>
                                        <p:cTn id="25" dur="5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fade">
                                      <p:cBhvr>
                                        <p:cTn id="33" dur="500"/>
                                        <p:tgtEl>
                                          <p:spTgt spid="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xEl>
                                              <p:pRg st="1" end="1"/>
                                            </p:txEl>
                                          </p:spTgt>
                                        </p:tgtEl>
                                        <p:attrNameLst>
                                          <p:attrName>style.visibility</p:attrName>
                                        </p:attrNameLst>
                                      </p:cBhvr>
                                      <p:to>
                                        <p:strVal val="visible"/>
                                      </p:to>
                                    </p:set>
                                    <p:animEffect transition="in" filter="fade">
                                      <p:cBhvr>
                                        <p:cTn id="38" dur="500"/>
                                        <p:tgtEl>
                                          <p:spTgt spid="6">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animEffect transition="in" filter="fade">
                                      <p:cBhvr>
                                        <p:cTn id="43" dur="500"/>
                                        <p:tgtEl>
                                          <p:spTgt spid="6">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
                                            <p:txEl>
                                              <p:pRg st="3" end="3"/>
                                            </p:txEl>
                                          </p:spTgt>
                                        </p:tgtEl>
                                        <p:attrNameLst>
                                          <p:attrName>style.visibility</p:attrName>
                                        </p:attrNameLst>
                                      </p:cBhvr>
                                      <p:to>
                                        <p:strVal val="visible"/>
                                      </p:to>
                                    </p:set>
                                    <p:animEffect transition="in" filter="fade">
                                      <p:cBhvr>
                                        <p:cTn id="48" dur="500"/>
                                        <p:tgtEl>
                                          <p:spTgt spid="6">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0">
                                            <p:txEl>
                                              <p:pRg st="0" end="0"/>
                                            </p:txEl>
                                          </p:spTgt>
                                        </p:tgtEl>
                                        <p:attrNameLst>
                                          <p:attrName>style.visibility</p:attrName>
                                        </p:attrNameLst>
                                      </p:cBhvr>
                                      <p:to>
                                        <p:strVal val="visible"/>
                                      </p:to>
                                    </p:set>
                                    <p:animEffect transition="in" filter="fade">
                                      <p:cBhvr>
                                        <p:cTn id="56" dur="500"/>
                                        <p:tgtEl>
                                          <p:spTgt spid="10">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0">
                                            <p:txEl>
                                              <p:pRg st="1" end="1"/>
                                            </p:txEl>
                                          </p:spTgt>
                                        </p:tgtEl>
                                        <p:attrNameLst>
                                          <p:attrName>style.visibility</p:attrName>
                                        </p:attrNameLst>
                                      </p:cBhvr>
                                      <p:to>
                                        <p:strVal val="visible"/>
                                      </p:to>
                                    </p:set>
                                    <p:animEffect transition="in" filter="fade">
                                      <p:cBhvr>
                                        <p:cTn id="61"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P spid="8" grpId="0" build="p"/>
      <p:bldP spid="10"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a:xfrm>
            <a:off x="326572" y="299275"/>
            <a:ext cx="11206064" cy="1007697"/>
          </a:xfrm>
        </p:spPr>
        <p:txBody>
          <a:bodyPr>
            <a:normAutofit/>
          </a:bodyPr>
          <a:lstStyle/>
          <a:p>
            <a:r>
              <a:rPr lang="th-TH" sz="6000" dirty="0"/>
              <a:t>ความเสี่ยงเหล่านี้ควรเป็นความเสี่ยงประเภทไหน?</a:t>
            </a:r>
            <a:endParaRPr lang="en-US" sz="6000" dirty="0"/>
          </a:p>
        </p:txBody>
      </p:sp>
      <p:graphicFrame>
        <p:nvGraphicFramePr>
          <p:cNvPr id="25" name="Table 24"/>
          <p:cNvGraphicFramePr>
            <a:graphicFrameLocks noGrp="1"/>
          </p:cNvGraphicFramePr>
          <p:nvPr>
            <p:extLst>
              <p:ext uri="{D42A27DB-BD31-4B8C-83A1-F6EECF244321}">
                <p14:modId xmlns:p14="http://schemas.microsoft.com/office/powerpoint/2010/main" val="2750649621"/>
              </p:ext>
            </p:extLst>
          </p:nvPr>
        </p:nvGraphicFramePr>
        <p:xfrm>
          <a:off x="489801" y="1429350"/>
          <a:ext cx="11260920" cy="5053336"/>
        </p:xfrm>
        <a:graphic>
          <a:graphicData uri="http://schemas.openxmlformats.org/drawingml/2006/table">
            <a:tbl>
              <a:tblPr firstRow="1" bandRow="1">
                <a:tableStyleId>{D113A9D2-9D6B-4929-AA2D-F23B5EE8CBE7}</a:tableStyleId>
              </a:tblPr>
              <a:tblGrid>
                <a:gridCol w="5870056">
                  <a:extLst>
                    <a:ext uri="{9D8B030D-6E8A-4147-A177-3AD203B41FA5}">
                      <a16:colId xmlns:a16="http://schemas.microsoft.com/office/drawing/2014/main" val="1081892728"/>
                    </a:ext>
                  </a:extLst>
                </a:gridCol>
                <a:gridCol w="1323833">
                  <a:extLst>
                    <a:ext uri="{9D8B030D-6E8A-4147-A177-3AD203B41FA5}">
                      <a16:colId xmlns:a16="http://schemas.microsoft.com/office/drawing/2014/main" val="2908046801"/>
                    </a:ext>
                  </a:extLst>
                </a:gridCol>
                <a:gridCol w="1337480">
                  <a:extLst>
                    <a:ext uri="{9D8B030D-6E8A-4147-A177-3AD203B41FA5}">
                      <a16:colId xmlns:a16="http://schemas.microsoft.com/office/drawing/2014/main" val="1899683777"/>
                    </a:ext>
                  </a:extLst>
                </a:gridCol>
                <a:gridCol w="1378424">
                  <a:extLst>
                    <a:ext uri="{9D8B030D-6E8A-4147-A177-3AD203B41FA5}">
                      <a16:colId xmlns:a16="http://schemas.microsoft.com/office/drawing/2014/main" val="1514216668"/>
                    </a:ext>
                  </a:extLst>
                </a:gridCol>
                <a:gridCol w="1351127">
                  <a:extLst>
                    <a:ext uri="{9D8B030D-6E8A-4147-A177-3AD203B41FA5}">
                      <a16:colId xmlns:a16="http://schemas.microsoft.com/office/drawing/2014/main" val="1013943003"/>
                    </a:ext>
                  </a:extLst>
                </a:gridCol>
              </a:tblGrid>
              <a:tr h="631667">
                <a:tc>
                  <a:txBody>
                    <a:bodyPr/>
                    <a:lstStyle/>
                    <a:p>
                      <a:pPr algn="ctr"/>
                      <a:r>
                        <a:rPr lang="th-TH" sz="2400" dirty="0">
                          <a:solidFill>
                            <a:schemeClr val="bg1"/>
                          </a:solidFill>
                        </a:rPr>
                        <a:t>ความเสี่ยง</a:t>
                      </a:r>
                      <a:endParaRPr lang="en-US" sz="2400" dirty="0">
                        <a:solidFill>
                          <a:schemeClr val="bg1"/>
                        </a:solidFill>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800" dirty="0"/>
                        <a:t>Strategic</a:t>
                      </a:r>
                      <a:endParaRPr lang="en-US" sz="18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800" dirty="0"/>
                        <a:t>Financial</a:t>
                      </a:r>
                      <a:endParaRPr lang="en-US" sz="18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800" dirty="0"/>
                        <a:t>Operational</a:t>
                      </a:r>
                      <a:endParaRPr lang="en-US" sz="18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800" dirty="0"/>
                        <a:t>Compliance</a:t>
                      </a:r>
                      <a:endParaRPr lang="en-US" sz="1800" dirty="0">
                        <a:solidFill>
                          <a:schemeClr val="bg1"/>
                        </a:solidFill>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3710758"/>
                  </a:ext>
                </a:extLst>
              </a:tr>
              <a:tr h="631667">
                <a:tc>
                  <a:txBody>
                    <a:bodyPr/>
                    <a:lstStyle/>
                    <a:p>
                      <a:r>
                        <a:rPr lang="th-TH" sz="2400" dirty="0"/>
                        <a:t>เสื่อมเสียชื่อเสียง</a:t>
                      </a:r>
                      <a:r>
                        <a:rPr lang="th-TH" sz="2400" baseline="0" dirty="0"/>
                        <a:t> / </a:t>
                      </a:r>
                      <a:r>
                        <a:rPr lang="en-US" sz="2400" baseline="0" dirty="0"/>
                        <a:t>brand </a:t>
                      </a:r>
                      <a:r>
                        <a:rPr lang="th-TH" sz="2400" baseline="0" dirty="0"/>
                        <a:t>หมดมูลค่า</a:t>
                      </a:r>
                      <a:endParaRPr lang="en-US" sz="2400" dirty="0">
                        <a:solidFill>
                          <a:schemeClr val="accent1"/>
                        </a:solidFill>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solidFill>
                          <a:schemeClr val="accent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solidFill>
                          <a:schemeClr val="accent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solidFill>
                          <a:schemeClr val="accent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solidFill>
                          <a:schemeClr val="accent1"/>
                        </a:solidFill>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5645250"/>
                  </a:ext>
                </a:extLst>
              </a:tr>
              <a:tr h="631667">
                <a:tc>
                  <a:txBody>
                    <a:bodyPr/>
                    <a:lstStyle/>
                    <a:p>
                      <a:r>
                        <a:rPr lang="th-TH" sz="2400" dirty="0"/>
                        <a:t>เศรษฐกิจตกต่ำ</a:t>
                      </a:r>
                      <a:endParaRPr lang="en-US" sz="2400" dirty="0">
                        <a:solidFill>
                          <a:schemeClr val="accent1"/>
                        </a:solidFill>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solidFill>
                          <a:schemeClr val="accent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solidFill>
                          <a:schemeClr val="accent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solidFill>
                          <a:schemeClr val="accent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solidFill>
                          <a:schemeClr val="accent1"/>
                        </a:solidFill>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6963500"/>
                  </a:ext>
                </a:extLst>
              </a:tr>
              <a:tr h="631667">
                <a:tc>
                  <a:txBody>
                    <a:bodyPr/>
                    <a:lstStyle/>
                    <a:p>
                      <a:r>
                        <a:rPr lang="th-TH" sz="2400" dirty="0"/>
                        <a:t>การแข่งขันสูงขึ้น</a:t>
                      </a:r>
                      <a:endParaRPr lang="en-US" sz="2400" dirty="0">
                        <a:solidFill>
                          <a:schemeClr val="accent1"/>
                        </a:solidFill>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solidFill>
                          <a:schemeClr val="accent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solidFill>
                          <a:schemeClr val="accent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solidFill>
                          <a:schemeClr val="accent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solidFill>
                          <a:schemeClr val="accent1"/>
                        </a:solidFill>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5702819"/>
                  </a:ext>
                </a:extLst>
              </a:tr>
              <a:tr h="631667">
                <a:tc>
                  <a:txBody>
                    <a:bodyPr/>
                    <a:lstStyle/>
                    <a:p>
                      <a:r>
                        <a:rPr lang="th-TH" sz="2400" dirty="0"/>
                        <a:t>ไม่สามารถเข้าถึงแหล่งเงินทุนได้</a:t>
                      </a:r>
                      <a:endParaRPr lang="en-US" sz="2400" dirty="0">
                        <a:solidFill>
                          <a:schemeClr val="accent1"/>
                        </a:solidFill>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solidFill>
                          <a:schemeClr val="accent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solidFill>
                          <a:schemeClr val="accent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solidFill>
                          <a:schemeClr val="accent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solidFill>
                          <a:schemeClr val="accent1"/>
                        </a:solidFill>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1386475"/>
                  </a:ext>
                </a:extLst>
              </a:tr>
              <a:tr h="631667">
                <a:tc>
                  <a:txBody>
                    <a:bodyPr/>
                    <a:lstStyle/>
                    <a:p>
                      <a:r>
                        <a:rPr lang="th-TH" sz="2400" dirty="0"/>
                        <a:t>ไม่สามารถดึงคนเก่ง</a:t>
                      </a:r>
                      <a:r>
                        <a:rPr lang="th-TH" sz="2400" baseline="0" dirty="0"/>
                        <a:t> ๆ เข้ามาอยู่กับบริษัทได้นาน ๆ</a:t>
                      </a:r>
                      <a:endParaRPr lang="en-US" sz="2400" dirty="0">
                        <a:solidFill>
                          <a:schemeClr val="accent1"/>
                        </a:solidFill>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solidFill>
                          <a:schemeClr val="accent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solidFill>
                          <a:schemeClr val="accent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solidFill>
                          <a:schemeClr val="accent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solidFill>
                          <a:schemeClr val="accent1"/>
                        </a:solidFill>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1457453"/>
                  </a:ext>
                </a:extLst>
              </a:tr>
              <a:tr h="631667">
                <a:tc>
                  <a:txBody>
                    <a:bodyPr/>
                    <a:lstStyle/>
                    <a:p>
                      <a:r>
                        <a:rPr lang="th-TH" sz="2400" dirty="0"/>
                        <a:t>น้ำท่วม</a:t>
                      </a:r>
                      <a:r>
                        <a:rPr lang="th-TH" sz="2400" baseline="0" dirty="0"/>
                        <a:t>บริษัทที่เราสั่งซื้อสินค้าประจำ</a:t>
                      </a:r>
                      <a:endParaRPr lang="en-US" sz="2400" dirty="0">
                        <a:solidFill>
                          <a:schemeClr val="accent1"/>
                        </a:solidFill>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solidFill>
                          <a:schemeClr val="accent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solidFill>
                          <a:schemeClr val="accent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solidFill>
                          <a:schemeClr val="accent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solidFill>
                          <a:schemeClr val="accent1"/>
                        </a:solidFill>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3934870"/>
                  </a:ext>
                </a:extLst>
              </a:tr>
              <a:tr h="631667">
                <a:tc>
                  <a:txBody>
                    <a:bodyPr/>
                    <a:lstStyle/>
                    <a:p>
                      <a:r>
                        <a:rPr lang="th-TH" sz="2400" dirty="0"/>
                        <a:t>สินค้าที่ขายทำให้ลูกค้าป่วย</a:t>
                      </a:r>
                      <a:r>
                        <a:rPr lang="th-TH" sz="2400" baseline="0" dirty="0"/>
                        <a:t>ต้องเข้าโรงพยาบาลหลายคน</a:t>
                      </a:r>
                      <a:endParaRPr lang="en-US" sz="2400" dirty="0">
                        <a:solidFill>
                          <a:schemeClr val="accent1"/>
                        </a:solidFill>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US" sz="2400">
                        <a:solidFill>
                          <a:schemeClr val="accent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US" sz="2400">
                        <a:solidFill>
                          <a:schemeClr val="accent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US" sz="2400">
                        <a:solidFill>
                          <a:schemeClr val="accent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US" sz="2400" dirty="0">
                        <a:solidFill>
                          <a:schemeClr val="accent1"/>
                        </a:solidFill>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829429659"/>
                  </a:ext>
                </a:extLst>
              </a:tr>
            </a:tbl>
          </a:graphicData>
        </a:graphic>
      </p:graphicFrame>
      <p:sp>
        <p:nvSpPr>
          <p:cNvPr id="26" name="Multiplication Sign 25"/>
          <p:cNvSpPr/>
          <p:nvPr/>
        </p:nvSpPr>
        <p:spPr>
          <a:xfrm>
            <a:off x="6687403" y="1978925"/>
            <a:ext cx="698444" cy="791570"/>
          </a:xfrm>
          <a:prstGeom prst="mathMultiply">
            <a:avLst>
              <a:gd name="adj1" fmla="val 11853"/>
            </a:avLst>
          </a:prstGeom>
          <a:gradFill flip="none" rotWithShape="1">
            <a:gsLst>
              <a:gs pos="0">
                <a:srgbClr val="EE2E62"/>
              </a:gs>
              <a:gs pos="6000">
                <a:srgbClr val="EE2E62"/>
              </a:gs>
              <a:gs pos="100000">
                <a:srgbClr val="00B05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Multiplication Sign 26"/>
          <p:cNvSpPr/>
          <p:nvPr/>
        </p:nvSpPr>
        <p:spPr>
          <a:xfrm>
            <a:off x="6687403" y="2636293"/>
            <a:ext cx="698444" cy="791570"/>
          </a:xfrm>
          <a:prstGeom prst="mathMultiply">
            <a:avLst>
              <a:gd name="adj1" fmla="val 11853"/>
            </a:avLst>
          </a:prstGeom>
          <a:gradFill flip="none" rotWithShape="1">
            <a:gsLst>
              <a:gs pos="0">
                <a:srgbClr val="EE2E62"/>
              </a:gs>
              <a:gs pos="6000">
                <a:srgbClr val="EE2E62"/>
              </a:gs>
              <a:gs pos="100000">
                <a:srgbClr val="00B05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Multiplication Sign 27"/>
          <p:cNvSpPr/>
          <p:nvPr/>
        </p:nvSpPr>
        <p:spPr>
          <a:xfrm>
            <a:off x="6687403" y="3293661"/>
            <a:ext cx="698444" cy="791570"/>
          </a:xfrm>
          <a:prstGeom prst="mathMultiply">
            <a:avLst>
              <a:gd name="adj1" fmla="val 11853"/>
            </a:avLst>
          </a:prstGeom>
          <a:gradFill flip="none" rotWithShape="1">
            <a:gsLst>
              <a:gs pos="0">
                <a:srgbClr val="EE2E62"/>
              </a:gs>
              <a:gs pos="6000">
                <a:srgbClr val="EE2E62"/>
              </a:gs>
              <a:gs pos="100000">
                <a:srgbClr val="00B05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ultiplication Sign 28"/>
          <p:cNvSpPr/>
          <p:nvPr/>
        </p:nvSpPr>
        <p:spPr>
          <a:xfrm>
            <a:off x="8040806" y="3823647"/>
            <a:ext cx="698444" cy="791570"/>
          </a:xfrm>
          <a:prstGeom prst="mathMultiply">
            <a:avLst>
              <a:gd name="adj1" fmla="val 11853"/>
            </a:avLst>
          </a:prstGeom>
          <a:gradFill flip="none" rotWithShape="1">
            <a:gsLst>
              <a:gs pos="0">
                <a:srgbClr val="EE2E62"/>
              </a:gs>
              <a:gs pos="6000">
                <a:srgbClr val="EE2E62"/>
              </a:gs>
              <a:gs pos="100000">
                <a:srgbClr val="00B05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Multiplication Sign 29"/>
          <p:cNvSpPr/>
          <p:nvPr/>
        </p:nvSpPr>
        <p:spPr>
          <a:xfrm>
            <a:off x="9394209" y="4506036"/>
            <a:ext cx="698444" cy="791570"/>
          </a:xfrm>
          <a:prstGeom prst="mathMultiply">
            <a:avLst>
              <a:gd name="adj1" fmla="val 11853"/>
            </a:avLst>
          </a:prstGeom>
          <a:gradFill flip="none" rotWithShape="1">
            <a:gsLst>
              <a:gs pos="0">
                <a:srgbClr val="EE2E62"/>
              </a:gs>
              <a:gs pos="6000">
                <a:srgbClr val="EE2E62"/>
              </a:gs>
              <a:gs pos="100000">
                <a:srgbClr val="00B05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ultiplication Sign 30"/>
          <p:cNvSpPr/>
          <p:nvPr/>
        </p:nvSpPr>
        <p:spPr>
          <a:xfrm>
            <a:off x="9404512" y="5098576"/>
            <a:ext cx="698444" cy="791570"/>
          </a:xfrm>
          <a:prstGeom prst="mathMultiply">
            <a:avLst>
              <a:gd name="adj1" fmla="val 11853"/>
            </a:avLst>
          </a:prstGeom>
          <a:gradFill flip="none" rotWithShape="1">
            <a:gsLst>
              <a:gs pos="0">
                <a:srgbClr val="EE2E62"/>
              </a:gs>
              <a:gs pos="6000">
                <a:srgbClr val="EE2E62"/>
              </a:gs>
              <a:gs pos="100000">
                <a:srgbClr val="00B05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Multiplication Sign 31"/>
          <p:cNvSpPr/>
          <p:nvPr/>
        </p:nvSpPr>
        <p:spPr>
          <a:xfrm>
            <a:off x="10702120" y="5735472"/>
            <a:ext cx="698444" cy="791570"/>
          </a:xfrm>
          <a:prstGeom prst="mathMultiply">
            <a:avLst>
              <a:gd name="adj1" fmla="val 11853"/>
            </a:avLst>
          </a:prstGeom>
          <a:gradFill flip="none" rotWithShape="1">
            <a:gsLst>
              <a:gs pos="0">
                <a:srgbClr val="EE2E62"/>
              </a:gs>
              <a:gs pos="6000">
                <a:srgbClr val="EE2E62"/>
              </a:gs>
              <a:gs pos="100000">
                <a:srgbClr val="00B05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981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Read Deloitte’s Paper in Detail</a:t>
            </a:r>
          </a:p>
        </p:txBody>
      </p:sp>
      <p:sp>
        <p:nvSpPr>
          <p:cNvPr id="13" name="Text Placeholder 12"/>
          <p:cNvSpPr>
            <a:spLocks noGrp="1"/>
          </p:cNvSpPr>
          <p:nvPr>
            <p:ph type="body" idx="1"/>
          </p:nvPr>
        </p:nvSpPr>
        <p:spPr/>
        <p:txBody>
          <a:bodyPr/>
          <a:lstStyle/>
          <a:p>
            <a:r>
              <a:rPr lang="en-US" dirty="0"/>
              <a:t>Read the full paper and/or the summary</a:t>
            </a:r>
          </a:p>
        </p:txBody>
      </p:sp>
      <p:sp>
        <p:nvSpPr>
          <p:cNvPr id="14" name="Picture Placeholder 13"/>
          <p:cNvSpPr>
            <a:spLocks noGrp="1"/>
          </p:cNvSpPr>
          <p:nvPr>
            <p:ph type="pic" sz="quarter" idx="29"/>
          </p:nvPr>
        </p:nvSpPr>
        <p:spPr/>
      </p:sp>
    </p:spTree>
    <p:extLst>
      <p:ext uri="{BB962C8B-B14F-4D97-AF65-F5344CB8AC3E}">
        <p14:creationId xmlns:p14="http://schemas.microsoft.com/office/powerpoint/2010/main" val="3673945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245034" y="150158"/>
            <a:ext cx="11660095" cy="6558804"/>
            <a:chOff x="-274919" y="-154642"/>
            <a:chExt cx="12741838" cy="7167284"/>
          </a:xfrm>
        </p:grpSpPr>
        <mc:AlternateContent xmlns:mc="http://schemas.openxmlformats.org/markup-compatibility/2006" xmlns:psez="http://schemas.microsoft.com/office/powerpoint/2016/sectionzoom">
          <mc:Choice Requires="psez">
            <p:graphicFrame>
              <p:nvGraphicFramePr>
                <p:cNvPr id="6" name="Section Zoom 5"/>
                <p:cNvGraphicFramePr>
                  <a:graphicFrameLocks noChangeAspect="1"/>
                </p:cNvGraphicFramePr>
                <p:nvPr>
                  <p:extLst>
                    <p:ext uri="{D42A27DB-BD31-4B8C-83A1-F6EECF244321}">
                      <p14:modId xmlns:p14="http://schemas.microsoft.com/office/powerpoint/2010/main" val="1558025389"/>
                    </p:ext>
                  </p:extLst>
                </p:nvPr>
              </p:nvGraphicFramePr>
              <p:xfrm>
                <a:off x="-247030" y="-154642"/>
                <a:ext cx="6378886" cy="3588124"/>
              </p:xfrm>
              <a:graphic>
                <a:graphicData uri="http://schemas.microsoft.com/office/powerpoint/2016/sectionzoom">
                  <psez:sectionZm>
                    <psez:sectionZmObj sectionId="{D9CB5E5F-3147-464A-BECF-975EFF296BC7}">
                      <psez:zmPr id="{89BA7E43-8528-4F55-B9EC-07E656545628}" transitionDur="1000">
                        <p166:blipFill xmlns:p166="http://schemas.microsoft.com/office/powerpoint/2016/6/main">
                          <a:blip r:embed="rId2"/>
                          <a:stretch>
                            <a:fillRect/>
                          </a:stretch>
                        </p166:blipFill>
                        <p166:spPr xmlns:p166="http://schemas.microsoft.com/office/powerpoint/2016/6/main">
                          <a:xfrm>
                            <a:off x="0" y="0"/>
                            <a:ext cx="5837338" cy="3283503"/>
                          </a:xfrm>
                          <a:prstGeom prst="rect">
                            <a:avLst/>
                          </a:prstGeom>
                          <a:ln w="3175">
                            <a:solidFill>
                              <a:prstClr val="ltGray"/>
                            </a:solidFill>
                          </a:ln>
                        </p166:spPr>
                      </psez:zmPr>
                    </psez:sectionZmObj>
                  </psez:sectionZm>
                </a:graphicData>
              </a:graphic>
            </p:graphicFrame>
          </mc:Choice>
          <mc:Fallback xmlns="">
            <p:pic>
              <p:nvPicPr>
                <p:cNvPr id="6" name="Section Zoom 5">
                  <a:hlinkClick r:id="rId3" action="ppaction://hlinksldjump"/>
                </p:cNvPr>
                <p:cNvPicPr>
                  <a:picLocks noGrp="1" noRot="1" noChangeAspect="1" noMove="1" noResize="1" noEditPoints="1" noAdjustHandles="1" noChangeArrowheads="1" noChangeShapeType="1"/>
                </p:cNvPicPr>
                <p:nvPr/>
              </p:nvPicPr>
              <p:blipFill>
                <a:blip r:embed="rId4"/>
                <a:stretch>
                  <a:fillRect/>
                </a:stretch>
              </p:blipFill>
              <p:spPr>
                <a:xfrm>
                  <a:off x="270555" y="150158"/>
                  <a:ext cx="5837338" cy="3283503"/>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8" name="Section Zoom 7"/>
                <p:cNvGraphicFramePr>
                  <a:graphicFrameLocks noChangeAspect="1"/>
                </p:cNvGraphicFramePr>
                <p:nvPr>
                  <p:extLst>
                    <p:ext uri="{D42A27DB-BD31-4B8C-83A1-F6EECF244321}">
                      <p14:modId xmlns:p14="http://schemas.microsoft.com/office/powerpoint/2010/main" val="1276377474"/>
                    </p:ext>
                  </p:extLst>
                </p:nvPr>
              </p:nvGraphicFramePr>
              <p:xfrm>
                <a:off x="6088033" y="-154642"/>
                <a:ext cx="6378886" cy="3588124"/>
              </p:xfrm>
              <a:graphic>
                <a:graphicData uri="http://schemas.microsoft.com/office/powerpoint/2016/sectionzoom">
                  <psez:sectionZm>
                    <psez:sectionZmObj sectionId="{D58DC201-F582-4BBD-843B-31B006124066}">
                      <psez:zmPr id="{35FCD885-DF8F-4F20-88D3-09622FDA9A84}" transitionDur="1000">
                        <p166:blipFill xmlns:p166="http://schemas.microsoft.com/office/powerpoint/2016/6/main">
                          <a:blip r:embed="rId5"/>
                          <a:stretch>
                            <a:fillRect/>
                          </a:stretch>
                        </p166:blipFill>
                        <p166:spPr xmlns:p166="http://schemas.microsoft.com/office/powerpoint/2016/6/main">
                          <a:xfrm>
                            <a:off x="0" y="0"/>
                            <a:ext cx="5837338" cy="3283503"/>
                          </a:xfrm>
                          <a:prstGeom prst="rect">
                            <a:avLst/>
                          </a:prstGeom>
                          <a:ln w="3175">
                            <a:solidFill>
                              <a:prstClr val="ltGray"/>
                            </a:solidFill>
                          </a:ln>
                        </p166:spPr>
                      </psez:zmPr>
                    </psez:sectionZmObj>
                  </psez:sectionZm>
                </a:graphicData>
              </a:graphic>
            </p:graphicFrame>
          </mc:Choice>
          <mc:Fallback xmlns="">
            <p:pic>
              <p:nvPicPr>
                <p:cNvPr id="8" name="Section Zoom 7">
                  <a:hlinkClick r:id="rId6" action="ppaction://hlinksldjump"/>
                </p:cNvPr>
                <p:cNvPicPr>
                  <a:picLocks noGrp="1" noRot="1" noChangeAspect="1" noMove="1" noResize="1" noEditPoints="1" noAdjustHandles="1" noChangeArrowheads="1" noChangeShapeType="1"/>
                </p:cNvPicPr>
                <p:nvPr/>
              </p:nvPicPr>
              <p:blipFill>
                <a:blip r:embed="rId7"/>
                <a:stretch>
                  <a:fillRect/>
                </a:stretch>
              </p:blipFill>
              <p:spPr>
                <a:xfrm>
                  <a:off x="6067791" y="150158"/>
                  <a:ext cx="5837338" cy="3283503"/>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0" name="Section Zoom 9"/>
                <p:cNvGraphicFramePr>
                  <a:graphicFrameLocks noChangeAspect="1"/>
                </p:cNvGraphicFramePr>
                <p:nvPr>
                  <p:extLst>
                    <p:ext uri="{D42A27DB-BD31-4B8C-83A1-F6EECF244321}">
                      <p14:modId xmlns:p14="http://schemas.microsoft.com/office/powerpoint/2010/main" val="993980887"/>
                    </p:ext>
                  </p:extLst>
                </p:nvPr>
              </p:nvGraphicFramePr>
              <p:xfrm>
                <a:off x="-274919" y="3424518"/>
                <a:ext cx="6378886" cy="3588124"/>
              </p:xfrm>
              <a:graphic>
                <a:graphicData uri="http://schemas.microsoft.com/office/powerpoint/2016/sectionzoom">
                  <psez:sectionZm>
                    <psez:sectionZmObj sectionId="{D9DA3627-29B9-4FFD-B873-D128BB47CEBD}">
                      <psez:zmPr id="{30E62226-427F-4040-9AA3-1F9F6BFAAA3C}" transitionDur="1000">
                        <p166:blipFill xmlns:p166="http://schemas.microsoft.com/office/powerpoint/2016/6/main">
                          <a:blip r:embed="rId8"/>
                          <a:stretch>
                            <a:fillRect/>
                          </a:stretch>
                        </p166:blipFill>
                        <p166:spPr xmlns:p166="http://schemas.microsoft.com/office/powerpoint/2016/6/main">
                          <a:xfrm>
                            <a:off x="0" y="0"/>
                            <a:ext cx="5837338" cy="3283503"/>
                          </a:xfrm>
                          <a:prstGeom prst="rect">
                            <a:avLst/>
                          </a:prstGeom>
                          <a:ln w="3175">
                            <a:solidFill>
                              <a:prstClr val="ltGray"/>
                            </a:solidFill>
                          </a:ln>
                        </p166:spPr>
                      </psez:zmPr>
                    </psez:sectionZmObj>
                  </psez:sectionZm>
                </a:graphicData>
              </a:graphic>
            </p:graphicFrame>
          </mc:Choice>
          <mc:Fallback xmlns="">
            <p:pic>
              <p:nvPicPr>
                <p:cNvPr id="10" name="Section Zoom 9">
                  <a:hlinkClick r:id="rId9" action="ppaction://hlinksldjump"/>
                </p:cNvPr>
                <p:cNvPicPr>
                  <a:picLocks noGrp="1" noRot="1" noChangeAspect="1" noMove="1" noResize="1" noEditPoints="1" noAdjustHandles="1" noChangeArrowheads="1" noChangeShapeType="1"/>
                </p:cNvPicPr>
                <p:nvPr/>
              </p:nvPicPr>
              <p:blipFill>
                <a:blip r:embed="rId10"/>
                <a:stretch>
                  <a:fillRect/>
                </a:stretch>
              </p:blipFill>
              <p:spPr>
                <a:xfrm>
                  <a:off x="245034" y="3425459"/>
                  <a:ext cx="5837338" cy="3283503"/>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2" name="Section Zoom 11"/>
                <p:cNvGraphicFramePr>
                  <a:graphicFrameLocks noChangeAspect="1"/>
                </p:cNvGraphicFramePr>
                <p:nvPr>
                  <p:extLst>
                    <p:ext uri="{D42A27DB-BD31-4B8C-83A1-F6EECF244321}">
                      <p14:modId xmlns:p14="http://schemas.microsoft.com/office/powerpoint/2010/main" val="2735447779"/>
                    </p:ext>
                  </p:extLst>
                </p:nvPr>
              </p:nvGraphicFramePr>
              <p:xfrm>
                <a:off x="6088033" y="3424518"/>
                <a:ext cx="6378886" cy="3588123"/>
              </p:xfrm>
              <a:graphic>
                <a:graphicData uri="http://schemas.microsoft.com/office/powerpoint/2016/sectionzoom">
                  <psez:sectionZm>
                    <psez:sectionZmObj sectionId="{5CF652F4-A3FC-4116-B0A4-914828EAAFD6}">
                      <psez:zmPr id="{C1FB4085-F3EC-430A-8D7E-20EA7B752177}" transitionDur="1000">
                        <p166:blipFill xmlns:p166="http://schemas.microsoft.com/office/powerpoint/2016/6/main">
                          <a:blip r:embed="rId11"/>
                          <a:stretch>
                            <a:fillRect/>
                          </a:stretch>
                        </p166:blipFill>
                        <p166:spPr xmlns:p166="http://schemas.microsoft.com/office/powerpoint/2016/6/main">
                          <a:xfrm>
                            <a:off x="0" y="0"/>
                            <a:ext cx="5837338" cy="3283503"/>
                          </a:xfrm>
                          <a:prstGeom prst="rect">
                            <a:avLst/>
                          </a:prstGeom>
                          <a:ln w="3175">
                            <a:solidFill>
                              <a:prstClr val="ltGray"/>
                            </a:solidFill>
                          </a:ln>
                        </p166:spPr>
                      </psez:zmPr>
                    </psez:sectionZmObj>
                  </psez:sectionZm>
                </a:graphicData>
              </a:graphic>
            </p:graphicFrame>
          </mc:Choice>
          <mc:Fallback xmlns="">
            <p:pic>
              <p:nvPicPr>
                <p:cNvPr id="12" name="Section Zoom 11">
                  <a:hlinkClick r:id="rId12" action="ppaction://hlinksldjump"/>
                </p:cNvPr>
                <p:cNvPicPr>
                  <a:picLocks noGrp="1" noRot="1" noChangeAspect="1" noMove="1" noResize="1" noEditPoints="1" noAdjustHandles="1" noChangeArrowheads="1" noChangeShapeType="1"/>
                </p:cNvPicPr>
                <p:nvPr/>
              </p:nvPicPr>
              <p:blipFill>
                <a:blip r:embed="rId13"/>
                <a:stretch>
                  <a:fillRect/>
                </a:stretch>
              </p:blipFill>
              <p:spPr>
                <a:xfrm>
                  <a:off x="6067791" y="3425459"/>
                  <a:ext cx="5837338" cy="3283503"/>
                </a:xfrm>
                <a:prstGeom prst="rect">
                  <a:avLst/>
                </a:prstGeom>
                <a:ln w="3175">
                  <a:solidFill>
                    <a:prstClr val="ltGray"/>
                  </a:solidFill>
                </a:ln>
              </p:spPr>
            </p:pic>
          </mc:Fallback>
        </mc:AlternateContent>
      </p:grpSp>
    </p:spTree>
    <p:extLst>
      <p:ext uri="{BB962C8B-B14F-4D97-AF65-F5344CB8AC3E}">
        <p14:creationId xmlns:p14="http://schemas.microsoft.com/office/powerpoint/2010/main" val="34753192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3503" y="413536"/>
            <a:ext cx="11699612" cy="5749293"/>
          </a:xfrm>
          <a:prstGeom prst="rect">
            <a:avLst/>
          </a:prstGeom>
        </p:spPr>
      </p:pic>
      <p:sp>
        <p:nvSpPr>
          <p:cNvPr id="3" name="TextBox 2"/>
          <p:cNvSpPr txBox="1"/>
          <p:nvPr/>
        </p:nvSpPr>
        <p:spPr>
          <a:xfrm>
            <a:off x="409433" y="6272011"/>
            <a:ext cx="4593886" cy="400110"/>
          </a:xfrm>
          <a:prstGeom prst="rect">
            <a:avLst/>
          </a:prstGeom>
          <a:noFill/>
        </p:spPr>
        <p:txBody>
          <a:bodyPr wrap="none" rtlCol="0">
            <a:spAutoFit/>
          </a:bodyPr>
          <a:lstStyle/>
          <a:p>
            <a:r>
              <a:rPr lang="th-TH" sz="2000" dirty="0">
                <a:solidFill>
                  <a:schemeClr val="bg1">
                    <a:lumMod val="10000"/>
                  </a:schemeClr>
                </a:solidFill>
                <a:cs typeface="+mj-cs"/>
              </a:rPr>
              <a:t>ที่มา: </a:t>
            </a:r>
            <a:r>
              <a:rPr lang="en-US" sz="2000" dirty="0">
                <a:solidFill>
                  <a:schemeClr val="bg1">
                    <a:lumMod val="10000"/>
                  </a:schemeClr>
                </a:solidFill>
                <a:cs typeface="+mj-cs"/>
              </a:rPr>
              <a:t>Global Risk Management Survey 2017</a:t>
            </a:r>
          </a:p>
        </p:txBody>
      </p:sp>
    </p:spTree>
    <p:extLst>
      <p:ext uri="{BB962C8B-B14F-4D97-AF65-F5344CB8AC3E}">
        <p14:creationId xmlns:p14="http://schemas.microsoft.com/office/powerpoint/2010/main" val="142575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 match against Marquez sparked the journey of Pacman to &lt;strong&gt;boxing&lt;/strong&gt; stardom"/>
          <p:cNvPicPr>
            <a:picLocks noChangeAspect="1"/>
          </p:cNvPicPr>
          <p:nvPr/>
        </p:nvPicPr>
        <p:blipFill>
          <a:blip r:embed="rId2"/>
          <a:stretch>
            <a:fillRect/>
          </a:stretch>
        </p:blipFill>
        <p:spPr>
          <a:xfrm>
            <a:off x="1" y="-1"/>
            <a:ext cx="12191999" cy="8061485"/>
          </a:xfrm>
          <a:prstGeom prst="rect">
            <a:avLst/>
          </a:prstGeom>
        </p:spPr>
      </p:pic>
      <p:sp>
        <p:nvSpPr>
          <p:cNvPr id="17" name="TextBox 16"/>
          <p:cNvSpPr txBox="1"/>
          <p:nvPr/>
        </p:nvSpPr>
        <p:spPr>
          <a:xfrm>
            <a:off x="1" y="2606883"/>
            <a:ext cx="12191999" cy="1862048"/>
          </a:xfrm>
          <a:prstGeom prst="rect">
            <a:avLst/>
          </a:prstGeom>
          <a:solidFill>
            <a:srgbClr val="B8B8B8">
              <a:alpha val="69804"/>
            </a:srgbClr>
          </a:solidFill>
        </p:spPr>
        <p:txBody>
          <a:bodyPr wrap="square" rtlCol="0">
            <a:spAutoFit/>
          </a:bodyPr>
          <a:lstStyle/>
          <a:p>
            <a:pPr algn="ctr"/>
            <a:r>
              <a:rPr lang="th-TH" sz="11500" dirty="0"/>
              <a:t>การจัดการความเสี่ยง</a:t>
            </a:r>
          </a:p>
        </p:txBody>
      </p:sp>
    </p:spTree>
    <p:extLst>
      <p:ext uri="{BB962C8B-B14F-4D97-AF65-F5344CB8AC3E}">
        <p14:creationId xmlns:p14="http://schemas.microsoft.com/office/powerpoint/2010/main" val="20456283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887579" y="1912197"/>
            <a:ext cx="2662989" cy="63849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267200" y="2670895"/>
            <a:ext cx="3015915" cy="5935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414337" y="3310986"/>
            <a:ext cx="3810000" cy="5935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256547" y="4008704"/>
            <a:ext cx="2149643" cy="5935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th-TH" dirty="0"/>
              <a:t>การจัดการความเสี่ยงคืออะไร?</a:t>
            </a:r>
            <a:endParaRPr lang="en-US" dirty="0"/>
          </a:p>
        </p:txBody>
      </p:sp>
      <p:sp>
        <p:nvSpPr>
          <p:cNvPr id="3" name="Picture Placeholder 2"/>
          <p:cNvSpPr>
            <a:spLocks noGrp="1"/>
          </p:cNvSpPr>
          <p:nvPr>
            <p:ph type="pic" sz="quarter" idx="29"/>
          </p:nvPr>
        </p:nvSpPr>
        <p:spPr/>
      </p:sp>
      <p:sp>
        <p:nvSpPr>
          <p:cNvPr id="4" name="Rectangle 3"/>
          <p:cNvSpPr/>
          <p:nvPr/>
        </p:nvSpPr>
        <p:spPr>
          <a:xfrm>
            <a:off x="401216" y="1864071"/>
            <a:ext cx="11305680" cy="2800767"/>
          </a:xfrm>
          <a:prstGeom prst="rect">
            <a:avLst/>
          </a:prstGeom>
        </p:spPr>
        <p:txBody>
          <a:bodyPr wrap="square">
            <a:spAutoFit/>
          </a:bodyPr>
          <a:lstStyle/>
          <a:p>
            <a:pPr marL="457200" indent="-457200">
              <a:buFont typeface="Arial" panose="020B0604020202020204" pitchFamily="34" charset="0"/>
              <a:buChar char="•"/>
            </a:pPr>
            <a:r>
              <a:rPr lang="th-TH" sz="4400" dirty="0">
                <a:solidFill>
                  <a:schemeClr val="tx1">
                    <a:lumMod val="25000"/>
                  </a:schemeClr>
                </a:solidFill>
              </a:rPr>
              <a:t>กระบวนการระบุและวิเคราะห์เหตุการณ์ที่มีความไม่แน่นอน</a:t>
            </a:r>
          </a:p>
          <a:p>
            <a:pPr marL="457200" indent="-457200">
              <a:buFont typeface="Arial" panose="020B0604020202020204" pitchFamily="34" charset="0"/>
              <a:buChar char="•"/>
            </a:pPr>
            <a:r>
              <a:rPr lang="th-TH" sz="4400" dirty="0">
                <a:solidFill>
                  <a:schemeClr val="tx1">
                    <a:lumMod val="25000"/>
                  </a:schemeClr>
                </a:solidFill>
              </a:rPr>
              <a:t>... และการกระทำเพื่อลดระดับผลกระทบ</a:t>
            </a:r>
          </a:p>
          <a:p>
            <a:pPr marL="457200" indent="-457200">
              <a:buFont typeface="Arial" panose="020B0604020202020204" pitchFamily="34" charset="0"/>
              <a:buChar char="•"/>
            </a:pPr>
            <a:r>
              <a:rPr lang="th-TH" sz="4400" dirty="0">
                <a:solidFill>
                  <a:schemeClr val="tx1">
                    <a:lumMod val="25000"/>
                  </a:schemeClr>
                </a:solidFill>
              </a:rPr>
              <a:t>... ทั้งทางการเงินและไม่ใช่การเงิน</a:t>
            </a:r>
          </a:p>
          <a:p>
            <a:pPr marL="457200" indent="-457200">
              <a:buFont typeface="Arial" panose="020B0604020202020204" pitchFamily="34" charset="0"/>
              <a:buChar char="•"/>
            </a:pPr>
            <a:r>
              <a:rPr lang="th-TH" sz="4400" dirty="0">
                <a:solidFill>
                  <a:schemeClr val="tx1">
                    <a:lumMod val="25000"/>
                  </a:schemeClr>
                </a:solidFill>
              </a:rPr>
              <a:t>... ด้วยต้นทุนที่สมเหตุสมผล</a:t>
            </a:r>
          </a:p>
        </p:txBody>
      </p:sp>
    </p:spTree>
    <p:extLst>
      <p:ext uri="{BB962C8B-B14F-4D97-AF65-F5344CB8AC3E}">
        <p14:creationId xmlns:p14="http://schemas.microsoft.com/office/powerpoint/2010/main" val="237103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h-TH" dirty="0"/>
              <a:t>กลยุทธ์การจัดการความเสี่ยง </a:t>
            </a:r>
            <a:r>
              <a:rPr lang="en-US" dirty="0"/>
              <a:t>4 </a:t>
            </a:r>
            <a:r>
              <a:rPr lang="th-TH" dirty="0"/>
              <a:t>วิธี</a:t>
            </a:r>
            <a:r>
              <a:rPr lang="en-US" dirty="0"/>
              <a:t>: MART Framework</a:t>
            </a:r>
          </a:p>
        </p:txBody>
      </p:sp>
      <p:sp>
        <p:nvSpPr>
          <p:cNvPr id="4" name="Rectangle 3"/>
          <p:cNvSpPr/>
          <p:nvPr/>
        </p:nvSpPr>
        <p:spPr>
          <a:xfrm>
            <a:off x="2269104" y="2081529"/>
            <a:ext cx="3930827" cy="1439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Mitigate </a:t>
            </a:r>
            <a:r>
              <a:rPr lang="th-TH" sz="4000" dirty="0"/>
              <a:t>(ลด)</a:t>
            </a:r>
            <a:endParaRPr lang="en-US" sz="4000" dirty="0"/>
          </a:p>
        </p:txBody>
      </p:sp>
      <p:sp>
        <p:nvSpPr>
          <p:cNvPr id="5" name="Rectangle 4"/>
          <p:cNvSpPr/>
          <p:nvPr/>
        </p:nvSpPr>
        <p:spPr>
          <a:xfrm>
            <a:off x="6467008" y="3823497"/>
            <a:ext cx="3930827" cy="143918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Transfer</a:t>
            </a:r>
            <a:r>
              <a:rPr lang="th-TH" sz="4000" dirty="0"/>
              <a:t> (โอน)</a:t>
            </a:r>
            <a:endParaRPr lang="en-US" sz="4000" dirty="0"/>
          </a:p>
        </p:txBody>
      </p:sp>
      <p:sp>
        <p:nvSpPr>
          <p:cNvPr id="6" name="Rectangle 5"/>
          <p:cNvSpPr/>
          <p:nvPr/>
        </p:nvSpPr>
        <p:spPr>
          <a:xfrm>
            <a:off x="6467009" y="2081529"/>
            <a:ext cx="3930827" cy="1439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Avoid</a:t>
            </a:r>
            <a:r>
              <a:rPr lang="th-TH" sz="4000" dirty="0"/>
              <a:t> (เลี่ยง)</a:t>
            </a:r>
            <a:endParaRPr lang="en-US" sz="4000" dirty="0"/>
          </a:p>
        </p:txBody>
      </p:sp>
      <p:sp>
        <p:nvSpPr>
          <p:cNvPr id="7" name="Rectangle 6"/>
          <p:cNvSpPr/>
          <p:nvPr/>
        </p:nvSpPr>
        <p:spPr>
          <a:xfrm>
            <a:off x="2269104" y="3823497"/>
            <a:ext cx="3930827" cy="1439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Retain (</a:t>
            </a:r>
            <a:r>
              <a:rPr lang="th-TH" sz="4000" dirty="0"/>
              <a:t>รับ</a:t>
            </a:r>
            <a:r>
              <a:rPr lang="en-US" sz="4000" dirty="0"/>
              <a:t>)</a:t>
            </a:r>
          </a:p>
        </p:txBody>
      </p:sp>
      <p:cxnSp>
        <p:nvCxnSpPr>
          <p:cNvPr id="10" name="Straight Arrow Connector 9"/>
          <p:cNvCxnSpPr/>
          <p:nvPr/>
        </p:nvCxnSpPr>
        <p:spPr>
          <a:xfrm>
            <a:off x="1596556" y="3689684"/>
            <a:ext cx="9448800" cy="0"/>
          </a:xfrm>
          <a:prstGeom prst="straightConnector1">
            <a:avLst/>
          </a:prstGeom>
          <a:ln>
            <a:headEnd type="none" w="med" len="med"/>
            <a:tailEnd type="arrow"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6303316" y="1514946"/>
            <a:ext cx="8021" cy="4114800"/>
          </a:xfrm>
          <a:prstGeom prst="straightConnector1">
            <a:avLst/>
          </a:prstGeom>
          <a:ln>
            <a:headEnd type="none" w="med" len="med"/>
            <a:tailEnd type="arrow" w="lg"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184323" y="5409615"/>
            <a:ext cx="2496196" cy="707886"/>
          </a:xfrm>
          <a:prstGeom prst="rect">
            <a:avLst/>
          </a:prstGeom>
          <a:noFill/>
        </p:spPr>
        <p:txBody>
          <a:bodyPr wrap="none" rtlCol="0">
            <a:spAutoFit/>
          </a:bodyPr>
          <a:lstStyle/>
          <a:p>
            <a:r>
              <a:rPr lang="th-TH" sz="4000" dirty="0">
                <a:solidFill>
                  <a:schemeClr val="accent1"/>
                </a:solidFill>
              </a:rPr>
              <a:t>ความเสียหายสูง</a:t>
            </a:r>
            <a:endParaRPr lang="en-US" sz="4000" dirty="0">
              <a:solidFill>
                <a:schemeClr val="accent1"/>
              </a:solidFill>
            </a:endParaRPr>
          </a:p>
        </p:txBody>
      </p:sp>
      <p:sp>
        <p:nvSpPr>
          <p:cNvPr id="14" name="TextBox 13"/>
          <p:cNvSpPr txBox="1"/>
          <p:nvPr/>
        </p:nvSpPr>
        <p:spPr>
          <a:xfrm>
            <a:off x="2971190" y="5408615"/>
            <a:ext cx="2526654" cy="707886"/>
          </a:xfrm>
          <a:prstGeom prst="rect">
            <a:avLst/>
          </a:prstGeom>
          <a:noFill/>
        </p:spPr>
        <p:txBody>
          <a:bodyPr wrap="none" rtlCol="0">
            <a:spAutoFit/>
          </a:bodyPr>
          <a:lstStyle/>
          <a:p>
            <a:r>
              <a:rPr lang="th-TH" sz="4000" dirty="0">
                <a:solidFill>
                  <a:schemeClr val="accent1"/>
                </a:solidFill>
              </a:rPr>
              <a:t>ความเสียหายต่ำ</a:t>
            </a:r>
            <a:endParaRPr lang="en-US" sz="4000" dirty="0">
              <a:solidFill>
                <a:schemeClr val="accent1"/>
              </a:solidFill>
            </a:endParaRPr>
          </a:p>
        </p:txBody>
      </p:sp>
      <p:sp>
        <p:nvSpPr>
          <p:cNvPr id="15" name="TextBox 14"/>
          <p:cNvSpPr txBox="1"/>
          <p:nvPr/>
        </p:nvSpPr>
        <p:spPr>
          <a:xfrm>
            <a:off x="789342" y="3881368"/>
            <a:ext cx="1132041" cy="1323439"/>
          </a:xfrm>
          <a:prstGeom prst="rect">
            <a:avLst/>
          </a:prstGeom>
          <a:noFill/>
        </p:spPr>
        <p:txBody>
          <a:bodyPr wrap="none" rtlCol="0">
            <a:spAutoFit/>
          </a:bodyPr>
          <a:lstStyle/>
          <a:p>
            <a:pPr algn="ctr"/>
            <a:r>
              <a:rPr lang="th-TH" sz="4000" dirty="0">
                <a:solidFill>
                  <a:schemeClr val="accent1"/>
                </a:solidFill>
              </a:rPr>
              <a:t>โอกาส</a:t>
            </a:r>
          </a:p>
          <a:p>
            <a:pPr algn="ctr"/>
            <a:r>
              <a:rPr lang="th-TH" sz="4000" dirty="0">
                <a:solidFill>
                  <a:schemeClr val="accent1"/>
                </a:solidFill>
              </a:rPr>
              <a:t>เกิดต่ำ</a:t>
            </a:r>
            <a:endParaRPr lang="en-US" sz="4000" dirty="0">
              <a:solidFill>
                <a:schemeClr val="accent1"/>
              </a:solidFill>
            </a:endParaRPr>
          </a:p>
        </p:txBody>
      </p:sp>
      <p:sp>
        <p:nvSpPr>
          <p:cNvPr id="16" name="TextBox 15"/>
          <p:cNvSpPr txBox="1"/>
          <p:nvPr/>
        </p:nvSpPr>
        <p:spPr>
          <a:xfrm>
            <a:off x="669117" y="2139400"/>
            <a:ext cx="1372492" cy="1323439"/>
          </a:xfrm>
          <a:prstGeom prst="rect">
            <a:avLst/>
          </a:prstGeom>
          <a:noFill/>
        </p:spPr>
        <p:txBody>
          <a:bodyPr wrap="none" rtlCol="0">
            <a:spAutoFit/>
          </a:bodyPr>
          <a:lstStyle/>
          <a:p>
            <a:pPr algn="ctr"/>
            <a:r>
              <a:rPr lang="th-TH" sz="4000" dirty="0">
                <a:solidFill>
                  <a:schemeClr val="accent1"/>
                </a:solidFill>
              </a:rPr>
              <a:t>โอกาส</a:t>
            </a:r>
          </a:p>
          <a:p>
            <a:pPr algn="ctr"/>
            <a:r>
              <a:rPr lang="th-TH" sz="4000" dirty="0">
                <a:solidFill>
                  <a:schemeClr val="accent1"/>
                </a:solidFill>
              </a:rPr>
              <a:t>เกิดบ่อย</a:t>
            </a:r>
            <a:endParaRPr lang="en-US" sz="4000" dirty="0">
              <a:solidFill>
                <a:schemeClr val="accent1"/>
              </a:solidFill>
            </a:endParaRPr>
          </a:p>
        </p:txBody>
      </p:sp>
    </p:spTree>
    <p:extLst>
      <p:ext uri="{BB962C8B-B14F-4D97-AF65-F5344CB8AC3E}">
        <p14:creationId xmlns:p14="http://schemas.microsoft.com/office/powerpoint/2010/main" val="248912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h-TH" dirty="0"/>
              <a:t>โอนความเสี่ยง... แล้วความเสี่ยงไปไหน?</a:t>
            </a:r>
            <a:endParaRPr lang="en-US" dirty="0"/>
          </a:p>
        </p:txBody>
      </p:sp>
      <p:graphicFrame>
        <p:nvGraphicFramePr>
          <p:cNvPr id="4" name="Diagram 3"/>
          <p:cNvGraphicFramePr/>
          <p:nvPr>
            <p:extLst>
              <p:ext uri="{D42A27DB-BD31-4B8C-83A1-F6EECF244321}">
                <p14:modId xmlns:p14="http://schemas.microsoft.com/office/powerpoint/2010/main" val="183639395"/>
              </p:ext>
            </p:extLst>
          </p:nvPr>
        </p:nvGraphicFramePr>
        <p:xfrm>
          <a:off x="0" y="1772794"/>
          <a:ext cx="11719774" cy="44125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Arrow: Chevron 4"/>
          <p:cNvSpPr/>
          <p:nvPr/>
        </p:nvSpPr>
        <p:spPr>
          <a:xfrm>
            <a:off x="5471066" y="2167503"/>
            <a:ext cx="970764" cy="1853294"/>
          </a:xfrm>
          <a:prstGeom prst="chevron">
            <a:avLst>
              <a:gd name="adj" fmla="val 6231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6" name="Arrow: Chevron 5"/>
          <p:cNvSpPr/>
          <p:nvPr/>
        </p:nvSpPr>
        <p:spPr>
          <a:xfrm>
            <a:off x="6265327" y="2167503"/>
            <a:ext cx="970764" cy="1853294"/>
          </a:xfrm>
          <a:prstGeom prst="chevron">
            <a:avLst>
              <a:gd name="adj" fmla="val 6231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Tree>
    <p:extLst>
      <p:ext uri="{BB962C8B-B14F-4D97-AF65-F5344CB8AC3E}">
        <p14:creationId xmlns:p14="http://schemas.microsoft.com/office/powerpoint/2010/main" val="303030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h-TH" dirty="0"/>
              <a:t>โอนความเสี่ยง... แล้วความเสี่ยงไปไหน?</a:t>
            </a:r>
            <a:endParaRPr lang="en-US" dirty="0"/>
          </a:p>
        </p:txBody>
      </p:sp>
      <p:graphicFrame>
        <p:nvGraphicFramePr>
          <p:cNvPr id="4" name="Diagram 3"/>
          <p:cNvGraphicFramePr/>
          <p:nvPr>
            <p:extLst>
              <p:ext uri="{D42A27DB-BD31-4B8C-83A1-F6EECF244321}">
                <p14:modId xmlns:p14="http://schemas.microsoft.com/office/powerpoint/2010/main" val="3047601757"/>
              </p:ext>
            </p:extLst>
          </p:nvPr>
        </p:nvGraphicFramePr>
        <p:xfrm>
          <a:off x="-154546" y="1772794"/>
          <a:ext cx="11719774" cy="44125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Straight Arrow Connector 4"/>
          <p:cNvCxnSpPr/>
          <p:nvPr/>
        </p:nvCxnSpPr>
        <p:spPr>
          <a:xfrm flipV="1">
            <a:off x="5074276" y="2781836"/>
            <a:ext cx="489397" cy="11070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164428" y="2653048"/>
            <a:ext cx="1107583" cy="11719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4649273" y="2678806"/>
            <a:ext cx="2137893" cy="9787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6272011" y="2296666"/>
            <a:ext cx="618186" cy="13995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597758" y="2678806"/>
            <a:ext cx="1010991" cy="12101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4401355" y="2665927"/>
            <a:ext cx="1010992" cy="6694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740758" y="1903953"/>
            <a:ext cx="299433" cy="1717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318974" y="4207165"/>
            <a:ext cx="79724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4649273" y="2075737"/>
            <a:ext cx="425003" cy="126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6993228" y="3103808"/>
            <a:ext cx="77273" cy="5537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504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h-TH" dirty="0"/>
              <a:t>การประกันภัย และ สถาบันการเงินอื่น ๆ </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125367536"/>
              </p:ext>
            </p:extLst>
          </p:nvPr>
        </p:nvGraphicFramePr>
        <p:xfrm>
          <a:off x="401216" y="1762852"/>
          <a:ext cx="11412347" cy="4240187"/>
        </p:xfrm>
        <a:graphic>
          <a:graphicData uri="http://schemas.openxmlformats.org/drawingml/2006/table">
            <a:tbl>
              <a:tblPr firstRow="1" bandRow="1">
                <a:tableStyleId>{F5AB1C69-6EDB-4FF4-983F-18BD219EF322}</a:tableStyleId>
              </a:tblPr>
              <a:tblGrid>
                <a:gridCol w="5697347">
                  <a:extLst>
                    <a:ext uri="{9D8B030D-6E8A-4147-A177-3AD203B41FA5}">
                      <a16:colId xmlns:a16="http://schemas.microsoft.com/office/drawing/2014/main" val="4022729134"/>
                    </a:ext>
                  </a:extLst>
                </a:gridCol>
                <a:gridCol w="5715000">
                  <a:extLst>
                    <a:ext uri="{9D8B030D-6E8A-4147-A177-3AD203B41FA5}">
                      <a16:colId xmlns:a16="http://schemas.microsoft.com/office/drawing/2014/main" val="1459741530"/>
                    </a:ext>
                  </a:extLst>
                </a:gridCol>
              </a:tblGrid>
              <a:tr h="734987">
                <a:tc>
                  <a:txBody>
                    <a:bodyPr/>
                    <a:lstStyle/>
                    <a:p>
                      <a:pPr algn="ctr"/>
                      <a:r>
                        <a:rPr lang="th-TH" sz="3600" dirty="0">
                          <a:solidFill>
                            <a:schemeClr val="tx2"/>
                          </a:solidFill>
                        </a:rPr>
                        <a:t>การประกันภัย</a:t>
                      </a:r>
                      <a:endParaRPr lang="en-US" sz="3600" dirty="0">
                        <a:solidFill>
                          <a:schemeClr val="tx2"/>
                        </a:solidFill>
                      </a:endParaRPr>
                    </a:p>
                  </a:txBody>
                  <a:tcPr anchor="ctr"/>
                </a:tc>
                <a:tc>
                  <a:txBody>
                    <a:bodyPr/>
                    <a:lstStyle/>
                    <a:p>
                      <a:pPr algn="ctr"/>
                      <a:r>
                        <a:rPr lang="th-TH" sz="3600" dirty="0">
                          <a:solidFill>
                            <a:schemeClr val="tx2"/>
                          </a:solidFill>
                        </a:rPr>
                        <a:t>สถาบันการเงินอื่น</a:t>
                      </a:r>
                      <a:r>
                        <a:rPr lang="th-TH" sz="3600" baseline="0" dirty="0">
                          <a:solidFill>
                            <a:schemeClr val="tx2"/>
                          </a:solidFill>
                        </a:rPr>
                        <a:t> ๆ</a:t>
                      </a:r>
                      <a:endParaRPr lang="en-US" sz="3600" dirty="0">
                        <a:solidFill>
                          <a:schemeClr val="tx2"/>
                        </a:solidFill>
                      </a:endParaRPr>
                    </a:p>
                  </a:txBody>
                  <a:tcPr anchor="ctr"/>
                </a:tc>
                <a:extLst>
                  <a:ext uri="{0D108BD9-81ED-4DB2-BD59-A6C34878D82A}">
                    <a16:rowId xmlns:a16="http://schemas.microsoft.com/office/drawing/2014/main" val="253326531"/>
                  </a:ext>
                </a:extLst>
              </a:tr>
              <a:tr h="2550679">
                <a:tc>
                  <a:txBody>
                    <a:bodyPr/>
                    <a:lstStyle/>
                    <a:p>
                      <a:pPr marL="342900" indent="-342900">
                        <a:buFont typeface="Arial" panose="020B0604020202020204" pitchFamily="34" charset="0"/>
                        <a:buChar char="•"/>
                      </a:pPr>
                      <a:r>
                        <a:rPr lang="th-TH" sz="2800" dirty="0">
                          <a:solidFill>
                            <a:schemeClr val="tx2"/>
                          </a:solidFill>
                        </a:rPr>
                        <a:t>หน้าที่หลัก</a:t>
                      </a:r>
                      <a:r>
                        <a:rPr lang="en-US" sz="2800" dirty="0">
                          <a:solidFill>
                            <a:schemeClr val="tx2"/>
                          </a:solidFill>
                        </a:rPr>
                        <a:t>:</a:t>
                      </a:r>
                      <a:r>
                        <a:rPr lang="en-US" sz="2800" baseline="0" dirty="0">
                          <a:solidFill>
                            <a:schemeClr val="tx2"/>
                          </a:solidFill>
                        </a:rPr>
                        <a:t> </a:t>
                      </a:r>
                      <a:r>
                        <a:rPr lang="th-TH" sz="2800" baseline="0" dirty="0">
                          <a:solidFill>
                            <a:schemeClr val="tx2"/>
                          </a:solidFill>
                        </a:rPr>
                        <a:t>รวบรวมและดูดซับความเสี่ยงต่าง ๆ ที่โอนมา</a:t>
                      </a:r>
                    </a:p>
                    <a:p>
                      <a:pPr marL="342900" indent="-342900">
                        <a:buFont typeface="Arial" panose="020B0604020202020204" pitchFamily="34" charset="0"/>
                        <a:buChar char="•"/>
                      </a:pPr>
                      <a:endParaRPr lang="en-US" sz="2800" baseline="0" dirty="0">
                        <a:solidFill>
                          <a:schemeClr val="tx2"/>
                        </a:solidFill>
                      </a:endParaRPr>
                    </a:p>
                    <a:p>
                      <a:pPr marL="342900" indent="-342900">
                        <a:buFont typeface="Arial" panose="020B0604020202020204" pitchFamily="34" charset="0"/>
                        <a:buChar char="•"/>
                      </a:pPr>
                      <a:r>
                        <a:rPr lang="th-TH" sz="2800" baseline="0" dirty="0">
                          <a:solidFill>
                            <a:schemeClr val="tx2"/>
                          </a:solidFill>
                        </a:rPr>
                        <a:t>ผลิตภัณฑ์หลัก</a:t>
                      </a:r>
                      <a:r>
                        <a:rPr lang="en-US" sz="2800" baseline="0" dirty="0">
                          <a:solidFill>
                            <a:schemeClr val="tx2"/>
                          </a:solidFill>
                        </a:rPr>
                        <a:t>: </a:t>
                      </a:r>
                      <a:r>
                        <a:rPr lang="th-TH" sz="2800" baseline="0" dirty="0">
                          <a:solidFill>
                            <a:schemeClr val="tx2"/>
                          </a:solidFill>
                        </a:rPr>
                        <a:t>กรมธรรม์ประกันภัย</a:t>
                      </a:r>
                      <a:endParaRPr lang="en-US" sz="2800" baseline="0" dirty="0">
                        <a:solidFill>
                          <a:schemeClr val="tx2"/>
                        </a:solidFill>
                      </a:endParaRPr>
                    </a:p>
                    <a:p>
                      <a:pPr marL="342900" indent="-342900">
                        <a:buFont typeface="Arial" panose="020B0604020202020204" pitchFamily="34" charset="0"/>
                        <a:buChar char="•"/>
                      </a:pPr>
                      <a:endParaRPr lang="en-US" sz="2800" baseline="0" dirty="0">
                        <a:solidFill>
                          <a:schemeClr val="tx2"/>
                        </a:solidFill>
                      </a:endParaRPr>
                    </a:p>
                    <a:p>
                      <a:pPr marL="342900" indent="-342900">
                        <a:buFont typeface="Arial" panose="020B0604020202020204" pitchFamily="34" charset="0"/>
                        <a:buChar char="•"/>
                      </a:pPr>
                      <a:r>
                        <a:rPr lang="th-TH" sz="2800" baseline="0" dirty="0">
                          <a:solidFill>
                            <a:schemeClr val="tx2"/>
                          </a:solidFill>
                        </a:rPr>
                        <a:t>ผู้เล่นหลักในอุตสาหกรรม</a:t>
                      </a:r>
                      <a:r>
                        <a:rPr lang="en-US" sz="2800" baseline="0" dirty="0">
                          <a:solidFill>
                            <a:schemeClr val="tx2"/>
                          </a:solidFill>
                        </a:rPr>
                        <a:t>: </a:t>
                      </a:r>
                      <a:r>
                        <a:rPr lang="th-TH" sz="2800" baseline="0" dirty="0">
                          <a:solidFill>
                            <a:schemeClr val="tx2"/>
                          </a:solidFill>
                        </a:rPr>
                        <a:t>บริษัทประกันภัย (ประกันชีวิต ประกันสุขภาพ ประกันวินาศภัย) บริษัทประกันภัยต่อ</a:t>
                      </a:r>
                      <a:endParaRPr lang="en-US" sz="2800" dirty="0">
                        <a:solidFill>
                          <a:schemeClr val="tx2"/>
                        </a:solidFill>
                      </a:endParaRPr>
                    </a:p>
                  </a:txBody>
                  <a:tcPr/>
                </a:tc>
                <a:tc>
                  <a:txBody>
                    <a:bodyPr/>
                    <a:lstStyle/>
                    <a:p>
                      <a:pPr marL="342900" indent="-342900">
                        <a:buFont typeface="Arial" panose="020B0604020202020204" pitchFamily="34" charset="0"/>
                        <a:buChar char="•"/>
                      </a:pPr>
                      <a:r>
                        <a:rPr lang="th-TH" sz="2800" dirty="0">
                          <a:solidFill>
                            <a:schemeClr val="tx2"/>
                          </a:solidFill>
                        </a:rPr>
                        <a:t>หน้าที่หลัก</a:t>
                      </a:r>
                      <a:r>
                        <a:rPr lang="en-US" sz="2800" dirty="0">
                          <a:solidFill>
                            <a:schemeClr val="tx2"/>
                          </a:solidFill>
                        </a:rPr>
                        <a:t>:</a:t>
                      </a:r>
                      <a:r>
                        <a:rPr lang="en-US" sz="2800" baseline="0" dirty="0">
                          <a:solidFill>
                            <a:schemeClr val="tx2"/>
                          </a:solidFill>
                        </a:rPr>
                        <a:t> </a:t>
                      </a:r>
                      <a:r>
                        <a:rPr lang="th-TH" sz="2800" baseline="0" dirty="0">
                          <a:solidFill>
                            <a:schemeClr val="tx2"/>
                          </a:solidFill>
                        </a:rPr>
                        <a:t>เป็นตัวกลางแลกเปลี่ยนเงินและความเสี่ยงจากที่หนึ่งไปอีกที่หนึ่ง</a:t>
                      </a:r>
                    </a:p>
                    <a:p>
                      <a:pPr marL="342900" indent="-342900">
                        <a:buFont typeface="Arial" panose="020B0604020202020204" pitchFamily="34" charset="0"/>
                        <a:buChar char="•"/>
                      </a:pPr>
                      <a:endParaRPr lang="en-US" sz="2800" baseline="0" dirty="0">
                        <a:solidFill>
                          <a:schemeClr val="tx2"/>
                        </a:solidFill>
                      </a:endParaRPr>
                    </a:p>
                    <a:p>
                      <a:pPr marL="342900" indent="-342900">
                        <a:buFont typeface="Arial" panose="020B0604020202020204" pitchFamily="34" charset="0"/>
                        <a:buChar char="•"/>
                      </a:pPr>
                      <a:r>
                        <a:rPr lang="th-TH" sz="2800" baseline="0" dirty="0">
                          <a:solidFill>
                            <a:schemeClr val="tx2"/>
                          </a:solidFill>
                        </a:rPr>
                        <a:t>ผลิตภัณฑ์หลัก</a:t>
                      </a:r>
                      <a:r>
                        <a:rPr lang="en-US" sz="2800" baseline="0" dirty="0">
                          <a:solidFill>
                            <a:schemeClr val="tx2"/>
                          </a:solidFill>
                        </a:rPr>
                        <a:t>: </a:t>
                      </a:r>
                      <a:r>
                        <a:rPr lang="th-TH" sz="2800" baseline="0" dirty="0">
                          <a:solidFill>
                            <a:schemeClr val="tx2"/>
                          </a:solidFill>
                        </a:rPr>
                        <a:t>ตราสารต่าง ๆ เช่น เงินกู้ ตราสารหนี้ หลักทรัพย์ ตราสารอนุพันธ์</a:t>
                      </a:r>
                      <a:endParaRPr lang="en-US" sz="2800" baseline="0" dirty="0">
                        <a:solidFill>
                          <a:schemeClr val="tx2"/>
                        </a:solidFill>
                      </a:endParaRPr>
                    </a:p>
                    <a:p>
                      <a:pPr marL="342900" indent="-342900">
                        <a:buFont typeface="Arial" panose="020B0604020202020204" pitchFamily="34" charset="0"/>
                        <a:buChar char="•"/>
                      </a:pPr>
                      <a:endParaRPr lang="en-US" sz="2800" baseline="0" dirty="0">
                        <a:solidFill>
                          <a:schemeClr val="tx2"/>
                        </a:solidFill>
                      </a:endParaRPr>
                    </a:p>
                    <a:p>
                      <a:pPr marL="342900" indent="-342900">
                        <a:buFont typeface="Arial" panose="020B0604020202020204" pitchFamily="34" charset="0"/>
                        <a:buChar char="•"/>
                      </a:pPr>
                      <a:r>
                        <a:rPr lang="th-TH" sz="2800" baseline="0" dirty="0">
                          <a:solidFill>
                            <a:schemeClr val="tx2"/>
                          </a:solidFill>
                        </a:rPr>
                        <a:t>ผู้เล่นหลักในอุตสาหกรรม</a:t>
                      </a:r>
                      <a:r>
                        <a:rPr lang="en-US" sz="2800" baseline="0" dirty="0">
                          <a:solidFill>
                            <a:schemeClr val="tx2"/>
                          </a:solidFill>
                        </a:rPr>
                        <a:t>: </a:t>
                      </a:r>
                      <a:r>
                        <a:rPr lang="th-TH" sz="2800" baseline="0" dirty="0">
                          <a:solidFill>
                            <a:schemeClr val="tx2"/>
                          </a:solidFill>
                        </a:rPr>
                        <a:t>ธนาคารพาณิชย์ วาณิชธนกิจ กองทุน เฮดจ์ฟันด์</a:t>
                      </a:r>
                      <a:endParaRPr lang="en-US" sz="2800" dirty="0">
                        <a:solidFill>
                          <a:schemeClr val="tx2"/>
                        </a:solidFill>
                      </a:endParaRPr>
                    </a:p>
                  </a:txBody>
                  <a:tcPr/>
                </a:tc>
                <a:extLst>
                  <a:ext uri="{0D108BD9-81ED-4DB2-BD59-A6C34878D82A}">
                    <a16:rowId xmlns:a16="http://schemas.microsoft.com/office/drawing/2014/main" val="2375952477"/>
                  </a:ext>
                </a:extLst>
              </a:tr>
            </a:tbl>
          </a:graphicData>
        </a:graphic>
      </p:graphicFrame>
      <p:sp>
        <p:nvSpPr>
          <p:cNvPr id="5" name="Rectangle 4"/>
          <p:cNvSpPr/>
          <p:nvPr/>
        </p:nvSpPr>
        <p:spPr>
          <a:xfrm>
            <a:off x="6100549" y="2524836"/>
            <a:ext cx="5713014" cy="347820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8380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h-TH" dirty="0"/>
              <a:t>ผลิตภัณฑ์ประกันภัยและการเงินเริ่มมีความสอดคล้องกัน</a:t>
            </a:r>
            <a:endParaRPr lang="en-US" dirty="0"/>
          </a:p>
        </p:txBody>
      </p:sp>
      <p:sp>
        <p:nvSpPr>
          <p:cNvPr id="3" name="Picture Placeholder 2"/>
          <p:cNvSpPr>
            <a:spLocks noGrp="1"/>
          </p:cNvSpPr>
          <p:nvPr>
            <p:ph type="pic" sz="quarter" idx="29"/>
          </p:nvPr>
        </p:nvSpPr>
        <p:spPr/>
      </p:sp>
      <p:sp>
        <p:nvSpPr>
          <p:cNvPr id="5" name="Oval 4"/>
          <p:cNvSpPr/>
          <p:nvPr/>
        </p:nvSpPr>
        <p:spPr>
          <a:xfrm>
            <a:off x="2971998" y="1787001"/>
            <a:ext cx="3776532" cy="37765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860264" y="1780677"/>
            <a:ext cx="3776532" cy="37765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944666" y="4314854"/>
            <a:ext cx="2938625" cy="646331"/>
          </a:xfrm>
          <a:prstGeom prst="rect">
            <a:avLst/>
          </a:prstGeom>
          <a:noFill/>
        </p:spPr>
        <p:txBody>
          <a:bodyPr wrap="none" rtlCol="0">
            <a:spAutoFit/>
          </a:bodyPr>
          <a:lstStyle/>
          <a:p>
            <a:r>
              <a:rPr lang="th-TH" sz="3600" dirty="0">
                <a:solidFill>
                  <a:schemeClr val="tx2"/>
                </a:solidFill>
              </a:rPr>
              <a:t>ผลิตภัณฑ์ทางการเงิน</a:t>
            </a:r>
            <a:endParaRPr lang="en-US" sz="3600" dirty="0">
              <a:solidFill>
                <a:schemeClr val="tx2"/>
              </a:solidFill>
            </a:endParaRPr>
          </a:p>
        </p:txBody>
      </p:sp>
      <p:sp>
        <p:nvSpPr>
          <p:cNvPr id="8" name="TextBox 7"/>
          <p:cNvSpPr txBox="1"/>
          <p:nvPr/>
        </p:nvSpPr>
        <p:spPr>
          <a:xfrm>
            <a:off x="1675061" y="4314853"/>
            <a:ext cx="3283271" cy="646331"/>
          </a:xfrm>
          <a:prstGeom prst="rect">
            <a:avLst/>
          </a:prstGeom>
          <a:noFill/>
        </p:spPr>
        <p:txBody>
          <a:bodyPr wrap="none" rtlCol="0">
            <a:spAutoFit/>
          </a:bodyPr>
          <a:lstStyle/>
          <a:p>
            <a:r>
              <a:rPr lang="th-TH" sz="3600" dirty="0">
                <a:solidFill>
                  <a:schemeClr val="tx2"/>
                </a:solidFill>
              </a:rPr>
              <a:t>ผลิตภัณฑ์การประกันภัย</a:t>
            </a:r>
            <a:endParaRPr lang="en-US" sz="3600" dirty="0">
              <a:solidFill>
                <a:schemeClr val="tx2"/>
              </a:solidFill>
            </a:endParaRPr>
          </a:p>
        </p:txBody>
      </p:sp>
      <p:cxnSp>
        <p:nvCxnSpPr>
          <p:cNvPr id="27" name="Connector: Elbow 26"/>
          <p:cNvCxnSpPr/>
          <p:nvPr/>
        </p:nvCxnSpPr>
        <p:spPr>
          <a:xfrm flipV="1">
            <a:off x="5697915" y="1951265"/>
            <a:ext cx="5648372" cy="1147986"/>
          </a:xfrm>
          <a:prstGeom prst="bentConnector3">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8636796" y="1385359"/>
            <a:ext cx="3279616" cy="2462213"/>
          </a:xfrm>
          <a:prstGeom prst="rect">
            <a:avLst/>
          </a:prstGeom>
          <a:noFill/>
        </p:spPr>
        <p:txBody>
          <a:bodyPr wrap="none" rtlCol="0">
            <a:spAutoFit/>
          </a:bodyPr>
          <a:lstStyle/>
          <a:p>
            <a:r>
              <a:rPr lang="en-US" sz="2200" dirty="0">
                <a:solidFill>
                  <a:schemeClr val="tx2"/>
                </a:solidFill>
                <a:highlight>
                  <a:srgbClr val="FFFF00"/>
                </a:highlight>
              </a:rPr>
              <a:t>ART</a:t>
            </a:r>
          </a:p>
          <a:p>
            <a:endParaRPr lang="en-US" sz="2200" dirty="0">
              <a:solidFill>
                <a:schemeClr val="tx2"/>
              </a:solidFill>
              <a:highlight>
                <a:srgbClr val="FFFF00"/>
              </a:highlight>
            </a:endParaRPr>
          </a:p>
          <a:p>
            <a:r>
              <a:rPr lang="en-US" sz="2200" dirty="0">
                <a:solidFill>
                  <a:schemeClr val="tx2"/>
                </a:solidFill>
                <a:highlight>
                  <a:srgbClr val="FFFF00"/>
                </a:highlight>
              </a:rPr>
              <a:t>Securitization</a:t>
            </a:r>
          </a:p>
          <a:p>
            <a:r>
              <a:rPr lang="en-US" sz="2200" dirty="0">
                <a:solidFill>
                  <a:schemeClr val="tx2"/>
                </a:solidFill>
                <a:highlight>
                  <a:srgbClr val="FFFF00"/>
                </a:highlight>
              </a:rPr>
              <a:t>Insurance-linked Securities</a:t>
            </a:r>
          </a:p>
          <a:p>
            <a:r>
              <a:rPr lang="en-US" sz="2200" dirty="0">
                <a:solidFill>
                  <a:schemeClr val="tx2"/>
                </a:solidFill>
                <a:highlight>
                  <a:srgbClr val="FFFF00"/>
                </a:highlight>
              </a:rPr>
              <a:t>Insurance-linked Derivatives</a:t>
            </a:r>
          </a:p>
          <a:p>
            <a:r>
              <a:rPr lang="en-US" sz="2200" dirty="0">
                <a:solidFill>
                  <a:schemeClr val="tx2"/>
                </a:solidFill>
                <a:highlight>
                  <a:srgbClr val="FFFF00"/>
                </a:highlight>
              </a:rPr>
              <a:t>Catastrophe Bonds</a:t>
            </a:r>
          </a:p>
          <a:p>
            <a:r>
              <a:rPr lang="en-US" sz="2200" dirty="0">
                <a:solidFill>
                  <a:schemeClr val="tx2"/>
                </a:solidFill>
                <a:highlight>
                  <a:srgbClr val="FFFF00"/>
                </a:highlight>
              </a:rPr>
              <a:t>Etc.</a:t>
            </a:r>
          </a:p>
        </p:txBody>
      </p:sp>
      <p:sp>
        <p:nvSpPr>
          <p:cNvPr id="9" name="Freeform: Shape 8"/>
          <p:cNvSpPr/>
          <p:nvPr/>
        </p:nvSpPr>
        <p:spPr>
          <a:xfrm>
            <a:off x="4733366" y="1493950"/>
            <a:ext cx="2113232" cy="4340180"/>
          </a:xfrm>
          <a:custGeom>
            <a:avLst/>
            <a:gdLst>
              <a:gd name="connsiteX0" fmla="*/ 946517 w 1925094"/>
              <a:gd name="connsiteY0" fmla="*/ 78 h 3288789"/>
              <a:gd name="connsiteX1" fmla="*/ 33 w 1925094"/>
              <a:gd name="connsiteY1" fmla="*/ 1620331 h 3288789"/>
              <a:gd name="connsiteX2" fmla="*/ 978601 w 1925094"/>
              <a:gd name="connsiteY2" fmla="*/ 3288710 h 3288789"/>
              <a:gd name="connsiteX3" fmla="*/ 1925086 w 1925094"/>
              <a:gd name="connsiteY3" fmla="*/ 1684499 h 3288789"/>
              <a:gd name="connsiteX4" fmla="*/ 946517 w 1925094"/>
              <a:gd name="connsiteY4" fmla="*/ 78 h 3288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094" h="3288789">
                <a:moveTo>
                  <a:pt x="946517" y="78"/>
                </a:moveTo>
                <a:cubicBezTo>
                  <a:pt x="625675" y="-10617"/>
                  <a:pt x="-5314" y="1072226"/>
                  <a:pt x="33" y="1620331"/>
                </a:cubicBezTo>
                <a:cubicBezTo>
                  <a:pt x="5380" y="2168436"/>
                  <a:pt x="657759" y="3278015"/>
                  <a:pt x="978601" y="3288710"/>
                </a:cubicBezTo>
                <a:cubicBezTo>
                  <a:pt x="1299443" y="3299405"/>
                  <a:pt x="1927760" y="2227257"/>
                  <a:pt x="1925086" y="1684499"/>
                </a:cubicBezTo>
                <a:cubicBezTo>
                  <a:pt x="1922412" y="1141741"/>
                  <a:pt x="1267359" y="10773"/>
                  <a:pt x="946517" y="78"/>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426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72" y="854604"/>
            <a:ext cx="11206064" cy="1007697"/>
          </a:xfrm>
        </p:spPr>
        <p:txBody>
          <a:bodyPr>
            <a:noAutofit/>
          </a:bodyPr>
          <a:lstStyle/>
          <a:p>
            <a:r>
              <a:rPr lang="th-TH" sz="4800" dirty="0"/>
              <a:t>ตัวอย่าง</a:t>
            </a:r>
            <a:r>
              <a:rPr lang="en-US" sz="4800" dirty="0"/>
              <a:t>: Multiline Insurance Contract</a:t>
            </a:r>
          </a:p>
        </p:txBody>
      </p:sp>
      <p:sp>
        <p:nvSpPr>
          <p:cNvPr id="4" name="Text Placeholder 3"/>
          <p:cNvSpPr>
            <a:spLocks noGrp="1"/>
          </p:cNvSpPr>
          <p:nvPr>
            <p:ph type="body" idx="1"/>
          </p:nvPr>
        </p:nvSpPr>
        <p:spPr>
          <a:xfrm>
            <a:off x="382558" y="1964942"/>
            <a:ext cx="11150078" cy="3302517"/>
          </a:xfrm>
        </p:spPr>
        <p:txBody>
          <a:bodyPr>
            <a:normAutofit/>
          </a:bodyPr>
          <a:lstStyle/>
          <a:p>
            <a:pPr algn="just"/>
            <a:r>
              <a:rPr lang="en-US" dirty="0"/>
              <a:t>An insurance instrument used to </a:t>
            </a:r>
            <a:r>
              <a:rPr lang="en-US" dirty="0">
                <a:highlight>
                  <a:srgbClr val="FFFF00"/>
                </a:highlight>
              </a:rPr>
              <a:t>bundle the risk exposures of multiple insurance obligations into one insurance contract.</a:t>
            </a:r>
            <a:r>
              <a:rPr lang="en-US" dirty="0"/>
              <a:t> The risk exposures put together often are related, such as property and casualty risks.</a:t>
            </a:r>
          </a:p>
          <a:p>
            <a:pPr algn="just"/>
            <a:r>
              <a:rPr lang="en-US" dirty="0"/>
              <a:t>Many different varieties of multiline contracts exist, and they cover a wide range of risk exposures. The basis behind multiline contracts is that a firm often is exposed to a portfolio of risk, and instead of creating a portfolio of insurance policies to manage that risk, </a:t>
            </a:r>
            <a:r>
              <a:rPr lang="en-US" dirty="0">
                <a:highlight>
                  <a:srgbClr val="FFFF00"/>
                </a:highlight>
              </a:rPr>
              <a:t>they should use a single multiline contract to manage the portfolio of risks</a:t>
            </a:r>
            <a:r>
              <a:rPr lang="en-US" dirty="0"/>
              <a:t>. One insurance contract is then </a:t>
            </a:r>
            <a:r>
              <a:rPr lang="en-US" dirty="0">
                <a:highlight>
                  <a:srgbClr val="00FF00"/>
                </a:highlight>
              </a:rPr>
              <a:t>more efficient and less costly than many contracts</a:t>
            </a:r>
            <a:r>
              <a:rPr lang="en-US" dirty="0"/>
              <a:t>.</a:t>
            </a:r>
          </a:p>
        </p:txBody>
      </p:sp>
      <p:sp>
        <p:nvSpPr>
          <p:cNvPr id="5" name="Picture Placeholder 4"/>
          <p:cNvSpPr>
            <a:spLocks noGrp="1"/>
          </p:cNvSpPr>
          <p:nvPr>
            <p:ph type="pic" sz="quarter" idx="29"/>
          </p:nvPr>
        </p:nvSpPr>
        <p:spPr/>
      </p:sp>
    </p:spTree>
    <p:extLst>
      <p:ext uri="{BB962C8B-B14F-4D97-AF65-F5344CB8AC3E}">
        <p14:creationId xmlns:p14="http://schemas.microsoft.com/office/powerpoint/2010/main" val="13963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72" y="854604"/>
            <a:ext cx="11206064" cy="1007697"/>
          </a:xfrm>
        </p:spPr>
        <p:txBody>
          <a:bodyPr>
            <a:noAutofit/>
          </a:bodyPr>
          <a:lstStyle/>
          <a:p>
            <a:r>
              <a:rPr lang="th-TH" sz="4800" dirty="0"/>
              <a:t>ตัวอย่าง</a:t>
            </a:r>
            <a:r>
              <a:rPr lang="en-US" sz="4800" dirty="0"/>
              <a:t>: </a:t>
            </a:r>
            <a:r>
              <a:rPr lang="en-US" sz="4800" dirty="0" err="1"/>
              <a:t>Multitrigger</a:t>
            </a:r>
            <a:r>
              <a:rPr lang="en-US" sz="4800" dirty="0"/>
              <a:t> Insurance Contract</a:t>
            </a:r>
          </a:p>
        </p:txBody>
      </p:sp>
      <p:sp>
        <p:nvSpPr>
          <p:cNvPr id="4" name="Text Placeholder 3"/>
          <p:cNvSpPr>
            <a:spLocks noGrp="1"/>
          </p:cNvSpPr>
          <p:nvPr>
            <p:ph type="body" idx="1"/>
          </p:nvPr>
        </p:nvSpPr>
        <p:spPr>
          <a:xfrm>
            <a:off x="382558" y="1964942"/>
            <a:ext cx="11150078" cy="3302517"/>
          </a:xfrm>
        </p:spPr>
        <p:txBody>
          <a:bodyPr>
            <a:normAutofit/>
          </a:bodyPr>
          <a:lstStyle/>
          <a:p>
            <a:pPr algn="just"/>
            <a:r>
              <a:rPr lang="en-US" dirty="0"/>
              <a:t>Traditional insurance contracts have one trigger: a physical event or occurrence that activates coverage. </a:t>
            </a:r>
          </a:p>
          <a:p>
            <a:pPr algn="just"/>
            <a:r>
              <a:rPr lang="en-US" dirty="0"/>
              <a:t>Multiple trigger contracts are </a:t>
            </a:r>
            <a:r>
              <a:rPr lang="en-US" dirty="0">
                <a:highlight>
                  <a:srgbClr val="00FF00"/>
                </a:highlight>
              </a:rPr>
              <a:t>designed to respond to both physical hazard-type events and resultant financial movements. </a:t>
            </a:r>
            <a:r>
              <a:rPr lang="en-US" dirty="0"/>
              <a:t>These financial movements can be any benchmark against which the firm measures its financial viabilities, such as its stock price, quarterly earnings, internal rate of return, etc. For example, a multiple trigger (also known as a dual trigger) program could cover property loss due to fire, windstorm, etc., and a reduction in quarterly earnings that results from the physical event.</a:t>
            </a:r>
            <a:endParaRPr lang="en-US" dirty="0"/>
          </a:p>
        </p:txBody>
      </p:sp>
      <p:sp>
        <p:nvSpPr>
          <p:cNvPr id="5" name="Picture Placeholder 4"/>
          <p:cNvSpPr>
            <a:spLocks noGrp="1"/>
          </p:cNvSpPr>
          <p:nvPr>
            <p:ph type="pic" sz="quarter" idx="29"/>
          </p:nvPr>
        </p:nvSpPr>
        <p:spPr/>
      </p:sp>
    </p:spTree>
    <p:extLst>
      <p:ext uri="{BB962C8B-B14F-4D97-AF65-F5344CB8AC3E}">
        <p14:creationId xmlns:p14="http://schemas.microsoft.com/office/powerpoint/2010/main" val="4251137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amily Volley: FAMILY FUN FRIDAY-&lt;strong&gt;Dice&lt;/strong&gt; 1 to 100"/>
          <p:cNvPicPr>
            <a:picLocks noChangeAspect="1"/>
          </p:cNvPicPr>
          <p:nvPr/>
        </p:nvPicPr>
        <p:blipFill>
          <a:blip r:embed="rId2"/>
          <a:stretch>
            <a:fillRect/>
          </a:stretch>
        </p:blipFill>
        <p:spPr>
          <a:xfrm>
            <a:off x="0" y="-854613"/>
            <a:ext cx="12192000" cy="9149319"/>
          </a:xfrm>
          <a:prstGeom prst="rect">
            <a:avLst/>
          </a:prstGeom>
        </p:spPr>
      </p:pic>
      <p:sp>
        <p:nvSpPr>
          <p:cNvPr id="16" name="TextBox 15"/>
          <p:cNvSpPr txBox="1"/>
          <p:nvPr/>
        </p:nvSpPr>
        <p:spPr>
          <a:xfrm>
            <a:off x="0" y="2681964"/>
            <a:ext cx="12192000" cy="1862048"/>
          </a:xfrm>
          <a:prstGeom prst="rect">
            <a:avLst/>
          </a:prstGeom>
          <a:solidFill>
            <a:srgbClr val="B8B8B8">
              <a:alpha val="69804"/>
            </a:srgbClr>
          </a:solidFill>
        </p:spPr>
        <p:txBody>
          <a:bodyPr wrap="square" rtlCol="0">
            <a:spAutoFit/>
          </a:bodyPr>
          <a:lstStyle/>
          <a:p>
            <a:pPr algn="ctr"/>
            <a:r>
              <a:rPr lang="th-TH" sz="11500" dirty="0"/>
              <a:t>รู้จักความเสี่ยง</a:t>
            </a:r>
            <a:endParaRPr lang="en-US" sz="11500" dirty="0"/>
          </a:p>
        </p:txBody>
      </p:sp>
    </p:spTree>
    <p:extLst>
      <p:ext uri="{BB962C8B-B14F-4D97-AF65-F5344CB8AC3E}">
        <p14:creationId xmlns:p14="http://schemas.microsoft.com/office/powerpoint/2010/main" val="6009705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72" y="1614458"/>
            <a:ext cx="11206064" cy="1007697"/>
          </a:xfrm>
        </p:spPr>
        <p:txBody>
          <a:bodyPr>
            <a:normAutofit fontScale="90000"/>
          </a:bodyPr>
          <a:lstStyle/>
          <a:p>
            <a:r>
              <a:rPr lang="th-TH" dirty="0"/>
              <a:t>ตัวอย่าง</a:t>
            </a:r>
            <a:r>
              <a:rPr lang="en-US" dirty="0"/>
              <a:t>: Collateralized Reinsurance</a:t>
            </a:r>
          </a:p>
        </p:txBody>
      </p:sp>
      <p:sp>
        <p:nvSpPr>
          <p:cNvPr id="4" name="Text Placeholder 3"/>
          <p:cNvSpPr>
            <a:spLocks noGrp="1"/>
          </p:cNvSpPr>
          <p:nvPr>
            <p:ph type="body" idx="1"/>
          </p:nvPr>
        </p:nvSpPr>
        <p:spPr>
          <a:xfrm>
            <a:off x="382558" y="2724796"/>
            <a:ext cx="11150078" cy="3147970"/>
          </a:xfrm>
        </p:spPr>
        <p:txBody>
          <a:bodyPr>
            <a:normAutofit fontScale="85000" lnSpcReduction="10000"/>
          </a:bodyPr>
          <a:lstStyle/>
          <a:p>
            <a:pPr algn="just"/>
            <a:r>
              <a:rPr lang="en-US" dirty="0"/>
              <a:t>Collateralized reinsurance allows </a:t>
            </a:r>
            <a:r>
              <a:rPr lang="en-US" dirty="0">
                <a:highlight>
                  <a:srgbClr val="FFFF00"/>
                </a:highlight>
              </a:rPr>
              <a:t>ILS funds, hedge funds, pension funds and unrated, third-party capitalized reinsurance vehicles to participate in major reinsurance programs as the contracts they write are fully-collateralized.</a:t>
            </a:r>
            <a:r>
              <a:rPr lang="en-US" dirty="0"/>
              <a:t> By participating in collateralized reinsurance activities these investors and capital providers are able to provide capital to </a:t>
            </a:r>
            <a:r>
              <a:rPr lang="en-US" dirty="0">
                <a:highlight>
                  <a:srgbClr val="00FFFF"/>
                </a:highlight>
              </a:rPr>
              <a:t>underwrite insurance risk without requiring a rating</a:t>
            </a:r>
            <a:r>
              <a:rPr lang="en-US" dirty="0"/>
              <a:t>, thus enabling them to receive the premiums as a return on their invested collateral.</a:t>
            </a:r>
          </a:p>
          <a:p>
            <a:pPr algn="just"/>
            <a:r>
              <a:rPr lang="en-US" dirty="0"/>
              <a:t>CRI (Collateralized reinsurance investment) are typically more customizable but less liquid investments than catastrophe bonds. </a:t>
            </a:r>
            <a:r>
              <a:rPr lang="en-US" dirty="0">
                <a:highlight>
                  <a:srgbClr val="00FFFF"/>
                </a:highlight>
              </a:rPr>
              <a:t>CRI are often created by taking reinsurance contracts and transforming them using an </a:t>
            </a:r>
            <a:r>
              <a:rPr lang="en-US" dirty="0">
                <a:highlight>
                  <a:srgbClr val="FF0000"/>
                </a:highlight>
              </a:rPr>
              <a:t>offshore</a:t>
            </a:r>
            <a:r>
              <a:rPr lang="en-US" dirty="0">
                <a:highlight>
                  <a:srgbClr val="00FFFF"/>
                </a:highlight>
              </a:rPr>
              <a:t> entity into securities which are bought and so collateralized</a:t>
            </a:r>
            <a:r>
              <a:rPr lang="en-US" dirty="0"/>
              <a:t>. This side of the market is growing and allows investors to access much broader classes of insurance risk should they choose.</a:t>
            </a:r>
          </a:p>
        </p:txBody>
      </p:sp>
      <p:sp>
        <p:nvSpPr>
          <p:cNvPr id="5" name="Picture Placeholder 4"/>
          <p:cNvSpPr>
            <a:spLocks noGrp="1"/>
          </p:cNvSpPr>
          <p:nvPr>
            <p:ph type="pic" sz="quarter" idx="29"/>
          </p:nvPr>
        </p:nvSpPr>
        <p:spPr/>
      </p:sp>
    </p:spTree>
    <p:extLst>
      <p:ext uri="{BB962C8B-B14F-4D97-AF65-F5344CB8AC3E}">
        <p14:creationId xmlns:p14="http://schemas.microsoft.com/office/powerpoint/2010/main" val="10838998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72" y="1614458"/>
            <a:ext cx="11206064" cy="1007697"/>
          </a:xfrm>
        </p:spPr>
        <p:txBody>
          <a:bodyPr>
            <a:normAutofit fontScale="90000"/>
          </a:bodyPr>
          <a:lstStyle/>
          <a:p>
            <a:r>
              <a:rPr lang="th-TH" dirty="0"/>
              <a:t>ตัวอย่าง</a:t>
            </a:r>
            <a:r>
              <a:rPr lang="en-US" dirty="0"/>
              <a:t>: Sidecar</a:t>
            </a:r>
          </a:p>
        </p:txBody>
      </p:sp>
      <p:sp>
        <p:nvSpPr>
          <p:cNvPr id="4" name="Text Placeholder 3"/>
          <p:cNvSpPr>
            <a:spLocks noGrp="1"/>
          </p:cNvSpPr>
          <p:nvPr>
            <p:ph type="body" idx="1"/>
          </p:nvPr>
        </p:nvSpPr>
        <p:spPr>
          <a:xfrm>
            <a:off x="382558" y="2724796"/>
            <a:ext cx="11150078" cy="2929029"/>
          </a:xfrm>
        </p:spPr>
        <p:txBody>
          <a:bodyPr>
            <a:normAutofit lnSpcReduction="10000"/>
          </a:bodyPr>
          <a:lstStyle/>
          <a:p>
            <a:pPr algn="just"/>
            <a:r>
              <a:rPr lang="en-US" dirty="0"/>
              <a:t>The structure of the sidecar is a reinsurance company that is set up to </a:t>
            </a:r>
            <a:r>
              <a:rPr lang="en-US" dirty="0">
                <a:highlight>
                  <a:srgbClr val="FFFF00"/>
                </a:highlight>
              </a:rPr>
              <a:t>provide quota share reinsurance protection to the sponsor via a quota share reinsurance agreement</a:t>
            </a:r>
            <a:r>
              <a:rPr lang="en-US" dirty="0"/>
              <a:t>. The sidecar assumes a percentage of the sponsor’s catastrophe risk in return for which the investor receives a percentage of the premium. The sidecar pays ceding commission to the sponsor, the amount of which may increase in proportion to the expected profitability of the business. The sidecar accepts premiums and pays claims as a normal reinsurer would, but it also distributes interest and any dividends to the investors. The sidecar usually has a limited lifespan of only one or two years.</a:t>
            </a:r>
            <a:endParaRPr lang="en-US" dirty="0"/>
          </a:p>
        </p:txBody>
      </p:sp>
      <p:sp>
        <p:nvSpPr>
          <p:cNvPr id="5" name="Picture Placeholder 4"/>
          <p:cNvSpPr>
            <a:spLocks noGrp="1"/>
          </p:cNvSpPr>
          <p:nvPr>
            <p:ph type="pic" sz="quarter" idx="29"/>
          </p:nvPr>
        </p:nvSpPr>
        <p:spPr/>
      </p:sp>
    </p:spTree>
    <p:extLst>
      <p:ext uri="{BB962C8B-B14F-4D97-AF65-F5344CB8AC3E}">
        <p14:creationId xmlns:p14="http://schemas.microsoft.com/office/powerpoint/2010/main" val="22602078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72" y="661422"/>
            <a:ext cx="11206064" cy="1007697"/>
          </a:xfrm>
        </p:spPr>
        <p:txBody>
          <a:bodyPr>
            <a:normAutofit/>
          </a:bodyPr>
          <a:lstStyle/>
          <a:p>
            <a:r>
              <a:rPr lang="th-TH" dirty="0"/>
              <a:t>ตัวอย่าง</a:t>
            </a:r>
            <a:r>
              <a:rPr lang="en-US" dirty="0"/>
              <a:t>: Catastrophe Bond</a:t>
            </a:r>
          </a:p>
        </p:txBody>
      </p:sp>
      <p:sp>
        <p:nvSpPr>
          <p:cNvPr id="4" name="Text Placeholder 3"/>
          <p:cNvSpPr>
            <a:spLocks noGrp="1"/>
          </p:cNvSpPr>
          <p:nvPr>
            <p:ph type="body" idx="1"/>
          </p:nvPr>
        </p:nvSpPr>
        <p:spPr>
          <a:xfrm>
            <a:off x="382558" y="1771760"/>
            <a:ext cx="11150078" cy="4216916"/>
          </a:xfrm>
        </p:spPr>
        <p:txBody>
          <a:bodyPr>
            <a:normAutofit fontScale="92500" lnSpcReduction="20000"/>
          </a:bodyPr>
          <a:lstStyle/>
          <a:p>
            <a:pPr algn="just"/>
            <a:r>
              <a:rPr lang="en-US" dirty="0"/>
              <a:t>Catastrophe bonds (also known as cat bonds) are risk-linked securities that transfer a specified set of risks from a sponsor to investors. They were created and first used in the mid-1990s in the aftermath of Hurricane Andrew and the Northridge earthquake.</a:t>
            </a:r>
          </a:p>
          <a:p>
            <a:pPr algn="just"/>
            <a:r>
              <a:rPr lang="en-US" dirty="0"/>
              <a:t>For example, if an insurer has built up a portfolio of risks by insuring properties in Florida, then it might wish to pass some of this risk on so that it can remain solvent after a large hurricane. It could simply purchase traditional catastrophe reinsurance, which would pass the risk on to reinsurers. </a:t>
            </a:r>
            <a:r>
              <a:rPr lang="en-US" dirty="0">
                <a:highlight>
                  <a:srgbClr val="FFFF00"/>
                </a:highlight>
              </a:rPr>
              <a:t>Or it could sponsor a cat bond, which would pass the risk on to investors</a:t>
            </a:r>
            <a:r>
              <a:rPr lang="en-US" dirty="0"/>
              <a:t>. In consultation with an investment bank, </a:t>
            </a:r>
            <a:r>
              <a:rPr lang="en-US" dirty="0">
                <a:highlight>
                  <a:srgbClr val="FFFF00"/>
                </a:highlight>
              </a:rPr>
              <a:t>it would create a special purpose entity that would issue the cat bond. Investors would buy the bond, which might pay them a coupon of LIBOR plus a spread, generally (but not always) between 3 and 20%.</a:t>
            </a:r>
            <a:r>
              <a:rPr lang="en-US" dirty="0"/>
              <a:t> If no hurricane hit Florida, then the investors would make a positive return on their investment. But if a hurricane were to hit Florida and trigger the cat bond, then the principal initially contributed by the investors would be transferred to the sponsor to pay its claims to policyholders. The bond would technically be in default and be a loss to investors.</a:t>
            </a:r>
          </a:p>
          <a:p>
            <a:pPr algn="just"/>
            <a:endParaRPr lang="en-US" dirty="0"/>
          </a:p>
        </p:txBody>
      </p:sp>
      <p:sp>
        <p:nvSpPr>
          <p:cNvPr id="5" name="Picture Placeholder 4"/>
          <p:cNvSpPr>
            <a:spLocks noGrp="1"/>
          </p:cNvSpPr>
          <p:nvPr>
            <p:ph type="pic" sz="quarter" idx="29"/>
          </p:nvPr>
        </p:nvSpPr>
        <p:spPr/>
      </p:sp>
    </p:spTree>
    <p:extLst>
      <p:ext uri="{BB962C8B-B14F-4D97-AF65-F5344CB8AC3E}">
        <p14:creationId xmlns:p14="http://schemas.microsoft.com/office/powerpoint/2010/main" val="31970113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72" y="1614458"/>
            <a:ext cx="11206064" cy="1007697"/>
          </a:xfrm>
        </p:spPr>
        <p:txBody>
          <a:bodyPr>
            <a:normAutofit/>
          </a:bodyPr>
          <a:lstStyle/>
          <a:p>
            <a:r>
              <a:rPr lang="th-TH" dirty="0"/>
              <a:t>ตัวอย่าง</a:t>
            </a:r>
            <a:r>
              <a:rPr lang="en-US" dirty="0"/>
              <a:t>: Captive</a:t>
            </a:r>
          </a:p>
        </p:txBody>
      </p:sp>
      <p:sp>
        <p:nvSpPr>
          <p:cNvPr id="4" name="Text Placeholder 3"/>
          <p:cNvSpPr>
            <a:spLocks noGrp="1"/>
          </p:cNvSpPr>
          <p:nvPr>
            <p:ph type="body" idx="1"/>
          </p:nvPr>
        </p:nvSpPr>
        <p:spPr>
          <a:xfrm>
            <a:off x="382558" y="2724796"/>
            <a:ext cx="11150078" cy="2929029"/>
          </a:xfrm>
        </p:spPr>
        <p:txBody>
          <a:bodyPr>
            <a:normAutofit/>
          </a:bodyPr>
          <a:lstStyle/>
          <a:p>
            <a:pPr algn="just"/>
            <a:r>
              <a:rPr lang="en-US" dirty="0"/>
              <a:t>An insurance company that has as its primary purpose the </a:t>
            </a:r>
            <a:r>
              <a:rPr lang="en-US" dirty="0">
                <a:highlight>
                  <a:srgbClr val="FFFF00"/>
                </a:highlight>
              </a:rPr>
              <a:t>financing of the risks of its owners or participants</a:t>
            </a:r>
            <a:r>
              <a:rPr lang="en-US" dirty="0"/>
              <a:t>. Typically licensed under special purpose insurer laws and operated under a different regulatory system than commercial insurers. The intention of such special purpose licensing laws and regulations is that the captive provides insurance to sophisticated insureds that require less policyholder protection than the general public.</a:t>
            </a:r>
            <a:endParaRPr lang="en-US" dirty="0"/>
          </a:p>
        </p:txBody>
      </p:sp>
      <p:sp>
        <p:nvSpPr>
          <p:cNvPr id="3" name="Rectangle 2"/>
          <p:cNvSpPr/>
          <p:nvPr/>
        </p:nvSpPr>
        <p:spPr>
          <a:xfrm>
            <a:off x="4487931" y="3244334"/>
            <a:ext cx="3216137" cy="369332"/>
          </a:xfrm>
          <a:prstGeom prst="rect">
            <a:avLst/>
          </a:prstGeom>
        </p:spPr>
        <p:txBody>
          <a:bodyPr wrap="none">
            <a:spAutoFit/>
          </a:bodyPr>
          <a:lstStyle/>
          <a:p>
            <a:r>
              <a:rPr lang="en-US" dirty="0"/>
              <a:t>Contingent Financing Agreements</a:t>
            </a:r>
            <a:endParaRPr lang="en-US" dirty="0"/>
          </a:p>
        </p:txBody>
      </p:sp>
      <p:sp>
        <p:nvSpPr>
          <p:cNvPr id="6" name="Rectangle 5"/>
          <p:cNvSpPr/>
          <p:nvPr/>
        </p:nvSpPr>
        <p:spPr>
          <a:xfrm>
            <a:off x="4487931" y="3244334"/>
            <a:ext cx="3216137" cy="369332"/>
          </a:xfrm>
          <a:prstGeom prst="rect">
            <a:avLst/>
          </a:prstGeom>
        </p:spPr>
        <p:txBody>
          <a:bodyPr wrap="none">
            <a:spAutoFit/>
          </a:bodyPr>
          <a:lstStyle/>
          <a:p>
            <a:r>
              <a:rPr lang="en-US" dirty="0"/>
              <a:t>Contingent Financing Agreements</a:t>
            </a:r>
            <a:endParaRPr lang="en-US" dirty="0"/>
          </a:p>
        </p:txBody>
      </p:sp>
    </p:spTree>
    <p:extLst>
      <p:ext uri="{BB962C8B-B14F-4D97-AF65-F5344CB8AC3E}">
        <p14:creationId xmlns:p14="http://schemas.microsoft.com/office/powerpoint/2010/main" val="6722046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72" y="687179"/>
            <a:ext cx="11206064" cy="1007697"/>
          </a:xfrm>
        </p:spPr>
        <p:txBody>
          <a:bodyPr>
            <a:normAutofit/>
          </a:bodyPr>
          <a:lstStyle/>
          <a:p>
            <a:r>
              <a:rPr lang="th-TH" dirty="0"/>
              <a:t>ตัวอย่างอื่น ๆ</a:t>
            </a:r>
            <a:endParaRPr lang="en-US" dirty="0"/>
          </a:p>
        </p:txBody>
      </p:sp>
      <p:sp>
        <p:nvSpPr>
          <p:cNvPr id="4" name="Text Placeholder 3"/>
          <p:cNvSpPr>
            <a:spLocks noGrp="1"/>
          </p:cNvSpPr>
          <p:nvPr>
            <p:ph type="body" idx="1"/>
          </p:nvPr>
        </p:nvSpPr>
        <p:spPr>
          <a:xfrm>
            <a:off x="382558" y="1797517"/>
            <a:ext cx="11150078" cy="2929029"/>
          </a:xfrm>
        </p:spPr>
        <p:txBody>
          <a:bodyPr>
            <a:noAutofit/>
          </a:bodyPr>
          <a:lstStyle/>
          <a:p>
            <a:pPr algn="just"/>
            <a:r>
              <a:rPr lang="en-US" sz="3600" dirty="0"/>
              <a:t>Finite Reinsurance</a:t>
            </a:r>
          </a:p>
          <a:p>
            <a:pPr algn="just"/>
            <a:r>
              <a:rPr lang="en-US" sz="3600" dirty="0"/>
              <a:t>Contingent Financing Arrangements</a:t>
            </a:r>
          </a:p>
          <a:p>
            <a:pPr algn="just"/>
            <a:r>
              <a:rPr lang="en-US" sz="3600" dirty="0"/>
              <a:t>Other Structured Debt Instruments</a:t>
            </a:r>
          </a:p>
          <a:p>
            <a:pPr algn="just"/>
            <a:r>
              <a:rPr lang="en-US" sz="3600" dirty="0"/>
              <a:t>Insurance Derivatives</a:t>
            </a:r>
          </a:p>
          <a:p>
            <a:pPr algn="just"/>
            <a:r>
              <a:rPr lang="en-US" sz="3600" dirty="0"/>
              <a:t>Etc.</a:t>
            </a:r>
            <a:endParaRPr lang="en-US" sz="3600" dirty="0"/>
          </a:p>
        </p:txBody>
      </p:sp>
    </p:spTree>
    <p:extLst>
      <p:ext uri="{BB962C8B-B14F-4D97-AF65-F5344CB8AC3E}">
        <p14:creationId xmlns:p14="http://schemas.microsoft.com/office/powerpoint/2010/main" val="16008910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h-TH" dirty="0"/>
              <a:t>รัฐบาลและการกำกับดูแลความเสี่ยง</a:t>
            </a:r>
            <a:endParaRPr lang="en-US" dirty="0"/>
          </a:p>
        </p:txBody>
      </p:sp>
      <p:pic>
        <p:nvPicPr>
          <p:cNvPr id="10" name="Picture 9"/>
          <p:cNvPicPr>
            <a:picLocks noChangeAspect="1"/>
          </p:cNvPicPr>
          <p:nvPr/>
        </p:nvPicPr>
        <p:blipFill>
          <a:blip r:embed="rId2"/>
          <a:stretch>
            <a:fillRect/>
          </a:stretch>
        </p:blipFill>
        <p:spPr>
          <a:xfrm>
            <a:off x="401216" y="2236916"/>
            <a:ext cx="2639245" cy="2752179"/>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3"/>
          <a:stretch>
            <a:fillRect/>
          </a:stretch>
        </p:blipFill>
        <p:spPr>
          <a:xfrm>
            <a:off x="3310770" y="2236914"/>
            <a:ext cx="4115408" cy="2752179"/>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4"/>
          <a:stretch>
            <a:fillRect/>
          </a:stretch>
        </p:blipFill>
        <p:spPr>
          <a:xfrm>
            <a:off x="7696487" y="2236914"/>
            <a:ext cx="4134729" cy="2752179"/>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1061042" y="5336275"/>
            <a:ext cx="10325262" cy="769441"/>
          </a:xfrm>
          <a:prstGeom prst="rect">
            <a:avLst/>
          </a:prstGeom>
          <a:noFill/>
        </p:spPr>
        <p:txBody>
          <a:bodyPr wrap="none" rtlCol="0">
            <a:spAutoFit/>
          </a:bodyPr>
          <a:lstStyle/>
          <a:p>
            <a:r>
              <a:rPr lang="th-TH" sz="4400" dirty="0">
                <a:solidFill>
                  <a:schemeClr val="bg1">
                    <a:lumMod val="10000"/>
                  </a:schemeClr>
                </a:solidFill>
              </a:rPr>
              <a:t>ประกัน         บริษัทในตลาดหลักทรัพย์          ธนาคารพาณิชย์</a:t>
            </a:r>
          </a:p>
        </p:txBody>
      </p:sp>
    </p:spTree>
    <p:extLst>
      <p:ext uri="{BB962C8B-B14F-4D97-AF65-F5344CB8AC3E}">
        <p14:creationId xmlns:p14="http://schemas.microsoft.com/office/powerpoint/2010/main" val="248806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h-TH" dirty="0"/>
              <a:t>รัฐบาลและการกำกับดูแลความเสี่ยง</a:t>
            </a:r>
            <a:endParaRPr lang="en-US" dirty="0"/>
          </a:p>
        </p:txBody>
      </p:sp>
      <p:sp>
        <p:nvSpPr>
          <p:cNvPr id="3" name="Picture Placeholder 2"/>
          <p:cNvSpPr>
            <a:spLocks noGrp="1"/>
          </p:cNvSpPr>
          <p:nvPr>
            <p:ph type="pic" sz="quarter" idx="29"/>
          </p:nvPr>
        </p:nvSpPr>
        <p:spPr/>
      </p:sp>
      <p:sp>
        <p:nvSpPr>
          <p:cNvPr id="4" name="Rectangle 3"/>
          <p:cNvSpPr/>
          <p:nvPr/>
        </p:nvSpPr>
        <p:spPr>
          <a:xfrm>
            <a:off x="401216" y="1949904"/>
            <a:ext cx="11305680" cy="3170099"/>
          </a:xfrm>
          <a:prstGeom prst="rect">
            <a:avLst/>
          </a:prstGeom>
        </p:spPr>
        <p:txBody>
          <a:bodyPr wrap="square">
            <a:spAutoFit/>
          </a:bodyPr>
          <a:lstStyle/>
          <a:p>
            <a:pPr marL="457200" indent="-457200">
              <a:buFont typeface="Arial" panose="020B0604020202020204" pitchFamily="34" charset="0"/>
              <a:buChar char="•"/>
            </a:pPr>
            <a:r>
              <a:rPr lang="th-TH" sz="4000" dirty="0">
                <a:solidFill>
                  <a:schemeClr val="tx1">
                    <a:lumMod val="25000"/>
                  </a:schemeClr>
                </a:solidFill>
              </a:rPr>
              <a:t>สร้างความเชื่อมั่นว่าสถาบันการเงิน ประกันภัย และธนาคารพาณิชย์จะดำเนินการอย่างเหมาะสม</a:t>
            </a:r>
          </a:p>
          <a:p>
            <a:pPr marL="457200" indent="-457200">
              <a:buFont typeface="Arial" panose="020B0604020202020204" pitchFamily="34" charset="0"/>
              <a:buChar char="•"/>
            </a:pPr>
            <a:r>
              <a:rPr lang="th-TH" sz="4000" dirty="0">
                <a:solidFill>
                  <a:schemeClr val="tx1">
                    <a:lumMod val="25000"/>
                  </a:schemeClr>
                </a:solidFill>
              </a:rPr>
              <a:t>จัดการความเสี่ยงโดยรวมของประเทศ</a:t>
            </a:r>
          </a:p>
          <a:p>
            <a:pPr marL="457200" indent="-457200">
              <a:buFont typeface="Arial" panose="020B0604020202020204" pitchFamily="34" charset="0"/>
              <a:buChar char="•"/>
            </a:pPr>
            <a:r>
              <a:rPr lang="th-TH" sz="4000" dirty="0">
                <a:solidFill>
                  <a:schemeClr val="tx1">
                    <a:lumMod val="25000"/>
                  </a:schemeClr>
                </a:solidFill>
              </a:rPr>
              <a:t>เสริมสร้างการเจริญเติบโตของเศรษฐกิจของประเทศและไม่สร้างความเสี่ยงใหม่ ๆ ที่ไม่จำเป็นแก่ประชาชนและภาคธุรกิจ</a:t>
            </a:r>
            <a:endParaRPr lang="en-US" sz="4000" dirty="0">
              <a:solidFill>
                <a:schemeClr val="tx1">
                  <a:lumMod val="25000"/>
                </a:schemeClr>
              </a:solidFill>
            </a:endParaRPr>
          </a:p>
        </p:txBody>
      </p:sp>
    </p:spTree>
    <p:extLst>
      <p:ext uri="{BB962C8B-B14F-4D97-AF65-F5344CB8AC3E}">
        <p14:creationId xmlns:p14="http://schemas.microsoft.com/office/powerpoint/2010/main" val="298432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446058" y="1667435"/>
            <a:ext cx="2733801" cy="2721396"/>
          </a:xfrm>
          <a:noFill/>
        </p:spPr>
        <p:txBody>
          <a:bodyPr>
            <a:noAutofit/>
          </a:bodyPr>
          <a:lstStyle/>
          <a:p>
            <a:r>
              <a:rPr lang="th-TH" sz="4800" dirty="0"/>
              <a:t>ทุกคนเข้าเว็บนี้</a:t>
            </a:r>
            <a:br>
              <a:rPr lang="en-US" sz="4800" dirty="0"/>
            </a:br>
            <a:r>
              <a:rPr lang="en-US" sz="4800" dirty="0">
                <a:solidFill>
                  <a:schemeClr val="accent1"/>
                </a:solidFill>
                <a:highlight>
                  <a:srgbClr val="FFFF00"/>
                </a:highlight>
              </a:rPr>
              <a:t>risk01.</a:t>
            </a:r>
            <a:br>
              <a:rPr lang="en-US" sz="4800" dirty="0">
                <a:solidFill>
                  <a:schemeClr val="accent1"/>
                </a:solidFill>
                <a:highlight>
                  <a:srgbClr val="FFFF00"/>
                </a:highlight>
              </a:rPr>
            </a:br>
            <a:r>
              <a:rPr lang="en-US" sz="4800" dirty="0">
                <a:solidFill>
                  <a:schemeClr val="accent1"/>
                </a:solidFill>
                <a:highlight>
                  <a:srgbClr val="FFFF00"/>
                </a:highlight>
              </a:rPr>
              <a:t>participoll.com</a:t>
            </a:r>
          </a:p>
        </p:txBody>
      </p:sp>
      <p:sp>
        <p:nvSpPr>
          <p:cNvPr id="8" name="Picture Placeholder 7"/>
          <p:cNvSpPr>
            <a:spLocks noGrp="1"/>
          </p:cNvSpPr>
          <p:nvPr>
            <p:ph type="pic" sz="quarter" idx="29"/>
          </p:nvPr>
        </p:nvSpPr>
        <p:spPr/>
      </p:sp>
    </p:spTree>
    <p:extLst>
      <p:ext uri="{BB962C8B-B14F-4D97-AF65-F5344CB8AC3E}">
        <p14:creationId xmlns:p14="http://schemas.microsoft.com/office/powerpoint/2010/main" val="35770346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26572" y="408458"/>
            <a:ext cx="11206064" cy="1007697"/>
          </a:xfrm>
        </p:spPr>
        <p:txBody>
          <a:bodyPr/>
          <a:lstStyle/>
          <a:p>
            <a:r>
              <a:rPr lang="en-US" dirty="0"/>
              <a:t>Concept Check</a:t>
            </a:r>
          </a:p>
        </p:txBody>
      </p:sp>
      <p:sp>
        <p:nvSpPr>
          <p:cNvPr id="7" name="Text Placeholder 6"/>
          <p:cNvSpPr>
            <a:spLocks noGrp="1"/>
          </p:cNvSpPr>
          <p:nvPr>
            <p:ph type="body" idx="1"/>
          </p:nvPr>
        </p:nvSpPr>
        <p:spPr>
          <a:xfrm>
            <a:off x="382558" y="1528549"/>
            <a:ext cx="11150078" cy="3929689"/>
          </a:xfrm>
        </p:spPr>
        <p:txBody>
          <a:bodyPr>
            <a:normAutofit/>
          </a:bodyPr>
          <a:lstStyle/>
          <a:p>
            <a:pPr marL="0" indent="0">
              <a:buNone/>
            </a:pPr>
            <a:r>
              <a:rPr lang="th-TH" sz="3600" dirty="0">
                <a:solidFill>
                  <a:schemeClr val="tx2"/>
                </a:solidFill>
              </a:rPr>
              <a:t>ตามกรอบว่าด้วยการจัดการความเสี่ยงสมัยใหม่นั้น ใช่ว่าทุกความเสี่ยงจะเป็นอันตราย เราจึงไม่จำเป็นต้องกำจัดความเสี่ยงทุกประเภทให้หมดไป โดยการจัดการความเสี่ยงนั้นจะต้องมีค่าใช้จ่ายที่เหมาะสม</a:t>
            </a:r>
          </a:p>
          <a:p>
            <a:pPr marL="742950" indent="-742950">
              <a:buFont typeface="+mj-lt"/>
              <a:buAutoNum type="alphaUcPeriod"/>
            </a:pPr>
            <a:r>
              <a:rPr lang="th-TH" sz="3600" dirty="0">
                <a:solidFill>
                  <a:schemeClr val="tx2"/>
                </a:solidFill>
              </a:rPr>
              <a:t>ถูก</a:t>
            </a:r>
          </a:p>
          <a:p>
            <a:pPr marL="742950" indent="-742950">
              <a:buFont typeface="+mj-lt"/>
              <a:buAutoNum type="alphaUcPeriod"/>
            </a:pPr>
            <a:r>
              <a:rPr lang="th-TH" sz="3600" dirty="0">
                <a:solidFill>
                  <a:schemeClr val="tx2"/>
                </a:solidFill>
              </a:rPr>
              <a:t>ผิด</a:t>
            </a:r>
            <a:endParaRPr lang="en-US" sz="3600" dirty="0">
              <a:solidFill>
                <a:schemeClr val="tx2"/>
              </a:solidFill>
            </a:endParaRPr>
          </a:p>
        </p:txBody>
      </p:sp>
      <p:sp>
        <p:nvSpPr>
          <p:cNvPr id="2" name="counter"/>
          <p:cNvSpPr txBox="1"/>
          <p:nvPr/>
        </p:nvSpPr>
        <p:spPr>
          <a:xfrm>
            <a:off x="11366500" y="6096000"/>
            <a:ext cx="482600" cy="444500"/>
          </a:xfrm>
          <a:prstGeom prst="rect">
            <a:avLst/>
          </a:prstGeom>
          <a:solidFill>
            <a:srgbClr val="D2691E"/>
          </a:solidFill>
        </p:spPr>
        <p:txBody>
          <a:bodyPr vert="horz" rtlCol="0" anchor="ctr" anchorCtr="1">
            <a:noAutofit/>
          </a:bodyPr>
          <a:lstStyle/>
          <a:p>
            <a:r>
              <a:rPr lang="en-US">
                <a:solidFill>
                  <a:srgbClr val="FFFFFF"/>
                </a:solidFill>
                <a:latin typeface="Segoe UI" panose="020B0502040204020203" pitchFamily="34" charset="0"/>
              </a:rPr>
              <a:t>0</a:t>
            </a:r>
          </a:p>
        </p:txBody>
      </p:sp>
      <p:sp>
        <p:nvSpPr>
          <p:cNvPr id="3" name="participoll"/>
          <p:cNvSpPr txBox="1"/>
          <p:nvPr/>
        </p:nvSpPr>
        <p:spPr>
          <a:xfrm>
            <a:off x="11366500" y="6096000"/>
            <a:ext cx="482600" cy="444500"/>
          </a:xfrm>
          <a:prstGeom prst="rect">
            <a:avLst/>
          </a:prstGeom>
          <a:solidFill>
            <a:srgbClr val="FFFFFF">
              <a:alpha val="20000"/>
            </a:srgbClr>
          </a:solidFill>
        </p:spPr>
        <p:txBody>
          <a:bodyPr vert="horz" rtlCol="0">
            <a:noAutofit/>
          </a:bodyPr>
          <a:lstStyle/>
          <a:p>
            <a:endParaRPr lang="en-US"/>
          </a:p>
        </p:txBody>
      </p:sp>
      <p:sp>
        <p:nvSpPr>
          <p:cNvPr id="4" name="pp_status"/>
          <p:cNvSpPr txBox="1"/>
          <p:nvPr/>
        </p:nvSpPr>
        <p:spPr>
          <a:xfrm>
            <a:off x="8763000" y="6540500"/>
            <a:ext cx="3175000" cy="190500"/>
          </a:xfrm>
          <a:prstGeom prst="rect">
            <a:avLst/>
          </a:prstGeom>
          <a:noFill/>
        </p:spPr>
        <p:txBody>
          <a:bodyPr vert="horz" rtlCol="0" anchor="ctr">
            <a:noAutofit/>
          </a:bodyPr>
          <a:lstStyle/>
          <a:p>
            <a:pPr algn="r"/>
            <a:endParaRPr lang="en-US" sz="900">
              <a:solidFill>
                <a:srgbClr val="FF0000"/>
              </a:solidFill>
              <a:latin typeface="Segoe UI" panose="020B0502040204020203" pitchFamily="34" charset="0"/>
            </a:endParaRPr>
          </a:p>
        </p:txBody>
      </p:sp>
      <p:sp>
        <p:nvSpPr>
          <p:cNvPr id="5" name="answerA"/>
          <p:cNvSpPr txBox="1"/>
          <p:nvPr/>
        </p:nvSpPr>
        <p:spPr>
          <a:xfrm>
            <a:off x="10350500" y="6096000"/>
            <a:ext cx="482600" cy="38100"/>
          </a:xfrm>
          <a:prstGeom prst="rect">
            <a:avLst/>
          </a:prstGeom>
          <a:solidFill>
            <a:srgbClr val="1673D2">
              <a:alpha val="50000"/>
            </a:srgbClr>
          </a:solidFill>
        </p:spPr>
        <p:txBody>
          <a:bodyPr vert="horz" rtlCol="0" anchor="ctr" anchorCtr="1">
            <a:noAutofit/>
          </a:bodyPr>
          <a:lstStyle/>
          <a:p>
            <a:pPr algn="ctr"/>
            <a:endParaRPr lang="en-US" sz="900">
              <a:solidFill>
                <a:srgbClr val="FFFFFF"/>
              </a:solidFill>
              <a:latin typeface="Segoe UI" panose="020B0502040204020203" pitchFamily="34" charset="0"/>
            </a:endParaRPr>
          </a:p>
        </p:txBody>
      </p:sp>
      <p:sp>
        <p:nvSpPr>
          <p:cNvPr id="9" name="letterA"/>
          <p:cNvSpPr txBox="1"/>
          <p:nvPr/>
        </p:nvSpPr>
        <p:spPr>
          <a:xfrm>
            <a:off x="10350500" y="6159500"/>
            <a:ext cx="482600" cy="381000"/>
          </a:xfrm>
          <a:prstGeom prst="rect">
            <a:avLst/>
          </a:prstGeom>
          <a:solidFill>
            <a:srgbClr val="1673D2"/>
          </a:solidFill>
        </p:spPr>
        <p:txBody>
          <a:bodyPr vert="horz" rtlCol="0" anchor="b" anchorCtr="0">
            <a:noAutofit/>
          </a:bodyPr>
          <a:lstStyle/>
          <a:p>
            <a:r>
              <a:rPr lang="en-US" sz="1200">
                <a:solidFill>
                  <a:srgbClr val="FFFFFF"/>
                </a:solidFill>
                <a:latin typeface="Segoe UI" panose="020B0502040204020203" pitchFamily="34" charset="0"/>
              </a:rPr>
              <a:t>A</a:t>
            </a:r>
          </a:p>
        </p:txBody>
      </p:sp>
      <p:sp>
        <p:nvSpPr>
          <p:cNvPr id="10" name="answerB"/>
          <p:cNvSpPr txBox="1"/>
          <p:nvPr/>
        </p:nvSpPr>
        <p:spPr>
          <a:xfrm>
            <a:off x="10858500" y="6096000"/>
            <a:ext cx="482600" cy="38100"/>
          </a:xfrm>
          <a:prstGeom prst="rect">
            <a:avLst/>
          </a:prstGeom>
          <a:solidFill>
            <a:srgbClr val="008A00">
              <a:alpha val="50000"/>
            </a:srgbClr>
          </a:solidFill>
        </p:spPr>
        <p:txBody>
          <a:bodyPr vert="horz" rtlCol="0" anchor="ctr" anchorCtr="1">
            <a:noAutofit/>
          </a:bodyPr>
          <a:lstStyle/>
          <a:p>
            <a:pPr algn="ctr"/>
            <a:endParaRPr lang="en-US" sz="900">
              <a:solidFill>
                <a:srgbClr val="FFFFFF"/>
              </a:solidFill>
              <a:latin typeface="Segoe UI" panose="020B0502040204020203" pitchFamily="34" charset="0"/>
            </a:endParaRPr>
          </a:p>
        </p:txBody>
      </p:sp>
      <p:sp>
        <p:nvSpPr>
          <p:cNvPr id="11" name="letterB"/>
          <p:cNvSpPr txBox="1"/>
          <p:nvPr/>
        </p:nvSpPr>
        <p:spPr>
          <a:xfrm>
            <a:off x="10858500" y="6159500"/>
            <a:ext cx="482600" cy="381000"/>
          </a:xfrm>
          <a:prstGeom prst="rect">
            <a:avLst/>
          </a:prstGeom>
          <a:solidFill>
            <a:srgbClr val="008A00"/>
          </a:solidFill>
        </p:spPr>
        <p:txBody>
          <a:bodyPr vert="horz" rtlCol="0" anchor="b" anchorCtr="0">
            <a:noAutofit/>
          </a:bodyPr>
          <a:lstStyle/>
          <a:p>
            <a:r>
              <a:rPr lang="en-US" sz="1200">
                <a:solidFill>
                  <a:srgbClr val="FFFFFF"/>
                </a:solidFill>
                <a:latin typeface="Segoe UI" panose="020B0502040204020203" pitchFamily="34" charset="0"/>
              </a:rPr>
              <a:t>B</a:t>
            </a:r>
          </a:p>
        </p:txBody>
      </p:sp>
    </p:spTree>
    <p:extLst>
      <p:ext uri="{BB962C8B-B14F-4D97-AF65-F5344CB8AC3E}">
        <p14:creationId xmlns:p14="http://schemas.microsoft.com/office/powerpoint/2010/main" val="329087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26572" y="408458"/>
            <a:ext cx="11206064" cy="1007697"/>
          </a:xfrm>
        </p:spPr>
        <p:txBody>
          <a:bodyPr/>
          <a:lstStyle/>
          <a:p>
            <a:r>
              <a:rPr lang="en-US" dirty="0"/>
              <a:t>Concept Check</a:t>
            </a:r>
          </a:p>
        </p:txBody>
      </p:sp>
      <p:sp>
        <p:nvSpPr>
          <p:cNvPr id="7" name="Text Placeholder 6"/>
          <p:cNvSpPr>
            <a:spLocks noGrp="1"/>
          </p:cNvSpPr>
          <p:nvPr>
            <p:ph type="body" idx="1"/>
          </p:nvPr>
        </p:nvSpPr>
        <p:spPr>
          <a:xfrm>
            <a:off x="382558" y="1528549"/>
            <a:ext cx="11150078" cy="3929689"/>
          </a:xfrm>
        </p:spPr>
        <p:txBody>
          <a:bodyPr>
            <a:normAutofit/>
          </a:bodyPr>
          <a:lstStyle/>
          <a:p>
            <a:pPr marL="0" indent="0">
              <a:buNone/>
            </a:pPr>
            <a:r>
              <a:rPr lang="th-TH" sz="3600" dirty="0"/>
              <a:t>จากที่ได้กล่าวมาข้างต้น กรอบการวิเคราะห์ความเสี่ยง </a:t>
            </a:r>
            <a:r>
              <a:rPr lang="en-US" sz="3600" dirty="0"/>
              <a:t>SFOC </a:t>
            </a:r>
            <a:r>
              <a:rPr lang="th-TH" sz="3600" dirty="0"/>
              <a:t>ใช้กับการวิเคราะห์ความเสี่ยงของอะไร?</a:t>
            </a:r>
            <a:endParaRPr lang="en-US" sz="3600" dirty="0"/>
          </a:p>
          <a:p>
            <a:pPr marL="742950" indent="-742950">
              <a:buFont typeface="+mj-lt"/>
              <a:buAutoNum type="alphaUcPeriod"/>
            </a:pPr>
            <a:r>
              <a:rPr lang="th-TH" sz="3600" dirty="0">
                <a:solidFill>
                  <a:schemeClr val="tx2"/>
                </a:solidFill>
              </a:rPr>
              <a:t>ความเสี่ยงส่วนบุคคล</a:t>
            </a:r>
          </a:p>
          <a:p>
            <a:pPr marL="742950" indent="-742950">
              <a:buFont typeface="+mj-lt"/>
              <a:buAutoNum type="alphaUcPeriod"/>
            </a:pPr>
            <a:r>
              <a:rPr lang="th-TH" sz="3600" dirty="0">
                <a:solidFill>
                  <a:schemeClr val="tx2"/>
                </a:solidFill>
              </a:rPr>
              <a:t>ความเสี่ยงของธุรกิจ</a:t>
            </a:r>
          </a:p>
          <a:p>
            <a:pPr marL="742950" indent="-742950">
              <a:buFont typeface="+mj-lt"/>
              <a:buAutoNum type="alphaUcPeriod"/>
            </a:pPr>
            <a:r>
              <a:rPr lang="th-TH" sz="3600" dirty="0">
                <a:solidFill>
                  <a:schemeClr val="tx2"/>
                </a:solidFill>
              </a:rPr>
              <a:t>ความเสี่ยงของรัฐบาล</a:t>
            </a:r>
          </a:p>
        </p:txBody>
      </p:sp>
      <p:sp>
        <p:nvSpPr>
          <p:cNvPr id="2" name="counter"/>
          <p:cNvSpPr txBox="1"/>
          <p:nvPr/>
        </p:nvSpPr>
        <p:spPr>
          <a:xfrm>
            <a:off x="11366500" y="6096000"/>
            <a:ext cx="482600" cy="444500"/>
          </a:xfrm>
          <a:prstGeom prst="rect">
            <a:avLst/>
          </a:prstGeom>
          <a:solidFill>
            <a:srgbClr val="D2691E"/>
          </a:solidFill>
        </p:spPr>
        <p:txBody>
          <a:bodyPr vert="horz" rtlCol="0" anchor="ctr" anchorCtr="1">
            <a:noAutofit/>
          </a:bodyPr>
          <a:lstStyle/>
          <a:p>
            <a:r>
              <a:rPr lang="en-US">
                <a:solidFill>
                  <a:srgbClr val="FFFFFF"/>
                </a:solidFill>
                <a:latin typeface="Segoe UI" panose="020B0502040204020203" pitchFamily="34" charset="0"/>
              </a:rPr>
              <a:t>0</a:t>
            </a:r>
          </a:p>
        </p:txBody>
      </p:sp>
      <p:sp>
        <p:nvSpPr>
          <p:cNvPr id="3" name="participoll"/>
          <p:cNvSpPr txBox="1"/>
          <p:nvPr/>
        </p:nvSpPr>
        <p:spPr>
          <a:xfrm>
            <a:off x="11366500" y="6096000"/>
            <a:ext cx="482600" cy="444500"/>
          </a:xfrm>
          <a:prstGeom prst="rect">
            <a:avLst/>
          </a:prstGeom>
          <a:solidFill>
            <a:srgbClr val="FFFFFF">
              <a:alpha val="20000"/>
            </a:srgbClr>
          </a:solidFill>
        </p:spPr>
        <p:txBody>
          <a:bodyPr vert="horz" rtlCol="0">
            <a:noAutofit/>
          </a:bodyPr>
          <a:lstStyle/>
          <a:p>
            <a:endParaRPr lang="en-US"/>
          </a:p>
        </p:txBody>
      </p:sp>
      <p:sp>
        <p:nvSpPr>
          <p:cNvPr id="4" name="pp_status"/>
          <p:cNvSpPr txBox="1"/>
          <p:nvPr/>
        </p:nvSpPr>
        <p:spPr>
          <a:xfrm>
            <a:off x="8763000" y="6540500"/>
            <a:ext cx="3175000" cy="190500"/>
          </a:xfrm>
          <a:prstGeom prst="rect">
            <a:avLst/>
          </a:prstGeom>
          <a:noFill/>
        </p:spPr>
        <p:txBody>
          <a:bodyPr vert="horz" rtlCol="0" anchor="ctr">
            <a:noAutofit/>
          </a:bodyPr>
          <a:lstStyle/>
          <a:p>
            <a:pPr algn="r"/>
            <a:endParaRPr lang="en-US" sz="900">
              <a:solidFill>
                <a:srgbClr val="FF0000"/>
              </a:solidFill>
              <a:latin typeface="Segoe UI" panose="020B0502040204020203" pitchFamily="34" charset="0"/>
            </a:endParaRPr>
          </a:p>
        </p:txBody>
      </p:sp>
      <p:sp>
        <p:nvSpPr>
          <p:cNvPr id="5" name="answerA"/>
          <p:cNvSpPr txBox="1"/>
          <p:nvPr/>
        </p:nvSpPr>
        <p:spPr>
          <a:xfrm>
            <a:off x="9842500" y="6096000"/>
            <a:ext cx="482600" cy="38100"/>
          </a:xfrm>
          <a:prstGeom prst="rect">
            <a:avLst/>
          </a:prstGeom>
          <a:solidFill>
            <a:srgbClr val="1673D2">
              <a:alpha val="50000"/>
            </a:srgbClr>
          </a:solidFill>
        </p:spPr>
        <p:txBody>
          <a:bodyPr vert="horz" rtlCol="0" anchor="ctr" anchorCtr="1">
            <a:noAutofit/>
          </a:bodyPr>
          <a:lstStyle/>
          <a:p>
            <a:pPr algn="ctr"/>
            <a:endParaRPr lang="en-US" sz="900">
              <a:solidFill>
                <a:srgbClr val="FFFFFF"/>
              </a:solidFill>
              <a:latin typeface="Segoe UI" panose="020B0502040204020203" pitchFamily="34" charset="0"/>
            </a:endParaRPr>
          </a:p>
        </p:txBody>
      </p:sp>
      <p:sp>
        <p:nvSpPr>
          <p:cNvPr id="8" name="letterA"/>
          <p:cNvSpPr txBox="1"/>
          <p:nvPr/>
        </p:nvSpPr>
        <p:spPr>
          <a:xfrm>
            <a:off x="9842500" y="6159500"/>
            <a:ext cx="482600" cy="381000"/>
          </a:xfrm>
          <a:prstGeom prst="rect">
            <a:avLst/>
          </a:prstGeom>
          <a:solidFill>
            <a:srgbClr val="1673D2"/>
          </a:solidFill>
        </p:spPr>
        <p:txBody>
          <a:bodyPr vert="horz" rtlCol="0" anchor="b" anchorCtr="0">
            <a:noAutofit/>
          </a:bodyPr>
          <a:lstStyle/>
          <a:p>
            <a:r>
              <a:rPr lang="en-US" sz="1200">
                <a:solidFill>
                  <a:srgbClr val="FFFFFF"/>
                </a:solidFill>
                <a:latin typeface="Segoe UI" panose="020B0502040204020203" pitchFamily="34" charset="0"/>
              </a:rPr>
              <a:t>A</a:t>
            </a:r>
          </a:p>
        </p:txBody>
      </p:sp>
      <p:sp>
        <p:nvSpPr>
          <p:cNvPr id="9" name="answerB"/>
          <p:cNvSpPr txBox="1"/>
          <p:nvPr/>
        </p:nvSpPr>
        <p:spPr>
          <a:xfrm>
            <a:off x="10350500" y="6096000"/>
            <a:ext cx="482600" cy="38100"/>
          </a:xfrm>
          <a:prstGeom prst="rect">
            <a:avLst/>
          </a:prstGeom>
          <a:solidFill>
            <a:srgbClr val="008A00">
              <a:alpha val="50000"/>
            </a:srgbClr>
          </a:solidFill>
        </p:spPr>
        <p:txBody>
          <a:bodyPr vert="horz" rtlCol="0" anchor="ctr" anchorCtr="1">
            <a:noAutofit/>
          </a:bodyPr>
          <a:lstStyle/>
          <a:p>
            <a:pPr algn="ctr"/>
            <a:endParaRPr lang="en-US" sz="900">
              <a:solidFill>
                <a:srgbClr val="FFFFFF"/>
              </a:solidFill>
              <a:latin typeface="Segoe UI" panose="020B0502040204020203" pitchFamily="34" charset="0"/>
            </a:endParaRPr>
          </a:p>
        </p:txBody>
      </p:sp>
      <p:sp>
        <p:nvSpPr>
          <p:cNvPr id="10" name="letterB"/>
          <p:cNvSpPr txBox="1"/>
          <p:nvPr/>
        </p:nvSpPr>
        <p:spPr>
          <a:xfrm>
            <a:off x="10350500" y="6159500"/>
            <a:ext cx="482600" cy="381000"/>
          </a:xfrm>
          <a:prstGeom prst="rect">
            <a:avLst/>
          </a:prstGeom>
          <a:solidFill>
            <a:srgbClr val="008A00"/>
          </a:solidFill>
        </p:spPr>
        <p:txBody>
          <a:bodyPr vert="horz" rtlCol="0" anchor="b" anchorCtr="0">
            <a:noAutofit/>
          </a:bodyPr>
          <a:lstStyle/>
          <a:p>
            <a:r>
              <a:rPr lang="en-US" sz="1200">
                <a:solidFill>
                  <a:srgbClr val="FFFFFF"/>
                </a:solidFill>
                <a:latin typeface="Segoe UI" panose="020B0502040204020203" pitchFamily="34" charset="0"/>
              </a:rPr>
              <a:t>B</a:t>
            </a:r>
          </a:p>
        </p:txBody>
      </p:sp>
      <p:sp>
        <p:nvSpPr>
          <p:cNvPr id="11" name="answerC"/>
          <p:cNvSpPr txBox="1"/>
          <p:nvPr/>
        </p:nvSpPr>
        <p:spPr>
          <a:xfrm>
            <a:off x="10858500" y="6096000"/>
            <a:ext cx="482600" cy="38100"/>
          </a:xfrm>
          <a:prstGeom prst="rect">
            <a:avLst/>
          </a:prstGeom>
          <a:solidFill>
            <a:srgbClr val="8D0196">
              <a:alpha val="50000"/>
            </a:srgbClr>
          </a:solidFill>
        </p:spPr>
        <p:txBody>
          <a:bodyPr vert="horz" rtlCol="0" anchor="ctr" anchorCtr="1">
            <a:noAutofit/>
          </a:bodyPr>
          <a:lstStyle/>
          <a:p>
            <a:pPr algn="ctr"/>
            <a:endParaRPr lang="en-US" sz="900">
              <a:solidFill>
                <a:srgbClr val="FFFFFF"/>
              </a:solidFill>
              <a:latin typeface="Segoe UI" panose="020B0502040204020203" pitchFamily="34" charset="0"/>
            </a:endParaRPr>
          </a:p>
        </p:txBody>
      </p:sp>
      <p:sp>
        <p:nvSpPr>
          <p:cNvPr id="12" name="letterC"/>
          <p:cNvSpPr txBox="1"/>
          <p:nvPr/>
        </p:nvSpPr>
        <p:spPr>
          <a:xfrm>
            <a:off x="10858500" y="6159500"/>
            <a:ext cx="482600" cy="381000"/>
          </a:xfrm>
          <a:prstGeom prst="rect">
            <a:avLst/>
          </a:prstGeom>
          <a:solidFill>
            <a:srgbClr val="8D0196"/>
          </a:solidFill>
        </p:spPr>
        <p:txBody>
          <a:bodyPr vert="horz" rtlCol="0" anchor="b" anchorCtr="0">
            <a:noAutofit/>
          </a:bodyPr>
          <a:lstStyle/>
          <a:p>
            <a:r>
              <a:rPr lang="en-US" sz="1200">
                <a:solidFill>
                  <a:srgbClr val="FFFFFF"/>
                </a:solidFill>
                <a:latin typeface="Segoe UI" panose="020B0502040204020203" pitchFamily="34" charset="0"/>
              </a:rPr>
              <a:t>C</a:t>
            </a:r>
          </a:p>
        </p:txBody>
      </p:sp>
    </p:spTree>
    <p:extLst>
      <p:ext uri="{BB962C8B-B14F-4D97-AF65-F5344CB8AC3E}">
        <p14:creationId xmlns:p14="http://schemas.microsoft.com/office/powerpoint/2010/main" val="97593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446058" y="1667435"/>
            <a:ext cx="2733801" cy="2721396"/>
          </a:xfrm>
          <a:noFill/>
        </p:spPr>
        <p:txBody>
          <a:bodyPr>
            <a:noAutofit/>
          </a:bodyPr>
          <a:lstStyle/>
          <a:p>
            <a:r>
              <a:rPr lang="th-TH" sz="4800" dirty="0"/>
              <a:t>ทุกคนเข้าเว็บนี้</a:t>
            </a:r>
            <a:br>
              <a:rPr lang="en-US" sz="4800" dirty="0"/>
            </a:br>
            <a:r>
              <a:rPr lang="en-US" sz="4800" dirty="0">
                <a:solidFill>
                  <a:schemeClr val="accent1"/>
                </a:solidFill>
                <a:highlight>
                  <a:srgbClr val="FFFF00"/>
                </a:highlight>
              </a:rPr>
              <a:t>risk01.</a:t>
            </a:r>
            <a:br>
              <a:rPr lang="en-US" sz="4800" dirty="0">
                <a:solidFill>
                  <a:schemeClr val="accent1"/>
                </a:solidFill>
                <a:highlight>
                  <a:srgbClr val="FFFF00"/>
                </a:highlight>
              </a:rPr>
            </a:br>
            <a:r>
              <a:rPr lang="en-US" sz="4800" dirty="0">
                <a:solidFill>
                  <a:schemeClr val="accent1"/>
                </a:solidFill>
                <a:highlight>
                  <a:srgbClr val="FFFF00"/>
                </a:highlight>
              </a:rPr>
              <a:t>participoll.com</a:t>
            </a:r>
          </a:p>
        </p:txBody>
      </p:sp>
      <p:sp>
        <p:nvSpPr>
          <p:cNvPr id="8" name="Picture Placeholder 7"/>
          <p:cNvSpPr>
            <a:spLocks noGrp="1"/>
          </p:cNvSpPr>
          <p:nvPr>
            <p:ph type="pic" sz="quarter" idx="29"/>
          </p:nvPr>
        </p:nvSpPr>
        <p:spPr/>
      </p:sp>
    </p:spTree>
    <p:extLst>
      <p:ext uri="{BB962C8B-B14F-4D97-AF65-F5344CB8AC3E}">
        <p14:creationId xmlns:p14="http://schemas.microsoft.com/office/powerpoint/2010/main" val="2125328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26572" y="408458"/>
            <a:ext cx="11206064" cy="1007697"/>
          </a:xfrm>
        </p:spPr>
        <p:txBody>
          <a:bodyPr/>
          <a:lstStyle/>
          <a:p>
            <a:r>
              <a:rPr lang="en-US" dirty="0"/>
              <a:t>Concept Check</a:t>
            </a:r>
          </a:p>
        </p:txBody>
      </p:sp>
      <p:sp>
        <p:nvSpPr>
          <p:cNvPr id="7" name="Text Placeholder 6"/>
          <p:cNvSpPr>
            <a:spLocks noGrp="1"/>
          </p:cNvSpPr>
          <p:nvPr>
            <p:ph type="body" idx="1"/>
          </p:nvPr>
        </p:nvSpPr>
        <p:spPr>
          <a:xfrm>
            <a:off x="382558" y="1528549"/>
            <a:ext cx="11150078" cy="3929689"/>
          </a:xfrm>
        </p:spPr>
        <p:txBody>
          <a:bodyPr>
            <a:normAutofit lnSpcReduction="10000"/>
          </a:bodyPr>
          <a:lstStyle/>
          <a:p>
            <a:pPr marL="0" indent="0">
              <a:buNone/>
            </a:pPr>
            <a:r>
              <a:rPr lang="th-TH" sz="3600" dirty="0"/>
              <a:t>จากที่ได้กล่าวมาข้างต้น วิธีการจัดการความเสี่ยง </a:t>
            </a:r>
            <a:r>
              <a:rPr lang="en-US" sz="3600" dirty="0"/>
              <a:t>4 </a:t>
            </a:r>
            <a:r>
              <a:rPr lang="th-TH" sz="3600" dirty="0"/>
              <a:t>ประการได้แก่ </a:t>
            </a:r>
            <a:r>
              <a:rPr lang="en-US" sz="3600" dirty="0"/>
              <a:t>MART </a:t>
            </a:r>
            <a:endParaRPr lang="th-TH" sz="3600" dirty="0"/>
          </a:p>
          <a:p>
            <a:pPr marL="0" indent="0">
              <a:buNone/>
            </a:pPr>
            <a:r>
              <a:rPr lang="th-TH" sz="3600" dirty="0"/>
              <a:t>ตัว </a:t>
            </a:r>
            <a:r>
              <a:rPr lang="en-US" sz="3600" dirty="0"/>
              <a:t>M </a:t>
            </a:r>
            <a:r>
              <a:rPr lang="th-TH" sz="3600" dirty="0"/>
              <a:t>หมายถึงอะไร?</a:t>
            </a:r>
            <a:endParaRPr lang="en-US" sz="3600" dirty="0"/>
          </a:p>
          <a:p>
            <a:pPr marL="742950" indent="-742950">
              <a:buFont typeface="+mj-lt"/>
              <a:buAutoNum type="alphaUcPeriod"/>
            </a:pPr>
            <a:r>
              <a:rPr lang="th-TH" sz="3600" dirty="0">
                <a:solidFill>
                  <a:schemeClr val="tx2"/>
                </a:solidFill>
              </a:rPr>
              <a:t>การลด</a:t>
            </a:r>
          </a:p>
          <a:p>
            <a:pPr marL="742950" indent="-742950">
              <a:buFont typeface="+mj-lt"/>
              <a:buAutoNum type="alphaUcPeriod"/>
            </a:pPr>
            <a:r>
              <a:rPr lang="th-TH" sz="3600" dirty="0">
                <a:solidFill>
                  <a:schemeClr val="tx2"/>
                </a:solidFill>
              </a:rPr>
              <a:t>การเลี่ยง</a:t>
            </a:r>
          </a:p>
          <a:p>
            <a:pPr marL="742950" indent="-742950">
              <a:buFont typeface="+mj-lt"/>
              <a:buAutoNum type="alphaUcPeriod"/>
            </a:pPr>
            <a:r>
              <a:rPr lang="th-TH" sz="3600" dirty="0">
                <a:solidFill>
                  <a:schemeClr val="tx2"/>
                </a:solidFill>
              </a:rPr>
              <a:t>การรับ</a:t>
            </a:r>
          </a:p>
          <a:p>
            <a:pPr marL="742950" indent="-742950">
              <a:buFont typeface="+mj-lt"/>
              <a:buAutoNum type="alphaUcPeriod"/>
            </a:pPr>
            <a:r>
              <a:rPr lang="th-TH" sz="3600" dirty="0">
                <a:solidFill>
                  <a:schemeClr val="tx2"/>
                </a:solidFill>
              </a:rPr>
              <a:t>การโอน</a:t>
            </a:r>
          </a:p>
        </p:txBody>
      </p:sp>
      <p:sp>
        <p:nvSpPr>
          <p:cNvPr id="2" name="counter"/>
          <p:cNvSpPr txBox="1"/>
          <p:nvPr/>
        </p:nvSpPr>
        <p:spPr>
          <a:xfrm>
            <a:off x="11366500" y="6096000"/>
            <a:ext cx="482600" cy="444500"/>
          </a:xfrm>
          <a:prstGeom prst="rect">
            <a:avLst/>
          </a:prstGeom>
          <a:solidFill>
            <a:srgbClr val="D2691E"/>
          </a:solidFill>
        </p:spPr>
        <p:txBody>
          <a:bodyPr vert="horz" rtlCol="0" anchor="ctr" anchorCtr="1">
            <a:noAutofit/>
          </a:bodyPr>
          <a:lstStyle/>
          <a:p>
            <a:r>
              <a:rPr lang="en-US">
                <a:solidFill>
                  <a:srgbClr val="FFFFFF"/>
                </a:solidFill>
                <a:latin typeface="Segoe UI" panose="020B0502040204020203" pitchFamily="34" charset="0"/>
              </a:rPr>
              <a:t>0</a:t>
            </a:r>
          </a:p>
        </p:txBody>
      </p:sp>
      <p:sp>
        <p:nvSpPr>
          <p:cNvPr id="3" name="participoll"/>
          <p:cNvSpPr txBox="1"/>
          <p:nvPr/>
        </p:nvSpPr>
        <p:spPr>
          <a:xfrm>
            <a:off x="11366500" y="6096000"/>
            <a:ext cx="482600" cy="444500"/>
          </a:xfrm>
          <a:prstGeom prst="rect">
            <a:avLst/>
          </a:prstGeom>
          <a:solidFill>
            <a:srgbClr val="FFFFFF">
              <a:alpha val="20000"/>
            </a:srgbClr>
          </a:solidFill>
        </p:spPr>
        <p:txBody>
          <a:bodyPr vert="horz" rtlCol="0">
            <a:noAutofit/>
          </a:bodyPr>
          <a:lstStyle/>
          <a:p>
            <a:endParaRPr lang="en-US"/>
          </a:p>
        </p:txBody>
      </p:sp>
      <p:sp>
        <p:nvSpPr>
          <p:cNvPr id="4" name="pp_status"/>
          <p:cNvSpPr txBox="1"/>
          <p:nvPr/>
        </p:nvSpPr>
        <p:spPr>
          <a:xfrm>
            <a:off x="8763000" y="6540500"/>
            <a:ext cx="3175000" cy="190500"/>
          </a:xfrm>
          <a:prstGeom prst="rect">
            <a:avLst/>
          </a:prstGeom>
          <a:noFill/>
        </p:spPr>
        <p:txBody>
          <a:bodyPr vert="horz" rtlCol="0" anchor="ctr">
            <a:noAutofit/>
          </a:bodyPr>
          <a:lstStyle/>
          <a:p>
            <a:pPr algn="r"/>
            <a:endParaRPr lang="en-US" sz="900">
              <a:solidFill>
                <a:srgbClr val="FF0000"/>
              </a:solidFill>
              <a:latin typeface="Segoe UI" panose="020B0502040204020203" pitchFamily="34" charset="0"/>
            </a:endParaRPr>
          </a:p>
        </p:txBody>
      </p:sp>
      <p:sp>
        <p:nvSpPr>
          <p:cNvPr id="5" name="answerA"/>
          <p:cNvSpPr txBox="1"/>
          <p:nvPr/>
        </p:nvSpPr>
        <p:spPr>
          <a:xfrm>
            <a:off x="9334500" y="6096000"/>
            <a:ext cx="482600" cy="38100"/>
          </a:xfrm>
          <a:prstGeom prst="rect">
            <a:avLst/>
          </a:prstGeom>
          <a:solidFill>
            <a:srgbClr val="1673D2">
              <a:alpha val="50000"/>
            </a:srgbClr>
          </a:solidFill>
        </p:spPr>
        <p:txBody>
          <a:bodyPr vert="horz" rtlCol="0" anchor="ctr" anchorCtr="1">
            <a:noAutofit/>
          </a:bodyPr>
          <a:lstStyle/>
          <a:p>
            <a:pPr algn="ctr"/>
            <a:endParaRPr lang="en-US" sz="900">
              <a:solidFill>
                <a:srgbClr val="FFFFFF"/>
              </a:solidFill>
              <a:latin typeface="Segoe UI" panose="020B0502040204020203" pitchFamily="34" charset="0"/>
            </a:endParaRPr>
          </a:p>
        </p:txBody>
      </p:sp>
      <p:sp>
        <p:nvSpPr>
          <p:cNvPr id="8" name="letterA"/>
          <p:cNvSpPr txBox="1"/>
          <p:nvPr/>
        </p:nvSpPr>
        <p:spPr>
          <a:xfrm>
            <a:off x="9334500" y="6159500"/>
            <a:ext cx="482600" cy="381000"/>
          </a:xfrm>
          <a:prstGeom prst="rect">
            <a:avLst/>
          </a:prstGeom>
          <a:solidFill>
            <a:srgbClr val="1673D2"/>
          </a:solidFill>
        </p:spPr>
        <p:txBody>
          <a:bodyPr vert="horz" rtlCol="0" anchor="b" anchorCtr="0">
            <a:noAutofit/>
          </a:bodyPr>
          <a:lstStyle/>
          <a:p>
            <a:r>
              <a:rPr lang="en-US" sz="1200">
                <a:solidFill>
                  <a:srgbClr val="FFFFFF"/>
                </a:solidFill>
                <a:latin typeface="Segoe UI" panose="020B0502040204020203" pitchFamily="34" charset="0"/>
              </a:rPr>
              <a:t>A</a:t>
            </a:r>
          </a:p>
        </p:txBody>
      </p:sp>
      <p:sp>
        <p:nvSpPr>
          <p:cNvPr id="9" name="answerB"/>
          <p:cNvSpPr txBox="1"/>
          <p:nvPr/>
        </p:nvSpPr>
        <p:spPr>
          <a:xfrm>
            <a:off x="9842500" y="6096000"/>
            <a:ext cx="482600" cy="38100"/>
          </a:xfrm>
          <a:prstGeom prst="rect">
            <a:avLst/>
          </a:prstGeom>
          <a:solidFill>
            <a:srgbClr val="008A00">
              <a:alpha val="50000"/>
            </a:srgbClr>
          </a:solidFill>
        </p:spPr>
        <p:txBody>
          <a:bodyPr vert="horz" rtlCol="0" anchor="ctr" anchorCtr="1">
            <a:noAutofit/>
          </a:bodyPr>
          <a:lstStyle/>
          <a:p>
            <a:pPr algn="ctr"/>
            <a:endParaRPr lang="en-US" sz="900">
              <a:solidFill>
                <a:srgbClr val="FFFFFF"/>
              </a:solidFill>
              <a:latin typeface="Segoe UI" panose="020B0502040204020203" pitchFamily="34" charset="0"/>
            </a:endParaRPr>
          </a:p>
        </p:txBody>
      </p:sp>
      <p:sp>
        <p:nvSpPr>
          <p:cNvPr id="10" name="letterB"/>
          <p:cNvSpPr txBox="1"/>
          <p:nvPr/>
        </p:nvSpPr>
        <p:spPr>
          <a:xfrm>
            <a:off x="9842500" y="6159500"/>
            <a:ext cx="482600" cy="381000"/>
          </a:xfrm>
          <a:prstGeom prst="rect">
            <a:avLst/>
          </a:prstGeom>
          <a:solidFill>
            <a:srgbClr val="008A00"/>
          </a:solidFill>
        </p:spPr>
        <p:txBody>
          <a:bodyPr vert="horz" rtlCol="0" anchor="b" anchorCtr="0">
            <a:noAutofit/>
          </a:bodyPr>
          <a:lstStyle/>
          <a:p>
            <a:r>
              <a:rPr lang="en-US" sz="1200">
                <a:solidFill>
                  <a:srgbClr val="FFFFFF"/>
                </a:solidFill>
                <a:latin typeface="Segoe UI" panose="020B0502040204020203" pitchFamily="34" charset="0"/>
              </a:rPr>
              <a:t>B</a:t>
            </a:r>
          </a:p>
        </p:txBody>
      </p:sp>
      <p:sp>
        <p:nvSpPr>
          <p:cNvPr id="11" name="answerC"/>
          <p:cNvSpPr txBox="1"/>
          <p:nvPr/>
        </p:nvSpPr>
        <p:spPr>
          <a:xfrm>
            <a:off x="10350500" y="6096000"/>
            <a:ext cx="482600" cy="38100"/>
          </a:xfrm>
          <a:prstGeom prst="rect">
            <a:avLst/>
          </a:prstGeom>
          <a:solidFill>
            <a:srgbClr val="8D0196">
              <a:alpha val="50000"/>
            </a:srgbClr>
          </a:solidFill>
        </p:spPr>
        <p:txBody>
          <a:bodyPr vert="horz" rtlCol="0" anchor="ctr" anchorCtr="1">
            <a:noAutofit/>
          </a:bodyPr>
          <a:lstStyle/>
          <a:p>
            <a:pPr algn="ctr"/>
            <a:endParaRPr lang="en-US" sz="900">
              <a:solidFill>
                <a:srgbClr val="FFFFFF"/>
              </a:solidFill>
              <a:latin typeface="Segoe UI" panose="020B0502040204020203" pitchFamily="34" charset="0"/>
            </a:endParaRPr>
          </a:p>
        </p:txBody>
      </p:sp>
      <p:sp>
        <p:nvSpPr>
          <p:cNvPr id="12" name="letterC"/>
          <p:cNvSpPr txBox="1"/>
          <p:nvPr/>
        </p:nvSpPr>
        <p:spPr>
          <a:xfrm>
            <a:off x="10350500" y="6159500"/>
            <a:ext cx="482600" cy="381000"/>
          </a:xfrm>
          <a:prstGeom prst="rect">
            <a:avLst/>
          </a:prstGeom>
          <a:solidFill>
            <a:srgbClr val="8D0196"/>
          </a:solidFill>
        </p:spPr>
        <p:txBody>
          <a:bodyPr vert="horz" rtlCol="0" anchor="b" anchorCtr="0">
            <a:noAutofit/>
          </a:bodyPr>
          <a:lstStyle/>
          <a:p>
            <a:r>
              <a:rPr lang="en-US" sz="1200">
                <a:solidFill>
                  <a:srgbClr val="FFFFFF"/>
                </a:solidFill>
                <a:latin typeface="Segoe UI" panose="020B0502040204020203" pitchFamily="34" charset="0"/>
              </a:rPr>
              <a:t>C</a:t>
            </a:r>
          </a:p>
        </p:txBody>
      </p:sp>
      <p:sp>
        <p:nvSpPr>
          <p:cNvPr id="13" name="answerD"/>
          <p:cNvSpPr txBox="1"/>
          <p:nvPr/>
        </p:nvSpPr>
        <p:spPr>
          <a:xfrm>
            <a:off x="10858500" y="6096000"/>
            <a:ext cx="482600" cy="38100"/>
          </a:xfrm>
          <a:prstGeom prst="rect">
            <a:avLst/>
          </a:prstGeom>
          <a:solidFill>
            <a:srgbClr val="FD5C04">
              <a:alpha val="50000"/>
            </a:srgbClr>
          </a:solidFill>
        </p:spPr>
        <p:txBody>
          <a:bodyPr vert="horz" rtlCol="0" anchor="ctr" anchorCtr="1">
            <a:noAutofit/>
          </a:bodyPr>
          <a:lstStyle/>
          <a:p>
            <a:pPr algn="ctr"/>
            <a:endParaRPr lang="en-US" sz="900">
              <a:solidFill>
                <a:srgbClr val="FFFFFF"/>
              </a:solidFill>
              <a:latin typeface="Segoe UI" panose="020B0502040204020203" pitchFamily="34" charset="0"/>
            </a:endParaRPr>
          </a:p>
        </p:txBody>
      </p:sp>
      <p:sp>
        <p:nvSpPr>
          <p:cNvPr id="14" name="letterD"/>
          <p:cNvSpPr txBox="1"/>
          <p:nvPr/>
        </p:nvSpPr>
        <p:spPr>
          <a:xfrm>
            <a:off x="10858500" y="6159500"/>
            <a:ext cx="482600" cy="381000"/>
          </a:xfrm>
          <a:prstGeom prst="rect">
            <a:avLst/>
          </a:prstGeom>
          <a:solidFill>
            <a:srgbClr val="FD5C04"/>
          </a:solidFill>
        </p:spPr>
        <p:txBody>
          <a:bodyPr vert="horz" rtlCol="0" anchor="b" anchorCtr="0">
            <a:noAutofit/>
          </a:bodyPr>
          <a:lstStyle/>
          <a:p>
            <a:r>
              <a:rPr lang="en-US" sz="1200">
                <a:solidFill>
                  <a:srgbClr val="FFFFFF"/>
                </a:solidFill>
                <a:latin typeface="Segoe UI" panose="020B0502040204020203" pitchFamily="34" charset="0"/>
              </a:rPr>
              <a:t>D</a:t>
            </a:r>
          </a:p>
        </p:txBody>
      </p:sp>
    </p:spTree>
    <p:extLst>
      <p:ext uri="{BB962C8B-B14F-4D97-AF65-F5344CB8AC3E}">
        <p14:creationId xmlns:p14="http://schemas.microsoft.com/office/powerpoint/2010/main" val="384567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26572" y="408458"/>
            <a:ext cx="11206064" cy="1007697"/>
          </a:xfrm>
        </p:spPr>
        <p:txBody>
          <a:bodyPr/>
          <a:lstStyle/>
          <a:p>
            <a:r>
              <a:rPr lang="en-US" dirty="0"/>
              <a:t>Concept Check</a:t>
            </a:r>
          </a:p>
        </p:txBody>
      </p:sp>
      <p:sp>
        <p:nvSpPr>
          <p:cNvPr id="7" name="Text Placeholder 6"/>
          <p:cNvSpPr>
            <a:spLocks noGrp="1"/>
          </p:cNvSpPr>
          <p:nvPr>
            <p:ph type="body" idx="1"/>
          </p:nvPr>
        </p:nvSpPr>
        <p:spPr>
          <a:xfrm>
            <a:off x="382558" y="1528549"/>
            <a:ext cx="11150078" cy="3929689"/>
          </a:xfrm>
        </p:spPr>
        <p:txBody>
          <a:bodyPr>
            <a:normAutofit lnSpcReduction="10000"/>
          </a:bodyPr>
          <a:lstStyle/>
          <a:p>
            <a:pPr marL="0" indent="0">
              <a:buNone/>
            </a:pPr>
            <a:r>
              <a:rPr lang="th-TH" sz="3600" dirty="0"/>
              <a:t>จากที่ได้กล่าวมาข้างต้น หากปัจจัยเสี่ยงมีโอกาสที่จะเกิดต่ำ แต่ความเสี่ยงนั้นสามารถสร้างความเสียหายต่อธุรกิจสูง ควรใช้กลยุทธ์การจัดการความเสี่ยงแบบใด?</a:t>
            </a:r>
            <a:endParaRPr lang="en-US" sz="3600" dirty="0"/>
          </a:p>
          <a:p>
            <a:pPr marL="742950" indent="-742950">
              <a:buFont typeface="+mj-lt"/>
              <a:buAutoNum type="alphaUcPeriod"/>
            </a:pPr>
            <a:r>
              <a:rPr lang="th-TH" sz="3600" dirty="0">
                <a:solidFill>
                  <a:schemeClr val="tx2"/>
                </a:solidFill>
              </a:rPr>
              <a:t>การลด</a:t>
            </a:r>
          </a:p>
          <a:p>
            <a:pPr marL="742950" indent="-742950">
              <a:buFont typeface="+mj-lt"/>
              <a:buAutoNum type="alphaUcPeriod"/>
            </a:pPr>
            <a:r>
              <a:rPr lang="th-TH" sz="3600" dirty="0">
                <a:solidFill>
                  <a:schemeClr val="tx2"/>
                </a:solidFill>
              </a:rPr>
              <a:t>การเลี่ยง</a:t>
            </a:r>
          </a:p>
          <a:p>
            <a:pPr marL="742950" indent="-742950">
              <a:buFont typeface="+mj-lt"/>
              <a:buAutoNum type="alphaUcPeriod"/>
            </a:pPr>
            <a:r>
              <a:rPr lang="th-TH" sz="3600" dirty="0">
                <a:solidFill>
                  <a:schemeClr val="tx2"/>
                </a:solidFill>
              </a:rPr>
              <a:t>การรับ</a:t>
            </a:r>
          </a:p>
          <a:p>
            <a:pPr marL="742950" indent="-742950">
              <a:buFont typeface="+mj-lt"/>
              <a:buAutoNum type="alphaUcPeriod"/>
            </a:pPr>
            <a:r>
              <a:rPr lang="th-TH" sz="3600" dirty="0">
                <a:solidFill>
                  <a:schemeClr val="tx2"/>
                </a:solidFill>
              </a:rPr>
              <a:t>การโอน</a:t>
            </a:r>
          </a:p>
        </p:txBody>
      </p:sp>
      <p:sp>
        <p:nvSpPr>
          <p:cNvPr id="2" name="counter"/>
          <p:cNvSpPr txBox="1"/>
          <p:nvPr/>
        </p:nvSpPr>
        <p:spPr>
          <a:xfrm>
            <a:off x="11366500" y="6096000"/>
            <a:ext cx="482600" cy="444500"/>
          </a:xfrm>
          <a:prstGeom prst="rect">
            <a:avLst/>
          </a:prstGeom>
          <a:solidFill>
            <a:srgbClr val="D2691E"/>
          </a:solidFill>
        </p:spPr>
        <p:txBody>
          <a:bodyPr vert="horz" rtlCol="0" anchor="ctr" anchorCtr="1">
            <a:noAutofit/>
          </a:bodyPr>
          <a:lstStyle/>
          <a:p>
            <a:r>
              <a:rPr lang="en-US">
                <a:solidFill>
                  <a:srgbClr val="FFFFFF"/>
                </a:solidFill>
                <a:latin typeface="Segoe UI" panose="020B0502040204020203" pitchFamily="34" charset="0"/>
              </a:rPr>
              <a:t>0</a:t>
            </a:r>
          </a:p>
        </p:txBody>
      </p:sp>
      <p:sp>
        <p:nvSpPr>
          <p:cNvPr id="3" name="participoll"/>
          <p:cNvSpPr txBox="1"/>
          <p:nvPr/>
        </p:nvSpPr>
        <p:spPr>
          <a:xfrm>
            <a:off x="11366500" y="6096000"/>
            <a:ext cx="482600" cy="444500"/>
          </a:xfrm>
          <a:prstGeom prst="rect">
            <a:avLst/>
          </a:prstGeom>
          <a:solidFill>
            <a:srgbClr val="FFFFFF">
              <a:alpha val="20000"/>
            </a:srgbClr>
          </a:solidFill>
        </p:spPr>
        <p:txBody>
          <a:bodyPr vert="horz" rtlCol="0">
            <a:noAutofit/>
          </a:bodyPr>
          <a:lstStyle/>
          <a:p>
            <a:endParaRPr lang="en-US"/>
          </a:p>
        </p:txBody>
      </p:sp>
      <p:sp>
        <p:nvSpPr>
          <p:cNvPr id="4" name="pp_status"/>
          <p:cNvSpPr txBox="1"/>
          <p:nvPr/>
        </p:nvSpPr>
        <p:spPr>
          <a:xfrm>
            <a:off x="8763000" y="6540500"/>
            <a:ext cx="3175000" cy="190500"/>
          </a:xfrm>
          <a:prstGeom prst="rect">
            <a:avLst/>
          </a:prstGeom>
          <a:noFill/>
        </p:spPr>
        <p:txBody>
          <a:bodyPr vert="horz" rtlCol="0" anchor="ctr">
            <a:noAutofit/>
          </a:bodyPr>
          <a:lstStyle/>
          <a:p>
            <a:pPr algn="r"/>
            <a:endParaRPr lang="en-US" sz="900">
              <a:solidFill>
                <a:srgbClr val="FF0000"/>
              </a:solidFill>
              <a:latin typeface="Segoe UI" panose="020B0502040204020203" pitchFamily="34" charset="0"/>
            </a:endParaRPr>
          </a:p>
        </p:txBody>
      </p:sp>
      <p:sp>
        <p:nvSpPr>
          <p:cNvPr id="5" name="answerA"/>
          <p:cNvSpPr txBox="1"/>
          <p:nvPr/>
        </p:nvSpPr>
        <p:spPr>
          <a:xfrm>
            <a:off x="9334500" y="6096000"/>
            <a:ext cx="482600" cy="38100"/>
          </a:xfrm>
          <a:prstGeom prst="rect">
            <a:avLst/>
          </a:prstGeom>
          <a:solidFill>
            <a:srgbClr val="1673D2">
              <a:alpha val="50000"/>
            </a:srgbClr>
          </a:solidFill>
        </p:spPr>
        <p:txBody>
          <a:bodyPr vert="horz" rtlCol="0" anchor="ctr" anchorCtr="1">
            <a:noAutofit/>
          </a:bodyPr>
          <a:lstStyle/>
          <a:p>
            <a:pPr algn="ctr"/>
            <a:endParaRPr lang="en-US" sz="900">
              <a:solidFill>
                <a:srgbClr val="FFFFFF"/>
              </a:solidFill>
              <a:latin typeface="Segoe UI" panose="020B0502040204020203" pitchFamily="34" charset="0"/>
            </a:endParaRPr>
          </a:p>
        </p:txBody>
      </p:sp>
      <p:sp>
        <p:nvSpPr>
          <p:cNvPr id="8" name="letterA"/>
          <p:cNvSpPr txBox="1"/>
          <p:nvPr/>
        </p:nvSpPr>
        <p:spPr>
          <a:xfrm>
            <a:off x="9334500" y="6159500"/>
            <a:ext cx="482600" cy="381000"/>
          </a:xfrm>
          <a:prstGeom prst="rect">
            <a:avLst/>
          </a:prstGeom>
          <a:solidFill>
            <a:srgbClr val="1673D2"/>
          </a:solidFill>
        </p:spPr>
        <p:txBody>
          <a:bodyPr vert="horz" rtlCol="0" anchor="b" anchorCtr="0">
            <a:noAutofit/>
          </a:bodyPr>
          <a:lstStyle/>
          <a:p>
            <a:r>
              <a:rPr lang="en-US" sz="1200">
                <a:solidFill>
                  <a:srgbClr val="FFFFFF"/>
                </a:solidFill>
                <a:latin typeface="Segoe UI" panose="020B0502040204020203" pitchFamily="34" charset="0"/>
              </a:rPr>
              <a:t>A</a:t>
            </a:r>
          </a:p>
        </p:txBody>
      </p:sp>
      <p:sp>
        <p:nvSpPr>
          <p:cNvPr id="9" name="answerB"/>
          <p:cNvSpPr txBox="1"/>
          <p:nvPr/>
        </p:nvSpPr>
        <p:spPr>
          <a:xfrm>
            <a:off x="9842500" y="6096000"/>
            <a:ext cx="482600" cy="38100"/>
          </a:xfrm>
          <a:prstGeom prst="rect">
            <a:avLst/>
          </a:prstGeom>
          <a:solidFill>
            <a:srgbClr val="008A00">
              <a:alpha val="50000"/>
            </a:srgbClr>
          </a:solidFill>
        </p:spPr>
        <p:txBody>
          <a:bodyPr vert="horz" rtlCol="0" anchor="ctr" anchorCtr="1">
            <a:noAutofit/>
          </a:bodyPr>
          <a:lstStyle/>
          <a:p>
            <a:pPr algn="ctr"/>
            <a:endParaRPr lang="en-US" sz="900">
              <a:solidFill>
                <a:srgbClr val="FFFFFF"/>
              </a:solidFill>
              <a:latin typeface="Segoe UI" panose="020B0502040204020203" pitchFamily="34" charset="0"/>
            </a:endParaRPr>
          </a:p>
        </p:txBody>
      </p:sp>
      <p:sp>
        <p:nvSpPr>
          <p:cNvPr id="10" name="letterB"/>
          <p:cNvSpPr txBox="1"/>
          <p:nvPr/>
        </p:nvSpPr>
        <p:spPr>
          <a:xfrm>
            <a:off x="9842500" y="6159500"/>
            <a:ext cx="482600" cy="381000"/>
          </a:xfrm>
          <a:prstGeom prst="rect">
            <a:avLst/>
          </a:prstGeom>
          <a:solidFill>
            <a:srgbClr val="008A00"/>
          </a:solidFill>
        </p:spPr>
        <p:txBody>
          <a:bodyPr vert="horz" rtlCol="0" anchor="b" anchorCtr="0">
            <a:noAutofit/>
          </a:bodyPr>
          <a:lstStyle/>
          <a:p>
            <a:r>
              <a:rPr lang="en-US" sz="1200">
                <a:solidFill>
                  <a:srgbClr val="FFFFFF"/>
                </a:solidFill>
                <a:latin typeface="Segoe UI" panose="020B0502040204020203" pitchFamily="34" charset="0"/>
              </a:rPr>
              <a:t>B</a:t>
            </a:r>
          </a:p>
        </p:txBody>
      </p:sp>
      <p:sp>
        <p:nvSpPr>
          <p:cNvPr id="11" name="answerC"/>
          <p:cNvSpPr txBox="1"/>
          <p:nvPr/>
        </p:nvSpPr>
        <p:spPr>
          <a:xfrm>
            <a:off x="10350500" y="6096000"/>
            <a:ext cx="482600" cy="38100"/>
          </a:xfrm>
          <a:prstGeom prst="rect">
            <a:avLst/>
          </a:prstGeom>
          <a:solidFill>
            <a:srgbClr val="8D0196">
              <a:alpha val="50000"/>
            </a:srgbClr>
          </a:solidFill>
        </p:spPr>
        <p:txBody>
          <a:bodyPr vert="horz" rtlCol="0" anchor="ctr" anchorCtr="1">
            <a:noAutofit/>
          </a:bodyPr>
          <a:lstStyle/>
          <a:p>
            <a:pPr algn="ctr"/>
            <a:endParaRPr lang="en-US" sz="900">
              <a:solidFill>
                <a:srgbClr val="FFFFFF"/>
              </a:solidFill>
              <a:latin typeface="Segoe UI" panose="020B0502040204020203" pitchFamily="34" charset="0"/>
            </a:endParaRPr>
          </a:p>
        </p:txBody>
      </p:sp>
      <p:sp>
        <p:nvSpPr>
          <p:cNvPr id="12" name="letterC"/>
          <p:cNvSpPr txBox="1"/>
          <p:nvPr/>
        </p:nvSpPr>
        <p:spPr>
          <a:xfrm>
            <a:off x="10350500" y="6159500"/>
            <a:ext cx="482600" cy="381000"/>
          </a:xfrm>
          <a:prstGeom prst="rect">
            <a:avLst/>
          </a:prstGeom>
          <a:solidFill>
            <a:srgbClr val="8D0196"/>
          </a:solidFill>
        </p:spPr>
        <p:txBody>
          <a:bodyPr vert="horz" rtlCol="0" anchor="b" anchorCtr="0">
            <a:noAutofit/>
          </a:bodyPr>
          <a:lstStyle/>
          <a:p>
            <a:r>
              <a:rPr lang="en-US" sz="1200">
                <a:solidFill>
                  <a:srgbClr val="FFFFFF"/>
                </a:solidFill>
                <a:latin typeface="Segoe UI" panose="020B0502040204020203" pitchFamily="34" charset="0"/>
              </a:rPr>
              <a:t>C</a:t>
            </a:r>
          </a:p>
        </p:txBody>
      </p:sp>
      <p:sp>
        <p:nvSpPr>
          <p:cNvPr id="13" name="answerD"/>
          <p:cNvSpPr txBox="1"/>
          <p:nvPr/>
        </p:nvSpPr>
        <p:spPr>
          <a:xfrm>
            <a:off x="10858500" y="6096000"/>
            <a:ext cx="482600" cy="38100"/>
          </a:xfrm>
          <a:prstGeom prst="rect">
            <a:avLst/>
          </a:prstGeom>
          <a:solidFill>
            <a:srgbClr val="FD5C04">
              <a:alpha val="50000"/>
            </a:srgbClr>
          </a:solidFill>
        </p:spPr>
        <p:txBody>
          <a:bodyPr vert="horz" rtlCol="0" anchor="ctr" anchorCtr="1">
            <a:noAutofit/>
          </a:bodyPr>
          <a:lstStyle/>
          <a:p>
            <a:pPr algn="ctr"/>
            <a:endParaRPr lang="en-US" sz="900">
              <a:solidFill>
                <a:srgbClr val="FFFFFF"/>
              </a:solidFill>
              <a:latin typeface="Segoe UI" panose="020B0502040204020203" pitchFamily="34" charset="0"/>
            </a:endParaRPr>
          </a:p>
        </p:txBody>
      </p:sp>
      <p:sp>
        <p:nvSpPr>
          <p:cNvPr id="14" name="letterD"/>
          <p:cNvSpPr txBox="1"/>
          <p:nvPr/>
        </p:nvSpPr>
        <p:spPr>
          <a:xfrm>
            <a:off x="10858500" y="6159500"/>
            <a:ext cx="482600" cy="381000"/>
          </a:xfrm>
          <a:prstGeom prst="rect">
            <a:avLst/>
          </a:prstGeom>
          <a:solidFill>
            <a:srgbClr val="FD5C04"/>
          </a:solidFill>
        </p:spPr>
        <p:txBody>
          <a:bodyPr vert="horz" rtlCol="0" anchor="b" anchorCtr="0">
            <a:noAutofit/>
          </a:bodyPr>
          <a:lstStyle/>
          <a:p>
            <a:r>
              <a:rPr lang="en-US" sz="1200">
                <a:solidFill>
                  <a:srgbClr val="FFFFFF"/>
                </a:solidFill>
                <a:latin typeface="Segoe UI" panose="020B0502040204020203" pitchFamily="34" charset="0"/>
              </a:rPr>
              <a:t>D</a:t>
            </a:r>
          </a:p>
        </p:txBody>
      </p:sp>
    </p:spTree>
    <p:extLst>
      <p:ext uri="{BB962C8B-B14F-4D97-AF65-F5344CB8AC3E}">
        <p14:creationId xmlns:p14="http://schemas.microsoft.com/office/powerpoint/2010/main" val="48897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26572" y="408458"/>
            <a:ext cx="11206064" cy="1007697"/>
          </a:xfrm>
        </p:spPr>
        <p:txBody>
          <a:bodyPr/>
          <a:lstStyle/>
          <a:p>
            <a:r>
              <a:rPr lang="en-US" dirty="0"/>
              <a:t>Concept Check</a:t>
            </a:r>
          </a:p>
        </p:txBody>
      </p:sp>
      <p:sp>
        <p:nvSpPr>
          <p:cNvPr id="7" name="Text Placeholder 6"/>
          <p:cNvSpPr>
            <a:spLocks noGrp="1"/>
          </p:cNvSpPr>
          <p:nvPr>
            <p:ph type="body" idx="1"/>
          </p:nvPr>
        </p:nvSpPr>
        <p:spPr>
          <a:xfrm>
            <a:off x="382558" y="1528549"/>
            <a:ext cx="11150078" cy="3929689"/>
          </a:xfrm>
        </p:spPr>
        <p:txBody>
          <a:bodyPr>
            <a:normAutofit/>
          </a:bodyPr>
          <a:lstStyle/>
          <a:p>
            <a:pPr marL="0" indent="0">
              <a:buNone/>
            </a:pPr>
            <a:r>
              <a:rPr lang="th-TH" sz="3600" dirty="0"/>
              <a:t>จากที่ได้กล่าวมาข้างต้น การถ่ายโอนความเสี่ยงส่วนบุคคลหรือของธุรกิจนั้น สามารถโอนความเสี่ยงที่มีอยู่ไปยังธุรกิจประกันได้เพียงอย่างเดียวเท่านั้น?</a:t>
            </a:r>
            <a:endParaRPr lang="en-US" sz="3600" dirty="0"/>
          </a:p>
          <a:p>
            <a:pPr marL="742950" indent="-742950">
              <a:buFont typeface="+mj-lt"/>
              <a:buAutoNum type="alphaUcPeriod"/>
            </a:pPr>
            <a:r>
              <a:rPr lang="th-TH" sz="3600" dirty="0">
                <a:solidFill>
                  <a:schemeClr val="tx2"/>
                </a:solidFill>
              </a:rPr>
              <a:t>ถูก</a:t>
            </a:r>
          </a:p>
          <a:p>
            <a:pPr marL="742950" indent="-742950">
              <a:buFont typeface="+mj-lt"/>
              <a:buAutoNum type="alphaUcPeriod"/>
            </a:pPr>
            <a:r>
              <a:rPr lang="th-TH" sz="3600" dirty="0">
                <a:solidFill>
                  <a:schemeClr val="tx2"/>
                </a:solidFill>
              </a:rPr>
              <a:t>ผิด</a:t>
            </a:r>
          </a:p>
        </p:txBody>
      </p:sp>
      <p:sp>
        <p:nvSpPr>
          <p:cNvPr id="2" name="counter"/>
          <p:cNvSpPr txBox="1"/>
          <p:nvPr/>
        </p:nvSpPr>
        <p:spPr>
          <a:xfrm>
            <a:off x="11366500" y="6096000"/>
            <a:ext cx="482600" cy="444500"/>
          </a:xfrm>
          <a:prstGeom prst="rect">
            <a:avLst/>
          </a:prstGeom>
          <a:solidFill>
            <a:srgbClr val="D2691E"/>
          </a:solidFill>
        </p:spPr>
        <p:txBody>
          <a:bodyPr vert="horz" rtlCol="0" anchor="ctr" anchorCtr="1">
            <a:noAutofit/>
          </a:bodyPr>
          <a:lstStyle/>
          <a:p>
            <a:r>
              <a:rPr lang="en-US">
                <a:solidFill>
                  <a:srgbClr val="FFFFFF"/>
                </a:solidFill>
                <a:latin typeface="Segoe UI" panose="020B0502040204020203" pitchFamily="34" charset="0"/>
              </a:rPr>
              <a:t>0</a:t>
            </a:r>
          </a:p>
        </p:txBody>
      </p:sp>
      <p:sp>
        <p:nvSpPr>
          <p:cNvPr id="3" name="participoll"/>
          <p:cNvSpPr txBox="1"/>
          <p:nvPr/>
        </p:nvSpPr>
        <p:spPr>
          <a:xfrm>
            <a:off x="11366500" y="6096000"/>
            <a:ext cx="482600" cy="444500"/>
          </a:xfrm>
          <a:prstGeom prst="rect">
            <a:avLst/>
          </a:prstGeom>
          <a:solidFill>
            <a:srgbClr val="FFFFFF">
              <a:alpha val="20000"/>
            </a:srgbClr>
          </a:solidFill>
        </p:spPr>
        <p:txBody>
          <a:bodyPr vert="horz" rtlCol="0">
            <a:noAutofit/>
          </a:bodyPr>
          <a:lstStyle/>
          <a:p>
            <a:endParaRPr lang="en-US"/>
          </a:p>
        </p:txBody>
      </p:sp>
      <p:sp>
        <p:nvSpPr>
          <p:cNvPr id="4" name="pp_status"/>
          <p:cNvSpPr txBox="1"/>
          <p:nvPr/>
        </p:nvSpPr>
        <p:spPr>
          <a:xfrm>
            <a:off x="8763000" y="6540500"/>
            <a:ext cx="3175000" cy="190500"/>
          </a:xfrm>
          <a:prstGeom prst="rect">
            <a:avLst/>
          </a:prstGeom>
          <a:noFill/>
        </p:spPr>
        <p:txBody>
          <a:bodyPr vert="horz" rtlCol="0" anchor="ctr">
            <a:noAutofit/>
          </a:bodyPr>
          <a:lstStyle/>
          <a:p>
            <a:pPr algn="r"/>
            <a:endParaRPr lang="en-US" sz="900">
              <a:solidFill>
                <a:srgbClr val="FF0000"/>
              </a:solidFill>
              <a:latin typeface="Segoe UI" panose="020B0502040204020203" pitchFamily="34" charset="0"/>
            </a:endParaRPr>
          </a:p>
        </p:txBody>
      </p:sp>
      <p:sp>
        <p:nvSpPr>
          <p:cNvPr id="5" name="answerA"/>
          <p:cNvSpPr txBox="1"/>
          <p:nvPr/>
        </p:nvSpPr>
        <p:spPr>
          <a:xfrm>
            <a:off x="10350500" y="6096000"/>
            <a:ext cx="482600" cy="38100"/>
          </a:xfrm>
          <a:prstGeom prst="rect">
            <a:avLst/>
          </a:prstGeom>
          <a:solidFill>
            <a:srgbClr val="1673D2">
              <a:alpha val="50000"/>
            </a:srgbClr>
          </a:solidFill>
        </p:spPr>
        <p:txBody>
          <a:bodyPr vert="horz" rtlCol="0" anchor="ctr" anchorCtr="1">
            <a:noAutofit/>
          </a:bodyPr>
          <a:lstStyle/>
          <a:p>
            <a:pPr algn="ctr"/>
            <a:endParaRPr lang="en-US" sz="900">
              <a:solidFill>
                <a:srgbClr val="FFFFFF"/>
              </a:solidFill>
              <a:latin typeface="Segoe UI" panose="020B0502040204020203" pitchFamily="34" charset="0"/>
            </a:endParaRPr>
          </a:p>
        </p:txBody>
      </p:sp>
      <p:sp>
        <p:nvSpPr>
          <p:cNvPr id="8" name="letterA"/>
          <p:cNvSpPr txBox="1"/>
          <p:nvPr/>
        </p:nvSpPr>
        <p:spPr>
          <a:xfrm>
            <a:off x="10350500" y="6159500"/>
            <a:ext cx="482600" cy="381000"/>
          </a:xfrm>
          <a:prstGeom prst="rect">
            <a:avLst/>
          </a:prstGeom>
          <a:solidFill>
            <a:srgbClr val="1673D2"/>
          </a:solidFill>
        </p:spPr>
        <p:txBody>
          <a:bodyPr vert="horz" rtlCol="0" anchor="b" anchorCtr="0">
            <a:noAutofit/>
          </a:bodyPr>
          <a:lstStyle/>
          <a:p>
            <a:r>
              <a:rPr lang="en-US" sz="1200">
                <a:solidFill>
                  <a:srgbClr val="FFFFFF"/>
                </a:solidFill>
                <a:latin typeface="Segoe UI" panose="020B0502040204020203" pitchFamily="34" charset="0"/>
              </a:rPr>
              <a:t>A</a:t>
            </a:r>
          </a:p>
        </p:txBody>
      </p:sp>
      <p:sp>
        <p:nvSpPr>
          <p:cNvPr id="9" name="answerB"/>
          <p:cNvSpPr txBox="1"/>
          <p:nvPr/>
        </p:nvSpPr>
        <p:spPr>
          <a:xfrm>
            <a:off x="10858500" y="6096000"/>
            <a:ext cx="482600" cy="38100"/>
          </a:xfrm>
          <a:prstGeom prst="rect">
            <a:avLst/>
          </a:prstGeom>
          <a:solidFill>
            <a:srgbClr val="008A00">
              <a:alpha val="50000"/>
            </a:srgbClr>
          </a:solidFill>
        </p:spPr>
        <p:txBody>
          <a:bodyPr vert="horz" rtlCol="0" anchor="ctr" anchorCtr="1">
            <a:noAutofit/>
          </a:bodyPr>
          <a:lstStyle/>
          <a:p>
            <a:pPr algn="ctr"/>
            <a:endParaRPr lang="en-US" sz="900">
              <a:solidFill>
                <a:srgbClr val="FFFFFF"/>
              </a:solidFill>
              <a:latin typeface="Segoe UI" panose="020B0502040204020203" pitchFamily="34" charset="0"/>
            </a:endParaRPr>
          </a:p>
        </p:txBody>
      </p:sp>
      <p:sp>
        <p:nvSpPr>
          <p:cNvPr id="10" name="letterB"/>
          <p:cNvSpPr txBox="1"/>
          <p:nvPr/>
        </p:nvSpPr>
        <p:spPr>
          <a:xfrm>
            <a:off x="10858500" y="6159500"/>
            <a:ext cx="482600" cy="381000"/>
          </a:xfrm>
          <a:prstGeom prst="rect">
            <a:avLst/>
          </a:prstGeom>
          <a:solidFill>
            <a:srgbClr val="008A00"/>
          </a:solidFill>
        </p:spPr>
        <p:txBody>
          <a:bodyPr vert="horz" rtlCol="0" anchor="b" anchorCtr="0">
            <a:noAutofit/>
          </a:bodyPr>
          <a:lstStyle/>
          <a:p>
            <a:r>
              <a:rPr lang="en-US" sz="1200">
                <a:solidFill>
                  <a:srgbClr val="FFFFFF"/>
                </a:solidFill>
                <a:latin typeface="Segoe UI" panose="020B0502040204020203" pitchFamily="34" charset="0"/>
              </a:rPr>
              <a:t>B</a:t>
            </a:r>
          </a:p>
        </p:txBody>
      </p:sp>
    </p:spTree>
    <p:extLst>
      <p:ext uri="{BB962C8B-B14F-4D97-AF65-F5344CB8AC3E}">
        <p14:creationId xmlns:p14="http://schemas.microsoft.com/office/powerpoint/2010/main" val="229880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653482" y="3722810"/>
            <a:ext cx="3463147" cy="6776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175394" y="1679149"/>
            <a:ext cx="2945845" cy="6776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113406" y="2409516"/>
            <a:ext cx="1466922" cy="6776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292518" y="3037455"/>
            <a:ext cx="2721929" cy="6776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th-TH" dirty="0"/>
              <a:t>สิ่งที่นิสิตทุกต้องได้จากวันนี้</a:t>
            </a:r>
            <a:endParaRPr lang="en-US" dirty="0"/>
          </a:p>
        </p:txBody>
      </p:sp>
      <p:sp>
        <p:nvSpPr>
          <p:cNvPr id="4" name="TextBox 3"/>
          <p:cNvSpPr txBox="1"/>
          <p:nvPr/>
        </p:nvSpPr>
        <p:spPr>
          <a:xfrm>
            <a:off x="401216" y="1686818"/>
            <a:ext cx="11790785" cy="2800767"/>
          </a:xfrm>
          <a:prstGeom prst="rect">
            <a:avLst/>
          </a:prstGeom>
          <a:noFill/>
        </p:spPr>
        <p:txBody>
          <a:bodyPr wrap="square" rtlCol="0">
            <a:spAutoFit/>
          </a:bodyPr>
          <a:lstStyle/>
          <a:p>
            <a:pPr marL="742950" indent="-742950">
              <a:buFont typeface="+mj-lt"/>
              <a:buAutoNum type="arabicPeriod"/>
            </a:pPr>
            <a:r>
              <a:rPr lang="th-TH" sz="4400" dirty="0">
                <a:solidFill>
                  <a:schemeClr val="tx2"/>
                </a:solidFill>
              </a:rPr>
              <a:t>ใช่ว่าทุกความเสี่ยงจะเป็นอันตราย</a:t>
            </a:r>
          </a:p>
          <a:p>
            <a:pPr marL="742950" indent="-742950">
              <a:buFont typeface="+mj-lt"/>
              <a:buAutoNum type="arabicPeriod"/>
            </a:pPr>
            <a:r>
              <a:rPr lang="th-TH" sz="4400" dirty="0">
                <a:solidFill>
                  <a:schemeClr val="tx2"/>
                </a:solidFill>
              </a:rPr>
              <a:t>เราจึงไม่จำเป็นต้องกำจัดความเสี่ยงทุกประเภทให้หมดไป</a:t>
            </a:r>
          </a:p>
          <a:p>
            <a:pPr marL="742950" indent="-742950">
              <a:buFont typeface="+mj-lt"/>
              <a:buAutoNum type="arabicPeriod"/>
            </a:pPr>
            <a:r>
              <a:rPr lang="th-TH" sz="4400" dirty="0">
                <a:solidFill>
                  <a:schemeClr val="tx2"/>
                </a:solidFill>
              </a:rPr>
              <a:t>วิธีจัดการความเสี่ยงได้แก่ ลด เลี่ยง รับ โอน</a:t>
            </a:r>
          </a:p>
          <a:p>
            <a:pPr marL="742950" indent="-742950">
              <a:buFont typeface="+mj-lt"/>
              <a:buAutoNum type="arabicPeriod"/>
            </a:pPr>
            <a:r>
              <a:rPr lang="th-TH" sz="4400" dirty="0">
                <a:solidFill>
                  <a:schemeClr val="tx2"/>
                </a:solidFill>
              </a:rPr>
              <a:t>โดยการจัดการความเสี่ยงนั้นจะต้องมีค่าใช้จ่ายที่เหมาะสม</a:t>
            </a:r>
            <a:endParaRPr lang="en-US" sz="4400" dirty="0">
              <a:solidFill>
                <a:schemeClr val="tx2"/>
              </a:solidFill>
            </a:endParaRPr>
          </a:p>
        </p:txBody>
      </p:sp>
    </p:spTree>
    <p:extLst>
      <p:ext uri="{BB962C8B-B14F-4D97-AF65-F5344CB8AC3E}">
        <p14:creationId xmlns:p14="http://schemas.microsoft.com/office/powerpoint/2010/main" val="167567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12" grpId="0" animBg="1"/>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duotone>
              <a:prstClr val="black"/>
              <a:schemeClr val="accent4">
                <a:tint val="45000"/>
                <a:satMod val="400000"/>
              </a:schemeClr>
            </a:duotone>
          </a:blip>
          <a:stretch>
            <a:fillRect/>
          </a:stretch>
        </p:blipFill>
        <p:spPr>
          <a:xfrm>
            <a:off x="-1" y="0"/>
            <a:ext cx="12205533" cy="4921167"/>
          </a:xfrm>
          <a:prstGeom prst="rect">
            <a:avLst/>
          </a:prstGeom>
        </p:spPr>
      </p:pic>
      <p:sp>
        <p:nvSpPr>
          <p:cNvPr id="10" name="TextBox 9"/>
          <p:cNvSpPr txBox="1"/>
          <p:nvPr/>
        </p:nvSpPr>
        <p:spPr>
          <a:xfrm>
            <a:off x="2718264" y="5194811"/>
            <a:ext cx="7334059" cy="1446550"/>
          </a:xfrm>
          <a:prstGeom prst="rect">
            <a:avLst/>
          </a:prstGeom>
          <a:noFill/>
        </p:spPr>
        <p:txBody>
          <a:bodyPr wrap="none" rtlCol="0">
            <a:spAutoFit/>
          </a:bodyPr>
          <a:lstStyle/>
          <a:p>
            <a:r>
              <a:rPr lang="th-TH" sz="8800" dirty="0">
                <a:solidFill>
                  <a:schemeClr val="tx2"/>
                </a:solidFill>
              </a:rPr>
              <a:t>คำถาม </a:t>
            </a:r>
            <a:r>
              <a:rPr lang="en-US" sz="8800" dirty="0">
                <a:solidFill>
                  <a:schemeClr val="tx2"/>
                </a:solidFill>
              </a:rPr>
              <a:t>// </a:t>
            </a:r>
            <a:r>
              <a:rPr lang="th-TH" sz="8800" dirty="0">
                <a:solidFill>
                  <a:schemeClr val="tx2"/>
                </a:solidFill>
              </a:rPr>
              <a:t>คอมเมนท์</a:t>
            </a:r>
            <a:endParaRPr lang="en-US" sz="8800" dirty="0">
              <a:solidFill>
                <a:schemeClr val="tx2"/>
              </a:solidFill>
            </a:endParaRPr>
          </a:p>
        </p:txBody>
      </p:sp>
    </p:spTree>
    <p:extLst>
      <p:ext uri="{BB962C8B-B14F-4D97-AF65-F5344CB8AC3E}">
        <p14:creationId xmlns:p14="http://schemas.microsoft.com/office/powerpoint/2010/main" val="2305259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h-TH" dirty="0"/>
              <a:t>นิสิตเห็นด้วยหรือไม่?</a:t>
            </a:r>
            <a:endParaRPr lang="en-US" dirty="0"/>
          </a:p>
        </p:txBody>
      </p:sp>
      <p:sp>
        <p:nvSpPr>
          <p:cNvPr id="3" name="Picture Placeholder 2"/>
          <p:cNvSpPr>
            <a:spLocks noGrp="1"/>
          </p:cNvSpPr>
          <p:nvPr>
            <p:ph type="pic" sz="quarter" idx="29"/>
          </p:nvPr>
        </p:nvSpPr>
        <p:spPr/>
      </p:sp>
      <p:sp>
        <p:nvSpPr>
          <p:cNvPr id="4" name="TextBox 3"/>
          <p:cNvSpPr txBox="1"/>
          <p:nvPr/>
        </p:nvSpPr>
        <p:spPr>
          <a:xfrm>
            <a:off x="401215" y="1687132"/>
            <a:ext cx="11790785" cy="1938992"/>
          </a:xfrm>
          <a:prstGeom prst="rect">
            <a:avLst/>
          </a:prstGeom>
          <a:noFill/>
        </p:spPr>
        <p:txBody>
          <a:bodyPr wrap="square" rtlCol="0">
            <a:spAutoFit/>
          </a:bodyPr>
          <a:lstStyle/>
          <a:p>
            <a:r>
              <a:rPr lang="th-TH" sz="4000" dirty="0">
                <a:solidFill>
                  <a:schemeClr val="tx2"/>
                </a:solidFill>
              </a:rPr>
              <a:t>ความเสี่ยงนั้นอันตราย</a:t>
            </a:r>
            <a:endParaRPr lang="en-US" sz="4000" dirty="0">
              <a:solidFill>
                <a:schemeClr val="tx2"/>
              </a:solidFill>
            </a:endParaRPr>
          </a:p>
          <a:p>
            <a:pPr marL="1200150" lvl="1" indent="-742950">
              <a:buFont typeface="+mj-lt"/>
              <a:buAutoNum type="alphaUcPeriod"/>
            </a:pPr>
            <a:r>
              <a:rPr lang="th-TH" sz="4000" dirty="0">
                <a:solidFill>
                  <a:schemeClr val="tx2"/>
                </a:solidFill>
              </a:rPr>
              <a:t>เห็นด้วย</a:t>
            </a:r>
          </a:p>
          <a:p>
            <a:pPr marL="1200150" lvl="1" indent="-742950">
              <a:buFont typeface="+mj-lt"/>
              <a:buAutoNum type="alphaUcPeriod"/>
            </a:pPr>
            <a:r>
              <a:rPr lang="th-TH" sz="4000" dirty="0">
                <a:solidFill>
                  <a:schemeClr val="tx2"/>
                </a:solidFill>
              </a:rPr>
              <a:t>ไม่เห็นด้วย</a:t>
            </a:r>
          </a:p>
        </p:txBody>
      </p:sp>
      <p:sp>
        <p:nvSpPr>
          <p:cNvPr id="18" name="counter"/>
          <p:cNvSpPr txBox="1"/>
          <p:nvPr/>
        </p:nvSpPr>
        <p:spPr>
          <a:xfrm>
            <a:off x="11366500" y="6096000"/>
            <a:ext cx="482600" cy="444500"/>
          </a:xfrm>
          <a:prstGeom prst="rect">
            <a:avLst/>
          </a:prstGeom>
          <a:solidFill>
            <a:srgbClr val="D2691E"/>
          </a:solidFill>
        </p:spPr>
        <p:txBody>
          <a:bodyPr vert="horz" rtlCol="0" anchor="ctr" anchorCtr="1">
            <a:noAutofit/>
          </a:bodyPr>
          <a:lstStyle/>
          <a:p>
            <a:r>
              <a:rPr lang="en-US">
                <a:solidFill>
                  <a:srgbClr val="FFFFFF"/>
                </a:solidFill>
                <a:latin typeface="Segoe UI" panose="020B0502040204020203" pitchFamily="34" charset="0"/>
              </a:rPr>
              <a:t>0</a:t>
            </a:r>
          </a:p>
        </p:txBody>
      </p:sp>
      <p:sp>
        <p:nvSpPr>
          <p:cNvPr id="19" name="participoll"/>
          <p:cNvSpPr txBox="1"/>
          <p:nvPr/>
        </p:nvSpPr>
        <p:spPr>
          <a:xfrm>
            <a:off x="11366500" y="6096000"/>
            <a:ext cx="482600" cy="444500"/>
          </a:xfrm>
          <a:prstGeom prst="rect">
            <a:avLst/>
          </a:prstGeom>
          <a:solidFill>
            <a:srgbClr val="FFFFFF">
              <a:alpha val="20000"/>
            </a:srgbClr>
          </a:solidFill>
        </p:spPr>
        <p:txBody>
          <a:bodyPr vert="horz" rtlCol="0">
            <a:noAutofit/>
          </a:bodyPr>
          <a:lstStyle/>
          <a:p>
            <a:endParaRPr lang="en-US"/>
          </a:p>
        </p:txBody>
      </p:sp>
      <p:sp>
        <p:nvSpPr>
          <p:cNvPr id="20" name="pp_status"/>
          <p:cNvSpPr txBox="1"/>
          <p:nvPr/>
        </p:nvSpPr>
        <p:spPr>
          <a:xfrm>
            <a:off x="8763000" y="6540500"/>
            <a:ext cx="3175000" cy="190500"/>
          </a:xfrm>
          <a:prstGeom prst="rect">
            <a:avLst/>
          </a:prstGeom>
          <a:noFill/>
        </p:spPr>
        <p:txBody>
          <a:bodyPr vert="horz" rtlCol="0" anchor="ctr">
            <a:noAutofit/>
          </a:bodyPr>
          <a:lstStyle/>
          <a:p>
            <a:pPr algn="r"/>
            <a:endParaRPr lang="en-US" sz="900">
              <a:solidFill>
                <a:srgbClr val="FF0000"/>
              </a:solidFill>
              <a:latin typeface="Segoe UI" panose="020B0502040204020203" pitchFamily="34" charset="0"/>
            </a:endParaRPr>
          </a:p>
        </p:txBody>
      </p:sp>
      <p:sp>
        <p:nvSpPr>
          <p:cNvPr id="21" name="answerA"/>
          <p:cNvSpPr txBox="1"/>
          <p:nvPr/>
        </p:nvSpPr>
        <p:spPr>
          <a:xfrm>
            <a:off x="10350500" y="6096000"/>
            <a:ext cx="482600" cy="38100"/>
          </a:xfrm>
          <a:prstGeom prst="rect">
            <a:avLst/>
          </a:prstGeom>
          <a:solidFill>
            <a:srgbClr val="1673D2">
              <a:alpha val="50000"/>
            </a:srgbClr>
          </a:solidFill>
        </p:spPr>
        <p:txBody>
          <a:bodyPr vert="horz" rtlCol="0" anchor="ctr" anchorCtr="1">
            <a:noAutofit/>
          </a:bodyPr>
          <a:lstStyle/>
          <a:p>
            <a:pPr algn="ctr"/>
            <a:endParaRPr lang="en-US" sz="900">
              <a:solidFill>
                <a:srgbClr val="FFFFFF"/>
              </a:solidFill>
              <a:latin typeface="Segoe UI" panose="020B0502040204020203" pitchFamily="34" charset="0"/>
            </a:endParaRPr>
          </a:p>
        </p:txBody>
      </p:sp>
      <p:sp>
        <p:nvSpPr>
          <p:cNvPr id="22" name="letterA"/>
          <p:cNvSpPr txBox="1"/>
          <p:nvPr/>
        </p:nvSpPr>
        <p:spPr>
          <a:xfrm>
            <a:off x="10350500" y="6159500"/>
            <a:ext cx="482600" cy="381000"/>
          </a:xfrm>
          <a:prstGeom prst="rect">
            <a:avLst/>
          </a:prstGeom>
          <a:solidFill>
            <a:srgbClr val="1673D2"/>
          </a:solidFill>
        </p:spPr>
        <p:txBody>
          <a:bodyPr vert="horz" rtlCol="0" anchor="b" anchorCtr="0">
            <a:noAutofit/>
          </a:bodyPr>
          <a:lstStyle/>
          <a:p>
            <a:r>
              <a:rPr lang="en-US" sz="1200">
                <a:solidFill>
                  <a:srgbClr val="FFFFFF"/>
                </a:solidFill>
                <a:latin typeface="Segoe UI" panose="020B0502040204020203" pitchFamily="34" charset="0"/>
              </a:rPr>
              <a:t>A</a:t>
            </a:r>
          </a:p>
        </p:txBody>
      </p:sp>
      <p:sp>
        <p:nvSpPr>
          <p:cNvPr id="23" name="answerB"/>
          <p:cNvSpPr txBox="1"/>
          <p:nvPr/>
        </p:nvSpPr>
        <p:spPr>
          <a:xfrm>
            <a:off x="10858500" y="6096000"/>
            <a:ext cx="482600" cy="38100"/>
          </a:xfrm>
          <a:prstGeom prst="rect">
            <a:avLst/>
          </a:prstGeom>
          <a:solidFill>
            <a:srgbClr val="008A00">
              <a:alpha val="50000"/>
            </a:srgbClr>
          </a:solidFill>
        </p:spPr>
        <p:txBody>
          <a:bodyPr vert="horz" rtlCol="0" anchor="ctr" anchorCtr="1">
            <a:noAutofit/>
          </a:bodyPr>
          <a:lstStyle/>
          <a:p>
            <a:pPr algn="ctr"/>
            <a:endParaRPr lang="en-US" sz="900">
              <a:solidFill>
                <a:srgbClr val="FFFFFF"/>
              </a:solidFill>
              <a:latin typeface="Segoe UI" panose="020B0502040204020203" pitchFamily="34" charset="0"/>
            </a:endParaRPr>
          </a:p>
        </p:txBody>
      </p:sp>
      <p:sp>
        <p:nvSpPr>
          <p:cNvPr id="24" name="letterB"/>
          <p:cNvSpPr txBox="1"/>
          <p:nvPr/>
        </p:nvSpPr>
        <p:spPr>
          <a:xfrm>
            <a:off x="10858500" y="6159500"/>
            <a:ext cx="482600" cy="381000"/>
          </a:xfrm>
          <a:prstGeom prst="rect">
            <a:avLst/>
          </a:prstGeom>
          <a:solidFill>
            <a:srgbClr val="008A00"/>
          </a:solidFill>
        </p:spPr>
        <p:txBody>
          <a:bodyPr vert="horz" rtlCol="0" anchor="b" anchorCtr="0">
            <a:noAutofit/>
          </a:bodyPr>
          <a:lstStyle/>
          <a:p>
            <a:r>
              <a:rPr lang="en-US" sz="1200">
                <a:solidFill>
                  <a:srgbClr val="FFFFFF"/>
                </a:solidFill>
                <a:latin typeface="Segoe UI" panose="020B0502040204020203" pitchFamily="34" charset="0"/>
              </a:rPr>
              <a:t>B</a:t>
            </a:r>
          </a:p>
        </p:txBody>
      </p:sp>
    </p:spTree>
    <p:extLst>
      <p:ext uri="{BB962C8B-B14F-4D97-AF65-F5344CB8AC3E}">
        <p14:creationId xmlns:p14="http://schemas.microsoft.com/office/powerpoint/2010/main" val="375931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h-TH" dirty="0"/>
              <a:t>นิสิตเห็นด้วยหรือไม่?</a:t>
            </a:r>
            <a:endParaRPr lang="en-US" dirty="0"/>
          </a:p>
        </p:txBody>
      </p:sp>
      <p:sp>
        <p:nvSpPr>
          <p:cNvPr id="3" name="Picture Placeholder 2"/>
          <p:cNvSpPr>
            <a:spLocks noGrp="1"/>
          </p:cNvSpPr>
          <p:nvPr>
            <p:ph type="pic" sz="quarter" idx="29"/>
          </p:nvPr>
        </p:nvSpPr>
        <p:spPr/>
      </p:sp>
      <p:sp>
        <p:nvSpPr>
          <p:cNvPr id="4" name="TextBox 3"/>
          <p:cNvSpPr txBox="1"/>
          <p:nvPr/>
        </p:nvSpPr>
        <p:spPr>
          <a:xfrm>
            <a:off x="401215" y="1687132"/>
            <a:ext cx="11790785" cy="1938992"/>
          </a:xfrm>
          <a:prstGeom prst="rect">
            <a:avLst/>
          </a:prstGeom>
          <a:noFill/>
        </p:spPr>
        <p:txBody>
          <a:bodyPr wrap="square" rtlCol="0">
            <a:spAutoFit/>
          </a:bodyPr>
          <a:lstStyle/>
          <a:p>
            <a:r>
              <a:rPr lang="th-TH" sz="4000" dirty="0">
                <a:solidFill>
                  <a:schemeClr val="tx2"/>
                </a:solidFill>
              </a:rPr>
              <a:t>เราต้องกำจัดความเสี่ยงทุกประเภทให้หมดไป</a:t>
            </a:r>
            <a:endParaRPr lang="en-US" sz="4000" dirty="0">
              <a:solidFill>
                <a:schemeClr val="tx2"/>
              </a:solidFill>
            </a:endParaRPr>
          </a:p>
          <a:p>
            <a:pPr marL="1200150" lvl="1" indent="-742950">
              <a:buFont typeface="+mj-lt"/>
              <a:buAutoNum type="alphaUcPeriod"/>
            </a:pPr>
            <a:r>
              <a:rPr lang="th-TH" sz="4000" dirty="0">
                <a:solidFill>
                  <a:schemeClr val="tx2"/>
                </a:solidFill>
              </a:rPr>
              <a:t>เห็นด้วย</a:t>
            </a:r>
          </a:p>
          <a:p>
            <a:pPr marL="1200150" lvl="1" indent="-742950">
              <a:buFont typeface="+mj-lt"/>
              <a:buAutoNum type="alphaUcPeriod"/>
            </a:pPr>
            <a:r>
              <a:rPr lang="th-TH" sz="4000" dirty="0">
                <a:solidFill>
                  <a:schemeClr val="tx2"/>
                </a:solidFill>
              </a:rPr>
              <a:t>ไม่เห็นด้วย</a:t>
            </a:r>
            <a:endParaRPr lang="en-US" sz="4000" dirty="0">
              <a:solidFill>
                <a:schemeClr val="tx2"/>
              </a:solidFill>
            </a:endParaRPr>
          </a:p>
        </p:txBody>
      </p:sp>
      <p:sp>
        <p:nvSpPr>
          <p:cNvPr id="18" name="counter"/>
          <p:cNvSpPr txBox="1"/>
          <p:nvPr/>
        </p:nvSpPr>
        <p:spPr>
          <a:xfrm>
            <a:off x="11366500" y="6096000"/>
            <a:ext cx="482600" cy="444500"/>
          </a:xfrm>
          <a:prstGeom prst="rect">
            <a:avLst/>
          </a:prstGeom>
          <a:solidFill>
            <a:srgbClr val="D2691E"/>
          </a:solidFill>
        </p:spPr>
        <p:txBody>
          <a:bodyPr vert="horz" rtlCol="0" anchor="ctr" anchorCtr="1">
            <a:noAutofit/>
          </a:bodyPr>
          <a:lstStyle/>
          <a:p>
            <a:r>
              <a:rPr lang="en-US">
                <a:solidFill>
                  <a:srgbClr val="FFFFFF"/>
                </a:solidFill>
                <a:latin typeface="Segoe UI" panose="020B0502040204020203" pitchFamily="34" charset="0"/>
              </a:rPr>
              <a:t>0</a:t>
            </a:r>
          </a:p>
        </p:txBody>
      </p:sp>
      <p:sp>
        <p:nvSpPr>
          <p:cNvPr id="19" name="participoll"/>
          <p:cNvSpPr txBox="1"/>
          <p:nvPr/>
        </p:nvSpPr>
        <p:spPr>
          <a:xfrm>
            <a:off x="11366500" y="6096000"/>
            <a:ext cx="482600" cy="444500"/>
          </a:xfrm>
          <a:prstGeom prst="rect">
            <a:avLst/>
          </a:prstGeom>
          <a:solidFill>
            <a:srgbClr val="FFFFFF">
              <a:alpha val="20000"/>
            </a:srgbClr>
          </a:solidFill>
        </p:spPr>
        <p:txBody>
          <a:bodyPr vert="horz" rtlCol="0">
            <a:noAutofit/>
          </a:bodyPr>
          <a:lstStyle/>
          <a:p>
            <a:endParaRPr lang="en-US"/>
          </a:p>
        </p:txBody>
      </p:sp>
      <p:sp>
        <p:nvSpPr>
          <p:cNvPr id="20" name="pp_status"/>
          <p:cNvSpPr txBox="1"/>
          <p:nvPr/>
        </p:nvSpPr>
        <p:spPr>
          <a:xfrm>
            <a:off x="8763000" y="6540500"/>
            <a:ext cx="3175000" cy="190500"/>
          </a:xfrm>
          <a:prstGeom prst="rect">
            <a:avLst/>
          </a:prstGeom>
          <a:noFill/>
        </p:spPr>
        <p:txBody>
          <a:bodyPr vert="horz" rtlCol="0" anchor="ctr">
            <a:noAutofit/>
          </a:bodyPr>
          <a:lstStyle/>
          <a:p>
            <a:pPr algn="r"/>
            <a:endParaRPr lang="en-US" sz="900">
              <a:solidFill>
                <a:srgbClr val="FF0000"/>
              </a:solidFill>
              <a:latin typeface="Segoe UI" panose="020B0502040204020203" pitchFamily="34" charset="0"/>
            </a:endParaRPr>
          </a:p>
        </p:txBody>
      </p:sp>
      <p:sp>
        <p:nvSpPr>
          <p:cNvPr id="21" name="answerA"/>
          <p:cNvSpPr txBox="1"/>
          <p:nvPr/>
        </p:nvSpPr>
        <p:spPr>
          <a:xfrm>
            <a:off x="10350500" y="6096000"/>
            <a:ext cx="482600" cy="38100"/>
          </a:xfrm>
          <a:prstGeom prst="rect">
            <a:avLst/>
          </a:prstGeom>
          <a:solidFill>
            <a:srgbClr val="1673D2">
              <a:alpha val="50000"/>
            </a:srgbClr>
          </a:solidFill>
        </p:spPr>
        <p:txBody>
          <a:bodyPr vert="horz" rtlCol="0" anchor="ctr" anchorCtr="1">
            <a:noAutofit/>
          </a:bodyPr>
          <a:lstStyle/>
          <a:p>
            <a:pPr algn="ctr"/>
            <a:endParaRPr lang="en-US" sz="900">
              <a:solidFill>
                <a:srgbClr val="FFFFFF"/>
              </a:solidFill>
              <a:latin typeface="Segoe UI" panose="020B0502040204020203" pitchFamily="34" charset="0"/>
            </a:endParaRPr>
          </a:p>
        </p:txBody>
      </p:sp>
      <p:sp>
        <p:nvSpPr>
          <p:cNvPr id="22" name="letterA"/>
          <p:cNvSpPr txBox="1"/>
          <p:nvPr/>
        </p:nvSpPr>
        <p:spPr>
          <a:xfrm>
            <a:off x="10350500" y="6159500"/>
            <a:ext cx="482600" cy="381000"/>
          </a:xfrm>
          <a:prstGeom prst="rect">
            <a:avLst/>
          </a:prstGeom>
          <a:solidFill>
            <a:srgbClr val="1673D2"/>
          </a:solidFill>
        </p:spPr>
        <p:txBody>
          <a:bodyPr vert="horz" rtlCol="0" anchor="b" anchorCtr="0">
            <a:noAutofit/>
          </a:bodyPr>
          <a:lstStyle/>
          <a:p>
            <a:r>
              <a:rPr lang="en-US" sz="1200">
                <a:solidFill>
                  <a:srgbClr val="FFFFFF"/>
                </a:solidFill>
                <a:latin typeface="Segoe UI" panose="020B0502040204020203" pitchFamily="34" charset="0"/>
              </a:rPr>
              <a:t>A</a:t>
            </a:r>
          </a:p>
        </p:txBody>
      </p:sp>
      <p:sp>
        <p:nvSpPr>
          <p:cNvPr id="23" name="answerB"/>
          <p:cNvSpPr txBox="1"/>
          <p:nvPr/>
        </p:nvSpPr>
        <p:spPr>
          <a:xfrm>
            <a:off x="10858500" y="6096000"/>
            <a:ext cx="482600" cy="38100"/>
          </a:xfrm>
          <a:prstGeom prst="rect">
            <a:avLst/>
          </a:prstGeom>
          <a:solidFill>
            <a:srgbClr val="008A00">
              <a:alpha val="50000"/>
            </a:srgbClr>
          </a:solidFill>
        </p:spPr>
        <p:txBody>
          <a:bodyPr vert="horz" rtlCol="0" anchor="ctr" anchorCtr="1">
            <a:noAutofit/>
          </a:bodyPr>
          <a:lstStyle/>
          <a:p>
            <a:pPr algn="ctr"/>
            <a:endParaRPr lang="en-US" sz="900">
              <a:solidFill>
                <a:srgbClr val="FFFFFF"/>
              </a:solidFill>
              <a:latin typeface="Segoe UI" panose="020B0502040204020203" pitchFamily="34" charset="0"/>
            </a:endParaRPr>
          </a:p>
        </p:txBody>
      </p:sp>
      <p:sp>
        <p:nvSpPr>
          <p:cNvPr id="24" name="letterB"/>
          <p:cNvSpPr txBox="1"/>
          <p:nvPr/>
        </p:nvSpPr>
        <p:spPr>
          <a:xfrm>
            <a:off x="10858500" y="6159500"/>
            <a:ext cx="482600" cy="381000"/>
          </a:xfrm>
          <a:prstGeom prst="rect">
            <a:avLst/>
          </a:prstGeom>
          <a:solidFill>
            <a:srgbClr val="008A00"/>
          </a:solidFill>
        </p:spPr>
        <p:txBody>
          <a:bodyPr vert="horz" rtlCol="0" anchor="b" anchorCtr="0">
            <a:noAutofit/>
          </a:bodyPr>
          <a:lstStyle/>
          <a:p>
            <a:r>
              <a:rPr lang="en-US" sz="1200">
                <a:solidFill>
                  <a:srgbClr val="FFFFFF"/>
                </a:solidFill>
                <a:latin typeface="Segoe UI" panose="020B0502040204020203" pitchFamily="34" charset="0"/>
              </a:rPr>
              <a:t>B</a:t>
            </a:r>
          </a:p>
        </p:txBody>
      </p:sp>
    </p:spTree>
    <p:extLst>
      <p:ext uri="{BB962C8B-B14F-4D97-AF65-F5344CB8AC3E}">
        <p14:creationId xmlns:p14="http://schemas.microsoft.com/office/powerpoint/2010/main" val="253555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h-TH" dirty="0"/>
              <a:t>นิสิตเห็นด้วยหรือไม่?</a:t>
            </a:r>
            <a:endParaRPr lang="en-US" dirty="0"/>
          </a:p>
        </p:txBody>
      </p:sp>
      <p:sp>
        <p:nvSpPr>
          <p:cNvPr id="3" name="Picture Placeholder 2"/>
          <p:cNvSpPr>
            <a:spLocks noGrp="1"/>
          </p:cNvSpPr>
          <p:nvPr>
            <p:ph type="pic" sz="quarter" idx="29"/>
          </p:nvPr>
        </p:nvSpPr>
        <p:spPr/>
      </p:sp>
      <p:sp>
        <p:nvSpPr>
          <p:cNvPr id="4" name="TextBox 3"/>
          <p:cNvSpPr txBox="1"/>
          <p:nvPr/>
        </p:nvSpPr>
        <p:spPr>
          <a:xfrm>
            <a:off x="401215" y="1687132"/>
            <a:ext cx="11790785" cy="1938992"/>
          </a:xfrm>
          <a:prstGeom prst="rect">
            <a:avLst/>
          </a:prstGeom>
          <a:noFill/>
        </p:spPr>
        <p:txBody>
          <a:bodyPr wrap="square" rtlCol="0">
            <a:spAutoFit/>
          </a:bodyPr>
          <a:lstStyle/>
          <a:p>
            <a:r>
              <a:rPr lang="th-TH" sz="4000" dirty="0">
                <a:solidFill>
                  <a:schemeClr val="tx2"/>
                </a:solidFill>
              </a:rPr>
              <a:t>เราต้องกำจัดความเสี่ยงทุกประเภทให้หมดไป ไม่ว่าจะมีค่าใช้จ่ายมากแค่ไหนก็ตาม</a:t>
            </a:r>
            <a:endParaRPr lang="en-US" sz="4000" dirty="0">
              <a:solidFill>
                <a:schemeClr val="tx2"/>
              </a:solidFill>
            </a:endParaRPr>
          </a:p>
          <a:p>
            <a:pPr marL="1200150" lvl="1" indent="-742950">
              <a:buFont typeface="+mj-lt"/>
              <a:buAutoNum type="alphaUcPeriod"/>
            </a:pPr>
            <a:r>
              <a:rPr lang="th-TH" sz="4000" dirty="0">
                <a:solidFill>
                  <a:schemeClr val="tx2"/>
                </a:solidFill>
              </a:rPr>
              <a:t>เห็นด้วย</a:t>
            </a:r>
          </a:p>
          <a:p>
            <a:pPr marL="1200150" lvl="1" indent="-742950">
              <a:buFont typeface="+mj-lt"/>
              <a:buAutoNum type="alphaUcPeriod"/>
            </a:pPr>
            <a:r>
              <a:rPr lang="th-TH" sz="4000" dirty="0">
                <a:solidFill>
                  <a:schemeClr val="tx2"/>
                </a:solidFill>
              </a:rPr>
              <a:t>ไม่เห็นด้วย</a:t>
            </a:r>
          </a:p>
        </p:txBody>
      </p:sp>
      <p:sp>
        <p:nvSpPr>
          <p:cNvPr id="18" name="counter"/>
          <p:cNvSpPr txBox="1"/>
          <p:nvPr/>
        </p:nvSpPr>
        <p:spPr>
          <a:xfrm>
            <a:off x="11366500" y="6096000"/>
            <a:ext cx="482600" cy="444500"/>
          </a:xfrm>
          <a:prstGeom prst="rect">
            <a:avLst/>
          </a:prstGeom>
          <a:solidFill>
            <a:srgbClr val="D2691E"/>
          </a:solidFill>
        </p:spPr>
        <p:txBody>
          <a:bodyPr vert="horz" rtlCol="0" anchor="ctr" anchorCtr="1">
            <a:noAutofit/>
          </a:bodyPr>
          <a:lstStyle/>
          <a:p>
            <a:r>
              <a:rPr lang="en-US">
                <a:solidFill>
                  <a:srgbClr val="FFFFFF"/>
                </a:solidFill>
                <a:latin typeface="Segoe UI" panose="020B0502040204020203" pitchFamily="34" charset="0"/>
              </a:rPr>
              <a:t>0</a:t>
            </a:r>
          </a:p>
        </p:txBody>
      </p:sp>
      <p:sp>
        <p:nvSpPr>
          <p:cNvPr id="19" name="participoll"/>
          <p:cNvSpPr txBox="1"/>
          <p:nvPr/>
        </p:nvSpPr>
        <p:spPr>
          <a:xfrm>
            <a:off x="11366500" y="6096000"/>
            <a:ext cx="482600" cy="444500"/>
          </a:xfrm>
          <a:prstGeom prst="rect">
            <a:avLst/>
          </a:prstGeom>
          <a:solidFill>
            <a:srgbClr val="FFFFFF">
              <a:alpha val="20000"/>
            </a:srgbClr>
          </a:solidFill>
        </p:spPr>
        <p:txBody>
          <a:bodyPr vert="horz" rtlCol="0">
            <a:noAutofit/>
          </a:bodyPr>
          <a:lstStyle/>
          <a:p>
            <a:endParaRPr lang="en-US"/>
          </a:p>
        </p:txBody>
      </p:sp>
      <p:sp>
        <p:nvSpPr>
          <p:cNvPr id="20" name="pp_status"/>
          <p:cNvSpPr txBox="1"/>
          <p:nvPr/>
        </p:nvSpPr>
        <p:spPr>
          <a:xfrm>
            <a:off x="8763000" y="6540500"/>
            <a:ext cx="3175000" cy="190500"/>
          </a:xfrm>
          <a:prstGeom prst="rect">
            <a:avLst/>
          </a:prstGeom>
          <a:noFill/>
        </p:spPr>
        <p:txBody>
          <a:bodyPr vert="horz" rtlCol="0" anchor="ctr">
            <a:noAutofit/>
          </a:bodyPr>
          <a:lstStyle/>
          <a:p>
            <a:pPr algn="r"/>
            <a:endParaRPr lang="en-US" sz="900">
              <a:solidFill>
                <a:srgbClr val="FF0000"/>
              </a:solidFill>
              <a:latin typeface="Segoe UI" panose="020B0502040204020203" pitchFamily="34" charset="0"/>
            </a:endParaRPr>
          </a:p>
        </p:txBody>
      </p:sp>
      <p:sp>
        <p:nvSpPr>
          <p:cNvPr id="21" name="answerA"/>
          <p:cNvSpPr txBox="1"/>
          <p:nvPr/>
        </p:nvSpPr>
        <p:spPr>
          <a:xfrm>
            <a:off x="10350500" y="6096000"/>
            <a:ext cx="482600" cy="38100"/>
          </a:xfrm>
          <a:prstGeom prst="rect">
            <a:avLst/>
          </a:prstGeom>
          <a:solidFill>
            <a:srgbClr val="1673D2">
              <a:alpha val="50000"/>
            </a:srgbClr>
          </a:solidFill>
        </p:spPr>
        <p:txBody>
          <a:bodyPr vert="horz" rtlCol="0" anchor="ctr" anchorCtr="1">
            <a:noAutofit/>
          </a:bodyPr>
          <a:lstStyle/>
          <a:p>
            <a:pPr algn="ctr"/>
            <a:endParaRPr lang="en-US" sz="900">
              <a:solidFill>
                <a:srgbClr val="FFFFFF"/>
              </a:solidFill>
              <a:latin typeface="Segoe UI" panose="020B0502040204020203" pitchFamily="34" charset="0"/>
            </a:endParaRPr>
          </a:p>
        </p:txBody>
      </p:sp>
      <p:sp>
        <p:nvSpPr>
          <p:cNvPr id="22" name="letterA"/>
          <p:cNvSpPr txBox="1"/>
          <p:nvPr/>
        </p:nvSpPr>
        <p:spPr>
          <a:xfrm>
            <a:off x="10350500" y="6159500"/>
            <a:ext cx="482600" cy="381000"/>
          </a:xfrm>
          <a:prstGeom prst="rect">
            <a:avLst/>
          </a:prstGeom>
          <a:solidFill>
            <a:srgbClr val="1673D2"/>
          </a:solidFill>
        </p:spPr>
        <p:txBody>
          <a:bodyPr vert="horz" rtlCol="0" anchor="b" anchorCtr="0">
            <a:noAutofit/>
          </a:bodyPr>
          <a:lstStyle/>
          <a:p>
            <a:r>
              <a:rPr lang="en-US" sz="1200">
                <a:solidFill>
                  <a:srgbClr val="FFFFFF"/>
                </a:solidFill>
                <a:latin typeface="Segoe UI" panose="020B0502040204020203" pitchFamily="34" charset="0"/>
              </a:rPr>
              <a:t>A</a:t>
            </a:r>
          </a:p>
        </p:txBody>
      </p:sp>
      <p:sp>
        <p:nvSpPr>
          <p:cNvPr id="23" name="answerB"/>
          <p:cNvSpPr txBox="1"/>
          <p:nvPr/>
        </p:nvSpPr>
        <p:spPr>
          <a:xfrm>
            <a:off x="10858500" y="6096000"/>
            <a:ext cx="482600" cy="38100"/>
          </a:xfrm>
          <a:prstGeom prst="rect">
            <a:avLst/>
          </a:prstGeom>
          <a:solidFill>
            <a:srgbClr val="008A00">
              <a:alpha val="50000"/>
            </a:srgbClr>
          </a:solidFill>
        </p:spPr>
        <p:txBody>
          <a:bodyPr vert="horz" rtlCol="0" anchor="ctr" anchorCtr="1">
            <a:noAutofit/>
          </a:bodyPr>
          <a:lstStyle/>
          <a:p>
            <a:pPr algn="ctr"/>
            <a:endParaRPr lang="en-US" sz="900">
              <a:solidFill>
                <a:srgbClr val="FFFFFF"/>
              </a:solidFill>
              <a:latin typeface="Segoe UI" panose="020B0502040204020203" pitchFamily="34" charset="0"/>
            </a:endParaRPr>
          </a:p>
        </p:txBody>
      </p:sp>
      <p:sp>
        <p:nvSpPr>
          <p:cNvPr id="24" name="letterB"/>
          <p:cNvSpPr txBox="1"/>
          <p:nvPr/>
        </p:nvSpPr>
        <p:spPr>
          <a:xfrm>
            <a:off x="10858500" y="6159500"/>
            <a:ext cx="482600" cy="381000"/>
          </a:xfrm>
          <a:prstGeom prst="rect">
            <a:avLst/>
          </a:prstGeom>
          <a:solidFill>
            <a:srgbClr val="008A00"/>
          </a:solidFill>
        </p:spPr>
        <p:txBody>
          <a:bodyPr vert="horz" rtlCol="0" anchor="b" anchorCtr="0">
            <a:noAutofit/>
          </a:bodyPr>
          <a:lstStyle/>
          <a:p>
            <a:r>
              <a:rPr lang="en-US" sz="1200">
                <a:solidFill>
                  <a:srgbClr val="FFFFFF"/>
                </a:solidFill>
                <a:latin typeface="Segoe UI" panose="020B0502040204020203" pitchFamily="34" charset="0"/>
              </a:rPr>
              <a:t>B</a:t>
            </a:r>
          </a:p>
        </p:txBody>
      </p:sp>
    </p:spTree>
    <p:extLst>
      <p:ext uri="{BB962C8B-B14F-4D97-AF65-F5344CB8AC3E}">
        <p14:creationId xmlns:p14="http://schemas.microsoft.com/office/powerpoint/2010/main" val="229508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75394" y="1679149"/>
            <a:ext cx="2945845" cy="6776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113406" y="2409516"/>
            <a:ext cx="1466922" cy="6776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685405" y="3087202"/>
            <a:ext cx="3463147" cy="6776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th-TH" dirty="0"/>
              <a:t>ปรับวิธีคิดซะใหม่</a:t>
            </a:r>
            <a:r>
              <a:rPr lang="en-US" dirty="0"/>
              <a:t>!</a:t>
            </a:r>
          </a:p>
        </p:txBody>
      </p:sp>
      <p:sp>
        <p:nvSpPr>
          <p:cNvPr id="3" name="Picture Placeholder 2"/>
          <p:cNvSpPr>
            <a:spLocks noGrp="1"/>
          </p:cNvSpPr>
          <p:nvPr>
            <p:ph type="pic" sz="quarter" idx="29"/>
          </p:nvPr>
        </p:nvSpPr>
        <p:spPr/>
      </p:sp>
      <p:sp>
        <p:nvSpPr>
          <p:cNvPr id="4" name="TextBox 3"/>
          <p:cNvSpPr txBox="1"/>
          <p:nvPr/>
        </p:nvSpPr>
        <p:spPr>
          <a:xfrm>
            <a:off x="401216" y="1679148"/>
            <a:ext cx="11790785" cy="2123658"/>
          </a:xfrm>
          <a:prstGeom prst="rect">
            <a:avLst/>
          </a:prstGeom>
          <a:noFill/>
        </p:spPr>
        <p:txBody>
          <a:bodyPr wrap="square" rtlCol="0">
            <a:spAutoFit/>
          </a:bodyPr>
          <a:lstStyle/>
          <a:p>
            <a:pPr marL="742950" indent="-742950">
              <a:buFont typeface="+mj-lt"/>
              <a:buAutoNum type="arabicPeriod"/>
            </a:pPr>
            <a:r>
              <a:rPr lang="th-TH" sz="4400" dirty="0">
                <a:solidFill>
                  <a:schemeClr val="tx2"/>
                </a:solidFill>
              </a:rPr>
              <a:t>ใช่ว่าทุกความเสี่ยงจะเป็นอันตราย</a:t>
            </a:r>
          </a:p>
          <a:p>
            <a:pPr marL="742950" indent="-742950">
              <a:buFont typeface="+mj-lt"/>
              <a:buAutoNum type="arabicPeriod"/>
            </a:pPr>
            <a:r>
              <a:rPr lang="th-TH" sz="4400" dirty="0">
                <a:solidFill>
                  <a:schemeClr val="tx2"/>
                </a:solidFill>
              </a:rPr>
              <a:t>เราจึงไม่จำเป็นต้องกำจัดความเสี่ยงทุกประเภทให้หมดไป</a:t>
            </a:r>
          </a:p>
          <a:p>
            <a:pPr marL="742950" indent="-742950">
              <a:buFont typeface="+mj-lt"/>
              <a:buAutoNum type="arabicPeriod"/>
            </a:pPr>
            <a:r>
              <a:rPr lang="th-TH" sz="4400" dirty="0">
                <a:solidFill>
                  <a:schemeClr val="tx2"/>
                </a:solidFill>
              </a:rPr>
              <a:t>โดยการจัดการความเสี่ยงนั้นจะต้องมีค่าใช้จ่ายที่เหมาะสม</a:t>
            </a:r>
            <a:endParaRPr lang="en-US" sz="4400" dirty="0">
              <a:solidFill>
                <a:schemeClr val="tx2"/>
              </a:solidFill>
            </a:endParaRPr>
          </a:p>
        </p:txBody>
      </p:sp>
    </p:spTree>
    <p:extLst>
      <p:ext uri="{BB962C8B-B14F-4D97-AF65-F5344CB8AC3E}">
        <p14:creationId xmlns:p14="http://schemas.microsoft.com/office/powerpoint/2010/main" val="114963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h-TH" dirty="0"/>
              <a:t>ความหมายเดิม ๆ ของความเสี่ยง...</a:t>
            </a:r>
            <a:endParaRPr lang="en-US" dirty="0"/>
          </a:p>
        </p:txBody>
      </p:sp>
      <p:sp>
        <p:nvSpPr>
          <p:cNvPr id="3" name="Picture Placeholder 2"/>
          <p:cNvSpPr>
            <a:spLocks noGrp="1"/>
          </p:cNvSpPr>
          <p:nvPr>
            <p:ph type="pic" sz="quarter" idx="29"/>
          </p:nvPr>
        </p:nvSpPr>
        <p:spPr/>
      </p:sp>
      <p:sp>
        <p:nvSpPr>
          <p:cNvPr id="4" name="TextBox 3"/>
          <p:cNvSpPr txBox="1"/>
          <p:nvPr/>
        </p:nvSpPr>
        <p:spPr>
          <a:xfrm>
            <a:off x="401215" y="1687132"/>
            <a:ext cx="11790785" cy="2800767"/>
          </a:xfrm>
          <a:prstGeom prst="rect">
            <a:avLst/>
          </a:prstGeom>
          <a:noFill/>
        </p:spPr>
        <p:txBody>
          <a:bodyPr wrap="square" rtlCol="0">
            <a:spAutoFit/>
          </a:bodyPr>
          <a:lstStyle/>
          <a:p>
            <a:r>
              <a:rPr lang="en-US" sz="4400" dirty="0">
                <a:solidFill>
                  <a:schemeClr val="tx2"/>
                </a:solidFill>
              </a:rPr>
              <a:t>From Merriam-Webster Dictionary…</a:t>
            </a:r>
          </a:p>
          <a:p>
            <a:pPr marL="742950" indent="-742950">
              <a:buFont typeface="Arial" panose="020B0604020202020204" pitchFamily="34" charset="0"/>
              <a:buChar char="•"/>
            </a:pPr>
            <a:r>
              <a:rPr lang="en-US" sz="4400" dirty="0">
                <a:solidFill>
                  <a:schemeClr val="tx2"/>
                </a:solidFill>
              </a:rPr>
              <a:t>(n.) A situation involving exposure to danger</a:t>
            </a:r>
          </a:p>
          <a:p>
            <a:pPr marL="742950" indent="-742950">
              <a:buFont typeface="Arial" panose="020B0604020202020204" pitchFamily="34" charset="0"/>
              <a:buChar char="•"/>
            </a:pPr>
            <a:r>
              <a:rPr lang="en-US" sz="4400" dirty="0">
                <a:solidFill>
                  <a:schemeClr val="tx2"/>
                </a:solidFill>
              </a:rPr>
              <a:t>(v.) Expose (someone or something valued) to danger, harm, or loss.</a:t>
            </a:r>
            <a:endParaRPr lang="en-US" sz="4400" dirty="0">
              <a:solidFill>
                <a:srgbClr val="EF4C31"/>
              </a:solidFill>
            </a:endParaRPr>
          </a:p>
        </p:txBody>
      </p:sp>
      <p:sp>
        <p:nvSpPr>
          <p:cNvPr id="5" name="Multiplication Sign 4"/>
          <p:cNvSpPr/>
          <p:nvPr/>
        </p:nvSpPr>
        <p:spPr>
          <a:xfrm>
            <a:off x="1023257" y="-1654001"/>
            <a:ext cx="10185918" cy="10185918"/>
          </a:xfrm>
          <a:prstGeom prst="mathMultiply">
            <a:avLst>
              <a:gd name="adj1" fmla="val 7765"/>
            </a:avLst>
          </a:prstGeom>
          <a:gradFill flip="none" rotWithShape="1">
            <a:gsLst>
              <a:gs pos="0">
                <a:srgbClr val="00B050"/>
              </a:gs>
              <a:gs pos="100000">
                <a:srgbClr val="7030A0"/>
              </a:gs>
              <a:gs pos="100000">
                <a:schemeClr val="accent1">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2418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NOWCO Master">
  <a:themeElements>
    <a:clrScheme name="Custom 14">
      <a:dk1>
        <a:srgbClr val="F0F4FA"/>
      </a:dk1>
      <a:lt1>
        <a:srgbClr val="FCFDFE"/>
      </a:lt1>
      <a:dk2>
        <a:srgbClr val="0C1624"/>
      </a:dk2>
      <a:lt2>
        <a:srgbClr val="F0F4FA"/>
      </a:lt2>
      <a:accent1>
        <a:srgbClr val="0C1624"/>
      </a:accent1>
      <a:accent2>
        <a:srgbClr val="3D6EB7"/>
      </a:accent2>
      <a:accent3>
        <a:srgbClr val="F58673"/>
      </a:accent3>
      <a:accent4>
        <a:srgbClr val="F16953"/>
      </a:accent4>
      <a:accent5>
        <a:srgbClr val="22375C"/>
      </a:accent5>
      <a:accent6>
        <a:srgbClr val="1A2A46"/>
      </a:accent6>
      <a:hlink>
        <a:srgbClr val="F16953"/>
      </a:hlink>
      <a:folHlink>
        <a:srgbClr val="F8A79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nowco-corporate-template" id="{37AAEE3E-5247-4054-AC57-BB65D5E0883B}" vid="{337ED34B-C5C7-4D2F-B536-2CAE281407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nowco-corporate-template</Template>
  <TotalTime>3095</TotalTime>
  <Words>1854</Words>
  <Application>Microsoft Office PowerPoint</Application>
  <PresentationFormat>Widescreen</PresentationFormat>
  <Paragraphs>232</Paragraphs>
  <Slides>44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Arial</vt:lpstr>
      <vt:lpstr>Calibri</vt:lpstr>
      <vt:lpstr>FreesiaUPC</vt:lpstr>
      <vt:lpstr>Open Sans</vt:lpstr>
      <vt:lpstr>Open Sans Light</vt:lpstr>
      <vt:lpstr>Open Sans Semibold</vt:lpstr>
      <vt:lpstr>Segoe UI</vt:lpstr>
      <vt:lpstr>Tw Cen MT</vt:lpstr>
      <vt:lpstr>NOWCO Master</vt:lpstr>
      <vt:lpstr>แนวคิดเรื่อง การจัดการความเสี่ยง สมัยใหม่</vt:lpstr>
      <vt:lpstr>PowerPoint Presentation</vt:lpstr>
      <vt:lpstr>PowerPoint Presentation</vt:lpstr>
      <vt:lpstr>ทุกคนเข้าเว็บนี้ risk01. participoll.com</vt:lpstr>
      <vt:lpstr>นิสิตเห็นด้วยหรือไม่?</vt:lpstr>
      <vt:lpstr>นิสิตเห็นด้วยหรือไม่?</vt:lpstr>
      <vt:lpstr>นิสิตเห็นด้วยหรือไม่?</vt:lpstr>
      <vt:lpstr>ปรับวิธีคิดซะใหม่!</vt:lpstr>
      <vt:lpstr>ความหมายเดิม ๆ ของความเสี่ยง...</vt:lpstr>
      <vt:lpstr>จริง ๆ แล้ว “ความเสี่ยง” ตามความหมายของ การจัดการความเสี่ยงสมัยใหม่คืออะไรกันแน่?</vt:lpstr>
      <vt:lpstr>PowerPoint Presentation</vt:lpstr>
      <vt:lpstr>ความเสี่ยงส่วนบุคคล 6 ประเภท: HCD-FPL Framework</vt:lpstr>
      <vt:lpstr>PowerPoint Presentation</vt:lpstr>
      <vt:lpstr>ทำไมบริษัทต้องจัดการความเสี่ยง?</vt:lpstr>
      <vt:lpstr>PowerPoint Presentation</vt:lpstr>
      <vt:lpstr>กรอบการวิเคราะห์ความเสี่ยงธุรกิจเบื้องต้น</vt:lpstr>
      <vt:lpstr>ความเสี่ยงของธุรกิจ 4 ประเภท: S-F-O-C Framework</vt:lpstr>
      <vt:lpstr>ความเสี่ยงเหล่านี้ควรเป็นความเสี่ยงประเภทไหน?</vt:lpstr>
      <vt:lpstr>Read Deloitte’s Paper in Detail</vt:lpstr>
      <vt:lpstr>PowerPoint Presentation</vt:lpstr>
      <vt:lpstr>PowerPoint Presentation</vt:lpstr>
      <vt:lpstr>การจัดการความเสี่ยงคืออะไร?</vt:lpstr>
      <vt:lpstr>กลยุทธ์การจัดการความเสี่ยง 4 วิธี: MART Framework</vt:lpstr>
      <vt:lpstr>โอนความเสี่ยง... แล้วความเสี่ยงไปไหน?</vt:lpstr>
      <vt:lpstr>โอนความเสี่ยง... แล้วความเสี่ยงไปไหน?</vt:lpstr>
      <vt:lpstr>การประกันภัย และ สถาบันการเงินอื่น ๆ </vt:lpstr>
      <vt:lpstr>ผลิตภัณฑ์ประกันภัยและการเงินเริ่มมีความสอดคล้องกัน</vt:lpstr>
      <vt:lpstr>ตัวอย่าง: Multiline Insurance Contract</vt:lpstr>
      <vt:lpstr>ตัวอย่าง: Multitrigger Insurance Contract</vt:lpstr>
      <vt:lpstr>ตัวอย่าง: Collateralized Reinsurance</vt:lpstr>
      <vt:lpstr>ตัวอย่าง: Sidecar</vt:lpstr>
      <vt:lpstr>ตัวอย่าง: Catastrophe Bond</vt:lpstr>
      <vt:lpstr>ตัวอย่าง: Captive</vt:lpstr>
      <vt:lpstr>ตัวอย่างอื่น ๆ</vt:lpstr>
      <vt:lpstr>รัฐบาลและการกำกับดูแลความเสี่ยง</vt:lpstr>
      <vt:lpstr>รัฐบาลและการกำกับดูแลความเสี่ยง</vt:lpstr>
      <vt:lpstr>ทุกคนเข้าเว็บนี้ risk01. participoll.com</vt:lpstr>
      <vt:lpstr>Concept Check</vt:lpstr>
      <vt:lpstr>Concept Check</vt:lpstr>
      <vt:lpstr>Concept Check</vt:lpstr>
      <vt:lpstr>Concept Check</vt:lpstr>
      <vt:lpstr>Concept Check</vt:lpstr>
      <vt:lpstr>สิ่งที่นิสิตทุกต้องได้จากวันนี้</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Risk Management  and Insurance</dc:title>
  <dc:creator>Isariya Suttakulpiboon</dc:creator>
  <cp:lastModifiedBy>Isariya Suttakulpiboon</cp:lastModifiedBy>
  <cp:revision>106</cp:revision>
  <dcterms:created xsi:type="dcterms:W3CDTF">2017-05-18T16:02:43Z</dcterms:created>
  <dcterms:modified xsi:type="dcterms:W3CDTF">2017-08-17T08:34:12Z</dcterms:modified>
</cp:coreProperties>
</file>