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384-0259-8741-97CB-2A27227304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Essay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DDC92-935D-6D47-BFF1-0BF57D3D9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58979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83D2-FE12-814E-843C-7E099B4A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essay?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5B3D4-2F26-A148-BC79-A800735B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paragraphs used to support a claim</a:t>
            </a:r>
          </a:p>
          <a:p>
            <a:r>
              <a:rPr lang="en-US" dirty="0"/>
              <a:t>Can vary in length, but typically 5 paragraphs</a:t>
            </a:r>
          </a:p>
        </p:txBody>
      </p:sp>
    </p:spTree>
    <p:extLst>
      <p:ext uri="{BB962C8B-B14F-4D97-AF65-F5344CB8AC3E}">
        <p14:creationId xmlns:p14="http://schemas.microsoft.com/office/powerpoint/2010/main" val="71111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D42B-4563-8348-82BD-C2E4DD8C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F4DB-4636-4C4C-A989-ED2D72F0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Body Paragraphs (usually 3)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9361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C97D-D3D3-5C41-9067-AE62610D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00945-F171-2E41-8BC8-2A38B76A8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Hook/lead</a:t>
            </a:r>
          </a:p>
          <a:p>
            <a:pPr lvl="1"/>
            <a:r>
              <a:rPr lang="en-US" dirty="0"/>
              <a:t>Suck the reader in</a:t>
            </a:r>
          </a:p>
          <a:p>
            <a:pPr lvl="1"/>
            <a:r>
              <a:rPr lang="en-US" dirty="0"/>
              <a:t>Statistics, quote, definition</a:t>
            </a:r>
          </a:p>
          <a:p>
            <a:r>
              <a:rPr lang="en-US" dirty="0"/>
              <a:t>Background information</a:t>
            </a:r>
          </a:p>
          <a:p>
            <a:pPr lvl="1"/>
            <a:r>
              <a:rPr lang="en-US" dirty="0"/>
              <a:t>Summary, important facts</a:t>
            </a:r>
          </a:p>
          <a:p>
            <a:r>
              <a:rPr lang="en-US" dirty="0"/>
              <a:t>Thesis statement</a:t>
            </a:r>
          </a:p>
          <a:p>
            <a:pPr lvl="1"/>
            <a:r>
              <a:rPr lang="en-US" dirty="0"/>
              <a:t>Claim with reasons</a:t>
            </a:r>
          </a:p>
        </p:txBody>
      </p:sp>
    </p:spTree>
    <p:extLst>
      <p:ext uri="{BB962C8B-B14F-4D97-AF65-F5344CB8AC3E}">
        <p14:creationId xmlns:p14="http://schemas.microsoft.com/office/powerpoint/2010/main" val="24530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BB55-9233-9C4F-9518-F1CF594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Paragraphs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E272-20EC-724D-AFCB-8FB1DC9B8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sentence</a:t>
            </a:r>
          </a:p>
          <a:p>
            <a:pPr lvl="1"/>
            <a:r>
              <a:rPr lang="en-US" dirty="0"/>
              <a:t>Relates to thesis</a:t>
            </a:r>
          </a:p>
          <a:p>
            <a:r>
              <a:rPr lang="en-US" dirty="0"/>
              <a:t>Support for thesis statement</a:t>
            </a:r>
          </a:p>
          <a:p>
            <a:pPr lvl="1"/>
            <a:r>
              <a:rPr lang="en-US" dirty="0"/>
              <a:t>Quotes</a:t>
            </a:r>
          </a:p>
          <a:p>
            <a:pPr lvl="1"/>
            <a:r>
              <a:rPr lang="en-US" dirty="0"/>
              <a:t>Textual evidence</a:t>
            </a:r>
          </a:p>
          <a:p>
            <a:pPr lvl="1"/>
            <a:r>
              <a:rPr lang="en-US" dirty="0"/>
              <a:t>Real life examples</a:t>
            </a:r>
          </a:p>
        </p:txBody>
      </p:sp>
    </p:spTree>
    <p:extLst>
      <p:ext uri="{BB962C8B-B14F-4D97-AF65-F5344CB8AC3E}">
        <p14:creationId xmlns:p14="http://schemas.microsoft.com/office/powerpoint/2010/main" val="244289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C1BC-40AB-DF46-89CA-1664C866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4A8E-B3D3-5048-A99B-3C2DA69A9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Restate thesis (don’t copy and paste)</a:t>
            </a:r>
          </a:p>
          <a:p>
            <a:r>
              <a:rPr lang="en-US" dirty="0"/>
              <a:t>Summarize big ideas from body paragraphs</a:t>
            </a:r>
          </a:p>
          <a:p>
            <a:r>
              <a:rPr lang="en-US" dirty="0"/>
              <a:t>DON’T put in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654950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</TotalTime>
  <Words>96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Essay Writing</vt:lpstr>
      <vt:lpstr>What is an essay?</vt:lpstr>
      <vt:lpstr>Structure</vt:lpstr>
      <vt:lpstr>Introduction</vt:lpstr>
      <vt:lpstr>Body Paragraphs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 Writing</dc:title>
  <dc:creator>Christine Ducz</dc:creator>
  <cp:lastModifiedBy>Christine Ducz</cp:lastModifiedBy>
  <cp:revision>5</cp:revision>
  <dcterms:created xsi:type="dcterms:W3CDTF">2019-12-17T15:06:57Z</dcterms:created>
  <dcterms:modified xsi:type="dcterms:W3CDTF">2019-12-17T19:22:33Z</dcterms:modified>
</cp:coreProperties>
</file>