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70"/>
    <p:restoredTop sz="94656"/>
  </p:normalViewPr>
  <p:slideViewPr>
    <p:cSldViewPr snapToGrid="0" snapToObjects="1">
      <p:cViewPr varScale="1">
        <p:scale>
          <a:sx n="140" d="100"/>
          <a:sy n="140" d="100"/>
        </p:scale>
        <p:origin x="197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122362"/>
            <a:ext cx="77724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143000" y="3602037"/>
            <a:ext cx="6858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543675" y="365125"/>
            <a:ext cx="1971675" cy="5811838"/>
          </a:xfrm>
          <a:prstGeom prst="rect">
            <a:avLst/>
          </a:prstGeom>
        </p:spPr>
        <p:txBody>
          <a:bodyPr/>
          <a:lstStyle/>
          <a:p>
            <a:r>
              <a:t>Title Text</a:t>
            </a:r>
          </a:p>
        </p:txBody>
      </p:sp>
      <p:sp>
        <p:nvSpPr>
          <p:cNvPr id="102" name="Body Level One…"/>
          <p:cNvSpPr txBox="1">
            <a:spLocks noGrp="1"/>
          </p:cNvSpPr>
          <p:nvPr>
            <p:ph type="body" idx="1"/>
          </p:nvPr>
        </p:nvSpPr>
        <p:spPr>
          <a:xfrm>
            <a:off x="628650" y="365125"/>
            <a:ext cx="5800725"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623887" y="1709739"/>
            <a:ext cx="7886701"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623887" y="4589464"/>
            <a:ext cx="7886701" cy="1500188"/>
          </a:xfrm>
          <a:prstGeom prst="rect">
            <a:avLst/>
          </a:prstGeom>
        </p:spPr>
        <p:txBody>
          <a:bodyPr/>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28650" y="1825625"/>
            <a:ext cx="38862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29841" y="365125"/>
            <a:ext cx="7886701" cy="1325564"/>
          </a:xfrm>
          <a:prstGeom prst="rect">
            <a:avLst/>
          </a:prstGeom>
        </p:spPr>
        <p:txBody>
          <a:bodyPr/>
          <a:lstStyle/>
          <a:p>
            <a:r>
              <a:t>Title Text</a:t>
            </a:r>
          </a:p>
        </p:txBody>
      </p:sp>
      <p:sp>
        <p:nvSpPr>
          <p:cNvPr id="48" name="Body Level One…"/>
          <p:cNvSpPr txBox="1">
            <a:spLocks noGrp="1"/>
          </p:cNvSpPr>
          <p:nvPr>
            <p:ph type="body" sz="quarter" idx="1"/>
          </p:nvPr>
        </p:nvSpPr>
        <p:spPr>
          <a:xfrm>
            <a:off x="629841" y="1681163"/>
            <a:ext cx="3868341"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29150" y="1681163"/>
            <a:ext cx="3887392"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29841" y="457200"/>
            <a:ext cx="2949178"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3887391" y="987425"/>
            <a:ext cx="4629151" cy="4873626"/>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629840" y="2057400"/>
            <a:ext cx="2949180"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629841" y="457200"/>
            <a:ext cx="2949178"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3887391" y="987425"/>
            <a:ext cx="4629151" cy="4873626"/>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365125"/>
            <a:ext cx="788670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256726" y="6414761"/>
            <a:ext cx="258624" cy="248306"/>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image" Target="../media/image2.tiff"/><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Artboard 1.png" descr="Artboard 1.png"/>
          <p:cNvPicPr>
            <a:picLocks noChangeAspect="1"/>
          </p:cNvPicPr>
          <p:nvPr/>
        </p:nvPicPr>
        <p:blipFill>
          <a:blip r:embed="rId2">
            <a:extLst/>
          </a:blip>
          <a:stretch>
            <a:fillRect/>
          </a:stretch>
        </p:blipFill>
        <p:spPr>
          <a:xfrm>
            <a:off x="0" y="-1"/>
            <a:ext cx="9144000" cy="6858001"/>
          </a:xfrm>
          <a:prstGeom prst="rect">
            <a:avLst/>
          </a:prstGeom>
          <a:ln w="12700">
            <a:miter lim="400000"/>
          </a:ln>
        </p:spPr>
      </p:pic>
      <p:sp>
        <p:nvSpPr>
          <p:cNvPr id="113" name="Baptism"/>
          <p:cNvSpPr txBox="1"/>
          <p:nvPr/>
        </p:nvSpPr>
        <p:spPr>
          <a:xfrm>
            <a:off x="2095349" y="590593"/>
            <a:ext cx="5231187" cy="1354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4400" b="1">
                <a:solidFill>
                  <a:schemeClr val="accent5">
                    <a:satOff val="-19091"/>
                    <a:lumOff val="-11921"/>
                  </a:schemeClr>
                </a:solidFill>
                <a:uFill>
                  <a:solidFill>
                    <a:srgbClr val="000000"/>
                  </a:solidFill>
                </a:uFill>
                <a:latin typeface="Arial"/>
                <a:ea typeface="Arial"/>
                <a:cs typeface="Arial"/>
                <a:sym typeface="Arial"/>
              </a:defRPr>
            </a:lvl1pPr>
          </a:lstStyle>
          <a:p>
            <a:r>
              <a:t>Baptism</a:t>
            </a:r>
          </a:p>
        </p:txBody>
      </p:sp>
      <p:sp>
        <p:nvSpPr>
          <p:cNvPr id="114" name="Date : 6 Jan 2019…"/>
          <p:cNvSpPr txBox="1"/>
          <p:nvPr/>
        </p:nvSpPr>
        <p:spPr>
          <a:xfrm>
            <a:off x="751750" y="2034128"/>
            <a:ext cx="7640500" cy="13331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nSpc>
                <a:spcPct val="90000"/>
              </a:lnSpc>
              <a:spcBef>
                <a:spcPts val="1000"/>
              </a:spcBef>
              <a:defRPr sz="2400" b="1">
                <a:latin typeface="Arial"/>
                <a:ea typeface="Arial"/>
                <a:cs typeface="Arial"/>
                <a:sym typeface="Arial"/>
              </a:defRPr>
            </a:pPr>
            <a:r>
              <a:rPr dirty="0">
                <a:solidFill>
                  <a:schemeClr val="accent1">
                    <a:lumMod val="75000"/>
                  </a:schemeClr>
                </a:solidFill>
              </a:rPr>
              <a:t>Date: </a:t>
            </a:r>
            <a:r>
              <a:rPr dirty="0"/>
              <a:t>6 Jan 2019 	</a:t>
            </a:r>
            <a:endParaRPr dirty="0">
              <a:uFill>
                <a:solidFill>
                  <a:srgbClr val="FF0000"/>
                </a:solidFill>
              </a:uFill>
            </a:endParaRPr>
          </a:p>
          <a:p>
            <a:pPr>
              <a:lnSpc>
                <a:spcPct val="90000"/>
              </a:lnSpc>
              <a:spcBef>
                <a:spcPts val="1000"/>
              </a:spcBef>
              <a:defRPr sz="2400" b="1">
                <a:latin typeface="Arial"/>
                <a:ea typeface="Arial"/>
                <a:cs typeface="Arial"/>
                <a:sym typeface="Arial"/>
              </a:defRPr>
            </a:pPr>
            <a:r>
              <a:rPr dirty="0">
                <a:solidFill>
                  <a:schemeClr val="accent1">
                    <a:lumMod val="75000"/>
                  </a:schemeClr>
                </a:solidFill>
              </a:rPr>
              <a:t>Theme: </a:t>
            </a:r>
            <a:r>
              <a:rPr dirty="0"/>
              <a:t>Understanding the significance of Baptism</a:t>
            </a:r>
          </a:p>
          <a:p>
            <a:pPr>
              <a:lnSpc>
                <a:spcPct val="90000"/>
              </a:lnSpc>
              <a:spcBef>
                <a:spcPts val="1000"/>
              </a:spcBef>
              <a:defRPr sz="2400" b="1">
                <a:latin typeface="Arial"/>
                <a:ea typeface="Arial"/>
                <a:cs typeface="Arial"/>
                <a:sym typeface="Arial"/>
              </a:defRPr>
            </a:pPr>
            <a:r>
              <a:rPr dirty="0">
                <a:solidFill>
                  <a:schemeClr val="accent1">
                    <a:lumMod val="75000"/>
                  </a:schemeClr>
                </a:solidFill>
              </a:rPr>
              <a:t>Key verse: </a:t>
            </a:r>
            <a:r>
              <a:rPr dirty="0"/>
              <a:t>Matthew 28:19, 20</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herefore go and make disciples of all nations, baptizing them in the name of the Father and of the Son and of the Holy Spirit, and teaching them to obey everything I have commanded you. And surely I am with you always, to the very end of the age. Matthew 28:19, 20"/>
          <p:cNvSpPr txBox="1"/>
          <p:nvPr/>
        </p:nvSpPr>
        <p:spPr>
          <a:xfrm>
            <a:off x="366443" y="137748"/>
            <a:ext cx="8464133" cy="2751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90000"/>
              </a:lnSpc>
              <a:spcBef>
                <a:spcPts val="1000"/>
              </a:spcBef>
              <a:defRPr sz="2400" b="1">
                <a:solidFill>
                  <a:srgbClr val="FFFFFF"/>
                </a:solidFill>
                <a:latin typeface="Arial"/>
                <a:ea typeface="Arial"/>
                <a:cs typeface="Arial"/>
                <a:sym typeface="Arial"/>
              </a:defRPr>
            </a:pPr>
            <a:r>
              <a:rPr dirty="0">
                <a:solidFill>
                  <a:srgbClr val="0070C0"/>
                </a:solidFill>
              </a:rPr>
              <a:t>Therefore go and make disciples of all nations, </a:t>
            </a:r>
            <a:br>
              <a:rPr lang="en-US" dirty="0">
                <a:solidFill>
                  <a:srgbClr val="0070C0"/>
                </a:solidFill>
              </a:rPr>
            </a:br>
            <a:r>
              <a:rPr dirty="0">
                <a:solidFill>
                  <a:srgbClr val="00B0F0"/>
                </a:solidFill>
              </a:rPr>
              <a:t>baptizing</a:t>
            </a:r>
            <a:r>
              <a:rPr dirty="0">
                <a:solidFill>
                  <a:srgbClr val="0070C0"/>
                </a:solidFill>
              </a:rPr>
              <a:t> them in the name of the Father </a:t>
            </a:r>
            <a:br>
              <a:rPr lang="en-US" dirty="0">
                <a:solidFill>
                  <a:srgbClr val="0070C0"/>
                </a:solidFill>
              </a:rPr>
            </a:br>
            <a:r>
              <a:rPr dirty="0">
                <a:solidFill>
                  <a:srgbClr val="0070C0"/>
                </a:solidFill>
              </a:rPr>
              <a:t>and of the Son and of the Holy Spirit, </a:t>
            </a:r>
            <a:br>
              <a:rPr lang="en-US" dirty="0">
                <a:solidFill>
                  <a:srgbClr val="0070C0"/>
                </a:solidFill>
              </a:rPr>
            </a:br>
            <a:r>
              <a:rPr dirty="0">
                <a:solidFill>
                  <a:srgbClr val="0070C0"/>
                </a:solidFill>
              </a:rPr>
              <a:t>and teaching them to obey everything </a:t>
            </a:r>
            <a:br>
              <a:rPr lang="en-US" dirty="0">
                <a:solidFill>
                  <a:srgbClr val="0070C0"/>
                </a:solidFill>
              </a:rPr>
            </a:br>
            <a:r>
              <a:rPr dirty="0">
                <a:solidFill>
                  <a:srgbClr val="0070C0"/>
                </a:solidFill>
              </a:rPr>
              <a:t>I have commanded you. </a:t>
            </a:r>
            <a:br>
              <a:rPr lang="en-US" dirty="0">
                <a:solidFill>
                  <a:srgbClr val="0070C0"/>
                </a:solidFill>
              </a:rPr>
            </a:br>
            <a:r>
              <a:rPr dirty="0">
                <a:solidFill>
                  <a:srgbClr val="0070C0"/>
                </a:solidFill>
              </a:rPr>
              <a:t>And surely I am with you always, </a:t>
            </a:r>
            <a:br>
              <a:rPr lang="en-US" dirty="0">
                <a:solidFill>
                  <a:srgbClr val="0070C0"/>
                </a:solidFill>
              </a:rPr>
            </a:br>
            <a:r>
              <a:rPr dirty="0">
                <a:solidFill>
                  <a:srgbClr val="0070C0"/>
                </a:solidFill>
              </a:rPr>
              <a:t>to the very end of the age. </a:t>
            </a:r>
            <a:br>
              <a:rPr lang="en-US" dirty="0">
                <a:solidFill>
                  <a:srgbClr val="0070C0"/>
                </a:solidFill>
              </a:rPr>
            </a:br>
            <a:r>
              <a:rPr i="1" dirty="0">
                <a:solidFill>
                  <a:schemeClr val="accent4"/>
                </a:solidFill>
              </a:rPr>
              <a:t>Matthew 28:19, 20</a:t>
            </a:r>
          </a:p>
        </p:txBody>
      </p:sp>
      <p:pic>
        <p:nvPicPr>
          <p:cNvPr id="4" name="Picture 3">
            <a:extLst>
              <a:ext uri="{FF2B5EF4-FFF2-40B4-BE49-F238E27FC236}">
                <a16:creationId xmlns:a16="http://schemas.microsoft.com/office/drawing/2014/main" id="{3AC8A812-A8B6-D247-BD9A-6A3F1F05FAEA}"/>
              </a:ext>
            </a:extLst>
          </p:cNvPr>
          <p:cNvPicPr>
            <a:picLocks noChangeAspect="1"/>
          </p:cNvPicPr>
          <p:nvPr/>
        </p:nvPicPr>
        <p:blipFill>
          <a:blip r:embed="rId2"/>
          <a:stretch>
            <a:fillRect/>
          </a:stretch>
        </p:blipFill>
        <p:spPr>
          <a:xfrm>
            <a:off x="-19051" y="2922608"/>
            <a:ext cx="3098799" cy="2324099"/>
          </a:xfrm>
          <a:prstGeom prst="rect">
            <a:avLst/>
          </a:prstGeom>
        </p:spPr>
      </p:pic>
      <p:pic>
        <p:nvPicPr>
          <p:cNvPr id="5" name="Picture 4">
            <a:extLst>
              <a:ext uri="{FF2B5EF4-FFF2-40B4-BE49-F238E27FC236}">
                <a16:creationId xmlns:a16="http://schemas.microsoft.com/office/drawing/2014/main" id="{525AA0B6-B087-1549-A707-2FED039D1296}"/>
              </a:ext>
            </a:extLst>
          </p:cNvPr>
          <p:cNvPicPr>
            <a:picLocks noChangeAspect="1"/>
          </p:cNvPicPr>
          <p:nvPr/>
        </p:nvPicPr>
        <p:blipFill>
          <a:blip r:embed="rId3"/>
          <a:stretch>
            <a:fillRect/>
          </a:stretch>
        </p:blipFill>
        <p:spPr>
          <a:xfrm>
            <a:off x="5994402" y="2922608"/>
            <a:ext cx="3149598" cy="2362199"/>
          </a:xfrm>
          <a:prstGeom prst="rect">
            <a:avLst/>
          </a:prstGeom>
        </p:spPr>
      </p:pic>
      <p:pic>
        <p:nvPicPr>
          <p:cNvPr id="6" name="Picture 5">
            <a:extLst>
              <a:ext uri="{FF2B5EF4-FFF2-40B4-BE49-F238E27FC236}">
                <a16:creationId xmlns:a16="http://schemas.microsoft.com/office/drawing/2014/main" id="{DCE73754-FB6B-1F41-A75B-226BDD1CE479}"/>
              </a:ext>
            </a:extLst>
          </p:cNvPr>
          <p:cNvPicPr>
            <a:picLocks noChangeAspect="1"/>
          </p:cNvPicPr>
          <p:nvPr/>
        </p:nvPicPr>
        <p:blipFill>
          <a:blip r:embed="rId4"/>
          <a:stretch>
            <a:fillRect/>
          </a:stretch>
        </p:blipFill>
        <p:spPr>
          <a:xfrm>
            <a:off x="-19051" y="4700103"/>
            <a:ext cx="2895600" cy="2171700"/>
          </a:xfrm>
          <a:prstGeom prst="rect">
            <a:avLst/>
          </a:prstGeom>
        </p:spPr>
      </p:pic>
      <p:pic>
        <p:nvPicPr>
          <p:cNvPr id="7" name="Picture 6">
            <a:extLst>
              <a:ext uri="{FF2B5EF4-FFF2-40B4-BE49-F238E27FC236}">
                <a16:creationId xmlns:a16="http://schemas.microsoft.com/office/drawing/2014/main" id="{FDE2E9CE-F0D4-7E46-9636-F74BD95C1D3F}"/>
              </a:ext>
            </a:extLst>
          </p:cNvPr>
          <p:cNvPicPr>
            <a:picLocks noChangeAspect="1"/>
          </p:cNvPicPr>
          <p:nvPr/>
        </p:nvPicPr>
        <p:blipFill>
          <a:blip r:embed="rId5"/>
          <a:stretch>
            <a:fillRect/>
          </a:stretch>
        </p:blipFill>
        <p:spPr>
          <a:xfrm>
            <a:off x="5994400" y="4700103"/>
            <a:ext cx="3149599" cy="2347910"/>
          </a:xfrm>
          <a:prstGeom prst="rect">
            <a:avLst/>
          </a:prstGeom>
        </p:spPr>
      </p:pic>
      <p:pic>
        <p:nvPicPr>
          <p:cNvPr id="8" name="Picture 7">
            <a:extLst>
              <a:ext uri="{FF2B5EF4-FFF2-40B4-BE49-F238E27FC236}">
                <a16:creationId xmlns:a16="http://schemas.microsoft.com/office/drawing/2014/main" id="{85BFF124-3214-8C4C-89A0-DAD91A56F999}"/>
              </a:ext>
            </a:extLst>
          </p:cNvPr>
          <p:cNvPicPr>
            <a:picLocks noChangeAspect="1"/>
          </p:cNvPicPr>
          <p:nvPr/>
        </p:nvPicPr>
        <p:blipFill>
          <a:blip r:embed="rId6"/>
          <a:stretch>
            <a:fillRect/>
          </a:stretch>
        </p:blipFill>
        <p:spPr>
          <a:xfrm>
            <a:off x="2895602" y="2922609"/>
            <a:ext cx="3105147" cy="2328860"/>
          </a:xfrm>
          <a:prstGeom prst="rect">
            <a:avLst/>
          </a:prstGeom>
        </p:spPr>
      </p:pic>
      <p:pic>
        <p:nvPicPr>
          <p:cNvPr id="9" name="Picture 8">
            <a:extLst>
              <a:ext uri="{FF2B5EF4-FFF2-40B4-BE49-F238E27FC236}">
                <a16:creationId xmlns:a16="http://schemas.microsoft.com/office/drawing/2014/main" id="{04F97D03-6480-A94D-9781-3F72663EBB8D}"/>
              </a:ext>
            </a:extLst>
          </p:cNvPr>
          <p:cNvPicPr>
            <a:picLocks noChangeAspect="1"/>
          </p:cNvPicPr>
          <p:nvPr/>
        </p:nvPicPr>
        <p:blipFill>
          <a:blip r:embed="rId7"/>
          <a:stretch>
            <a:fillRect/>
          </a:stretch>
        </p:blipFill>
        <p:spPr>
          <a:xfrm>
            <a:off x="2876549" y="4685815"/>
            <a:ext cx="3149596" cy="2362197"/>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Artboard 3.png" descr="Artboard 3.pn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20" name="Why is this command so important?"/>
          <p:cNvSpPr txBox="1"/>
          <p:nvPr/>
        </p:nvSpPr>
        <p:spPr>
          <a:xfrm>
            <a:off x="4389146" y="809048"/>
            <a:ext cx="4156339" cy="12718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7578" indent="-347578" defTabSz="457200">
              <a:buSzPct val="100000"/>
              <a:buAutoNum type="arabicPeriod"/>
              <a:defRPr sz="2600" b="1">
                <a:solidFill>
                  <a:schemeClr val="accent4"/>
                </a:solidFill>
                <a:uFill>
                  <a:solidFill>
                    <a:srgbClr val="000000"/>
                  </a:solidFill>
                </a:uFill>
                <a:latin typeface="Arial"/>
                <a:ea typeface="Arial"/>
                <a:cs typeface="Arial"/>
                <a:sym typeface="Arial"/>
              </a:defRPr>
            </a:lvl1pPr>
          </a:lstStyle>
          <a:p>
            <a:r>
              <a:t>Why is this command so important?</a:t>
            </a:r>
          </a:p>
        </p:txBody>
      </p:sp>
      <p:sp>
        <p:nvSpPr>
          <p:cNvPr id="121" name="Baptism is the believers’ first act of obedience to follow Jesus…"/>
          <p:cNvSpPr txBox="1"/>
          <p:nvPr/>
        </p:nvSpPr>
        <p:spPr>
          <a:xfrm>
            <a:off x="4389146" y="2047346"/>
            <a:ext cx="4322293" cy="2308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01052" indent="-401052" defTabSz="457200">
              <a:buSzPct val="100000"/>
              <a:buAutoNum type="alphaLcPeriod"/>
              <a:tabLst>
                <a:tab pos="88900" algn="l"/>
                <a:tab pos="177800" algn="l"/>
              </a:tabLst>
              <a:defRPr sz="2400" b="1">
                <a:solidFill>
                  <a:srgbClr val="FFFFFF"/>
                </a:solidFill>
                <a:uFill>
                  <a:solidFill>
                    <a:srgbClr val="000000"/>
                  </a:solidFill>
                </a:uFill>
                <a:latin typeface="Arial"/>
                <a:ea typeface="Arial"/>
                <a:cs typeface="Arial"/>
                <a:sym typeface="Arial"/>
              </a:defRPr>
            </a:pPr>
            <a:r>
              <a:rPr dirty="0"/>
              <a:t>Baptism is the believers’ </a:t>
            </a:r>
            <a:r>
              <a:rPr dirty="0">
                <a:solidFill>
                  <a:srgbClr val="FFFF00"/>
                </a:solidFill>
              </a:rPr>
              <a:t>first act of obedience </a:t>
            </a:r>
            <a:r>
              <a:rPr dirty="0"/>
              <a:t>to follow Jesus</a:t>
            </a:r>
          </a:p>
          <a:p>
            <a:pPr defTabSz="457200">
              <a:tabLst>
                <a:tab pos="88900" algn="l"/>
                <a:tab pos="177800" algn="l"/>
              </a:tabLst>
              <a:defRPr sz="2400" b="1">
                <a:solidFill>
                  <a:srgbClr val="FFFFFF"/>
                </a:solidFill>
                <a:uFill>
                  <a:solidFill>
                    <a:srgbClr val="000000"/>
                  </a:solidFill>
                </a:uFill>
                <a:latin typeface="Arial"/>
                <a:ea typeface="Arial"/>
                <a:cs typeface="Arial"/>
                <a:sym typeface="Arial"/>
              </a:defRPr>
            </a:pPr>
            <a:endParaRPr dirty="0"/>
          </a:p>
          <a:p>
            <a:pPr marL="180339" indent="-180339" defTabSz="457200">
              <a:buSzPct val="100000"/>
              <a:buFont typeface="Symbol"/>
              <a:buChar char="·"/>
              <a:defRPr sz="2400" i="1">
                <a:solidFill>
                  <a:srgbClr val="FFFFFF"/>
                </a:solidFill>
                <a:uFill>
                  <a:solidFill>
                    <a:srgbClr val="000000"/>
                  </a:solidFill>
                </a:uFill>
                <a:latin typeface="Arial"/>
                <a:ea typeface="Arial"/>
                <a:cs typeface="Arial"/>
                <a:sym typeface="Arial"/>
              </a:defRPr>
            </a:pPr>
            <a:r>
              <a:rPr dirty="0">
                <a:solidFill>
                  <a:schemeClr val="accent2">
                    <a:lumMod val="60000"/>
                    <a:lumOff val="40000"/>
                  </a:schemeClr>
                </a:solidFill>
              </a:rPr>
              <a:t>A step to say I am sure about following Jesus.  </a:t>
            </a:r>
          </a:p>
        </p:txBody>
      </p:sp>
      <p:sp>
        <p:nvSpPr>
          <p:cNvPr id="122" name="Romans 10:9-10 commands not just believing in the heart but confessing with our mouth."/>
          <p:cNvSpPr txBox="1"/>
          <p:nvPr/>
        </p:nvSpPr>
        <p:spPr>
          <a:xfrm>
            <a:off x="4283088" y="4802610"/>
            <a:ext cx="4534409"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80339" defTabSz="457200">
              <a:defRPr sz="2400">
                <a:solidFill>
                  <a:schemeClr val="accent4">
                    <a:lumOff val="12500"/>
                  </a:schemeClr>
                </a:solidFill>
                <a:uFill>
                  <a:solidFill>
                    <a:srgbClr val="000000"/>
                  </a:solidFill>
                </a:uFill>
              </a:defRPr>
            </a:pPr>
            <a:r>
              <a:rPr b="1" i="1" dirty="0">
                <a:latin typeface="Arial"/>
                <a:ea typeface="Arial"/>
                <a:cs typeface="Arial"/>
                <a:sym typeface="Arial"/>
              </a:rPr>
              <a:t>Romans 10:9-10</a:t>
            </a:r>
            <a:r>
              <a:rPr dirty="0">
                <a:latin typeface="Arial"/>
                <a:ea typeface="Arial"/>
                <a:cs typeface="Arial"/>
                <a:sym typeface="Arial"/>
              </a:rPr>
              <a:t> </a:t>
            </a:r>
            <a:r>
              <a:rPr dirty="0">
                <a:solidFill>
                  <a:srgbClr val="FFFFFF"/>
                </a:solidFill>
                <a:latin typeface="Arial"/>
                <a:ea typeface="Arial"/>
                <a:cs typeface="Arial"/>
                <a:sym typeface="Arial"/>
              </a:rPr>
              <a:t>commands not just believing in the heart but confessing with our mouth.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Artboard 4.png" descr="Artboard 4.pn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25" name="Why is this command so important?"/>
          <p:cNvSpPr txBox="1"/>
          <p:nvPr/>
        </p:nvSpPr>
        <p:spPr>
          <a:xfrm>
            <a:off x="815133" y="3684089"/>
            <a:ext cx="6672251" cy="878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7578" indent="-347578" defTabSz="457200">
              <a:buSzPct val="100000"/>
              <a:buAutoNum type="arabicPeriod"/>
              <a:defRPr sz="2600" b="1">
                <a:solidFill>
                  <a:schemeClr val="accent4"/>
                </a:solidFill>
                <a:uFill>
                  <a:solidFill>
                    <a:srgbClr val="000000"/>
                  </a:solidFill>
                </a:uFill>
                <a:latin typeface="Arial"/>
                <a:ea typeface="Arial"/>
                <a:cs typeface="Arial"/>
                <a:sym typeface="Arial"/>
              </a:defRPr>
            </a:lvl1pPr>
          </a:lstStyle>
          <a:p>
            <a:r>
              <a:t>Why is this command so important?</a:t>
            </a:r>
          </a:p>
        </p:txBody>
      </p:sp>
      <p:sp>
        <p:nvSpPr>
          <p:cNvPr id="126" name="b. It is a conscious shift in allegiance to follow Jesus alone.…"/>
          <p:cNvSpPr txBox="1"/>
          <p:nvPr/>
        </p:nvSpPr>
        <p:spPr>
          <a:xfrm>
            <a:off x="1336304" y="4388101"/>
            <a:ext cx="6672251"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80339" indent="-180339" defTabSz="457200">
              <a:defRPr sz="2400" b="1">
                <a:solidFill>
                  <a:srgbClr val="FFFFFF"/>
                </a:solidFill>
                <a:uFill>
                  <a:solidFill>
                    <a:srgbClr val="000000"/>
                  </a:solidFill>
                </a:uFill>
                <a:latin typeface="Arial"/>
                <a:ea typeface="Arial"/>
                <a:cs typeface="Arial"/>
                <a:sym typeface="Arial"/>
              </a:defRPr>
            </a:pPr>
            <a:r>
              <a:rPr dirty="0"/>
              <a:t>b. It is a conscious </a:t>
            </a:r>
            <a:r>
              <a:rPr dirty="0">
                <a:solidFill>
                  <a:srgbClr val="FFFF00"/>
                </a:solidFill>
              </a:rPr>
              <a:t>shift in allegiance </a:t>
            </a:r>
            <a:r>
              <a:rPr dirty="0"/>
              <a:t>to follow Jesus alone.</a:t>
            </a:r>
          </a:p>
          <a:p>
            <a:pPr marL="180339" indent="-180339" defTabSz="457200">
              <a:defRPr sz="2400" i="1">
                <a:solidFill>
                  <a:srgbClr val="FFFFFF"/>
                </a:solidFill>
                <a:uFill>
                  <a:solidFill>
                    <a:srgbClr val="000000"/>
                  </a:solidFill>
                </a:uFill>
                <a:latin typeface="Arial"/>
                <a:ea typeface="Arial"/>
                <a:cs typeface="Arial"/>
                <a:sym typeface="Arial"/>
              </a:defRPr>
            </a:pPr>
            <a:endParaRPr dirty="0"/>
          </a:p>
          <a:p>
            <a:pPr marL="180339" indent="-180339" defTabSz="457200">
              <a:buSzPct val="100000"/>
              <a:buFont typeface="Symbol"/>
              <a:buChar char="·"/>
              <a:tabLst>
                <a:tab pos="800100" algn="l"/>
              </a:tabLst>
              <a:defRPr sz="2400" i="1">
                <a:solidFill>
                  <a:srgbClr val="FFFFFF"/>
                </a:solidFill>
                <a:uFill>
                  <a:solidFill>
                    <a:srgbClr val="000000"/>
                  </a:solidFill>
                </a:uFill>
                <a:latin typeface="Arial"/>
                <a:ea typeface="Arial"/>
                <a:cs typeface="Arial"/>
                <a:sym typeface="Arial"/>
              </a:defRPr>
            </a:pPr>
            <a:r>
              <a:rPr dirty="0">
                <a:solidFill>
                  <a:schemeClr val="accent2">
                    <a:lumMod val="60000"/>
                    <a:lumOff val="40000"/>
                  </a:schemeClr>
                </a:solidFill>
              </a:rPr>
              <a:t>A step to obey the1</a:t>
            </a:r>
            <a:r>
              <a:rPr baseline="31999" dirty="0">
                <a:solidFill>
                  <a:schemeClr val="accent2">
                    <a:lumMod val="60000"/>
                    <a:lumOff val="40000"/>
                  </a:schemeClr>
                </a:solidFill>
              </a:rPr>
              <a:t>st</a:t>
            </a:r>
            <a:r>
              <a:rPr dirty="0">
                <a:solidFill>
                  <a:schemeClr val="accent2">
                    <a:lumMod val="60000"/>
                    <a:lumOff val="40000"/>
                  </a:schemeClr>
                </a:solidFill>
              </a:rPr>
              <a:t> commandment I will have no other gods beside Jesus</a:t>
            </a:r>
          </a:p>
        </p:txBody>
      </p:sp>
      <p:pic>
        <p:nvPicPr>
          <p:cNvPr id="2" name="Picture 1">
            <a:extLst>
              <a:ext uri="{FF2B5EF4-FFF2-40B4-BE49-F238E27FC236}">
                <a16:creationId xmlns:a16="http://schemas.microsoft.com/office/drawing/2014/main" id="{7BE19122-F908-AD44-B8D4-F69CC2E4C7F0}"/>
              </a:ext>
            </a:extLst>
          </p:cNvPr>
          <p:cNvPicPr>
            <a:picLocks noChangeAspect="1"/>
          </p:cNvPicPr>
          <p:nvPr/>
        </p:nvPicPr>
        <p:blipFill>
          <a:blip r:embed="rId3"/>
          <a:stretch>
            <a:fillRect/>
          </a:stretch>
        </p:blipFill>
        <p:spPr>
          <a:xfrm>
            <a:off x="1496460" y="219080"/>
            <a:ext cx="6151080" cy="3316085"/>
          </a:xfrm>
          <a:prstGeom prst="rect">
            <a:avLst/>
          </a:prstGeom>
          <a:ln w="38100">
            <a:solidFill>
              <a:schemeClr val="bg1"/>
            </a:solidFill>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rtboard 5.png" descr="Artboard 5.pn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29" name="Why is this command so important?"/>
          <p:cNvSpPr txBox="1"/>
          <p:nvPr/>
        </p:nvSpPr>
        <p:spPr>
          <a:xfrm>
            <a:off x="836509" y="4026101"/>
            <a:ext cx="6672251" cy="878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7578" indent="-347578" defTabSz="457200">
              <a:buSzPct val="100000"/>
              <a:buAutoNum type="arabicPeriod"/>
              <a:defRPr sz="2600" b="1">
                <a:solidFill>
                  <a:schemeClr val="accent4"/>
                </a:solidFill>
                <a:uFill>
                  <a:solidFill>
                    <a:srgbClr val="000000"/>
                  </a:solidFill>
                </a:uFill>
                <a:latin typeface="Arial"/>
                <a:ea typeface="Arial"/>
                <a:cs typeface="Arial"/>
                <a:sym typeface="Arial"/>
              </a:defRPr>
            </a:lvl1pPr>
          </a:lstStyle>
          <a:p>
            <a:r>
              <a:t>Why is this command so important?</a:t>
            </a:r>
          </a:p>
        </p:txBody>
      </p:sp>
      <p:sp>
        <p:nvSpPr>
          <p:cNvPr id="130" name="c. It reduces the danger of syncretism…"/>
          <p:cNvSpPr txBox="1"/>
          <p:nvPr/>
        </p:nvSpPr>
        <p:spPr>
          <a:xfrm>
            <a:off x="1230647" y="4678777"/>
            <a:ext cx="6836136"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tabLst>
                <a:tab pos="177800" algn="l"/>
                <a:tab pos="266700" algn="l"/>
                <a:tab pos="800100" algn="l"/>
              </a:tabLst>
              <a:defRPr sz="2400" b="1">
                <a:solidFill>
                  <a:srgbClr val="FFFFFF"/>
                </a:solidFill>
                <a:uFill>
                  <a:solidFill>
                    <a:srgbClr val="000000"/>
                  </a:solidFill>
                </a:uFill>
                <a:latin typeface="Arial"/>
                <a:ea typeface="Arial"/>
                <a:cs typeface="Arial"/>
                <a:sym typeface="Arial"/>
              </a:defRPr>
            </a:pPr>
            <a:r>
              <a:rPr dirty="0"/>
              <a:t>c. It reduces the </a:t>
            </a:r>
            <a:r>
              <a:rPr dirty="0">
                <a:solidFill>
                  <a:srgbClr val="FFFF00"/>
                </a:solidFill>
              </a:rPr>
              <a:t>danger of syncretism </a:t>
            </a:r>
          </a:p>
          <a:p>
            <a:pPr defTabSz="457200">
              <a:tabLst>
                <a:tab pos="177800" algn="l"/>
                <a:tab pos="266700" algn="l"/>
                <a:tab pos="800100" algn="l"/>
              </a:tabLst>
              <a:defRPr sz="2400" i="1">
                <a:solidFill>
                  <a:srgbClr val="FFFFFF"/>
                </a:solidFill>
                <a:uFill>
                  <a:solidFill>
                    <a:srgbClr val="000000"/>
                  </a:solidFill>
                </a:uFill>
                <a:latin typeface="Arial"/>
                <a:ea typeface="Arial"/>
                <a:cs typeface="Arial"/>
                <a:sym typeface="Arial"/>
              </a:defRPr>
            </a:pPr>
            <a:endParaRPr dirty="0"/>
          </a:p>
          <a:p>
            <a:pPr marL="180339" indent="-180339" defTabSz="457200">
              <a:buSzPct val="100000"/>
              <a:buFont typeface="Symbol"/>
              <a:buChar char="·"/>
              <a:tabLst>
                <a:tab pos="177800" algn="l"/>
                <a:tab pos="266700" algn="l"/>
              </a:tabLst>
              <a:defRPr sz="2400" i="1">
                <a:solidFill>
                  <a:srgbClr val="FFFFFF"/>
                </a:solidFill>
                <a:uFill>
                  <a:solidFill>
                    <a:srgbClr val="000000"/>
                  </a:solidFill>
                </a:uFill>
                <a:latin typeface="Arial"/>
                <a:ea typeface="Arial"/>
                <a:cs typeface="Arial"/>
                <a:sym typeface="Arial"/>
              </a:defRPr>
            </a:pPr>
            <a:r>
              <a:rPr dirty="0">
                <a:solidFill>
                  <a:schemeClr val="accent2">
                    <a:lumMod val="60000"/>
                    <a:lumOff val="40000"/>
                  </a:schemeClr>
                </a:solidFill>
              </a:rPr>
              <a:t>A step to be set free from bondages I renounce all allegiance to spirits of my past</a:t>
            </a:r>
          </a:p>
        </p:txBody>
      </p:sp>
      <p:pic>
        <p:nvPicPr>
          <p:cNvPr id="3" name="Picture 2">
            <a:extLst>
              <a:ext uri="{FF2B5EF4-FFF2-40B4-BE49-F238E27FC236}">
                <a16:creationId xmlns:a16="http://schemas.microsoft.com/office/drawing/2014/main" id="{C7926C27-6525-8E42-A318-C76BD155CA9A}"/>
              </a:ext>
            </a:extLst>
          </p:cNvPr>
          <p:cNvPicPr>
            <a:picLocks noChangeAspect="1"/>
          </p:cNvPicPr>
          <p:nvPr/>
        </p:nvPicPr>
        <p:blipFill>
          <a:blip r:embed="rId3"/>
          <a:stretch>
            <a:fillRect/>
          </a:stretch>
        </p:blipFill>
        <p:spPr>
          <a:xfrm>
            <a:off x="1799336" y="399643"/>
            <a:ext cx="5838252" cy="3345515"/>
          </a:xfrm>
          <a:prstGeom prst="rect">
            <a:avLst/>
          </a:prstGeom>
          <a:ln w="38100">
            <a:solidFill>
              <a:schemeClr val="bg1"/>
            </a:solidFill>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Artboard 6.png" descr="Artboard 6.pn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33" name="2. What are the benefits of baptism?"/>
          <p:cNvSpPr txBox="1"/>
          <p:nvPr/>
        </p:nvSpPr>
        <p:spPr>
          <a:xfrm>
            <a:off x="569312" y="3448956"/>
            <a:ext cx="6672251" cy="474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tabLst>
                <a:tab pos="88900" algn="l"/>
                <a:tab pos="177800" algn="l"/>
              </a:tabLst>
              <a:defRPr sz="2600" b="1">
                <a:solidFill>
                  <a:schemeClr val="accent4"/>
                </a:solidFill>
                <a:uFill>
                  <a:solidFill>
                    <a:srgbClr val="000000"/>
                  </a:solidFill>
                </a:uFill>
                <a:latin typeface="Arial"/>
                <a:ea typeface="Arial"/>
                <a:cs typeface="Arial"/>
                <a:sym typeface="Arial"/>
              </a:defRPr>
            </a:lvl1pPr>
          </a:lstStyle>
          <a:p>
            <a:r>
              <a:t>2. What are the benefits of baptism?</a:t>
            </a:r>
          </a:p>
        </p:txBody>
      </p:sp>
      <p:sp>
        <p:nvSpPr>
          <p:cNvPr id="134" name="Boldness to speak the Word of God…"/>
          <p:cNvSpPr txBox="1"/>
          <p:nvPr/>
        </p:nvSpPr>
        <p:spPr>
          <a:xfrm>
            <a:off x="558331" y="4141942"/>
            <a:ext cx="8210832" cy="2308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80339" indent="-180339" defTabSz="457200">
              <a:buSzPct val="100000"/>
              <a:buFont typeface="Symbol"/>
              <a:buChar char="·"/>
              <a:defRPr sz="2400" b="1">
                <a:solidFill>
                  <a:srgbClr val="FFFFFF"/>
                </a:solidFill>
                <a:uFill>
                  <a:solidFill>
                    <a:srgbClr val="000000"/>
                  </a:solidFill>
                </a:uFill>
                <a:latin typeface="Arial"/>
                <a:ea typeface="Arial"/>
                <a:cs typeface="Arial"/>
                <a:sym typeface="Arial"/>
              </a:defRPr>
            </a:pPr>
            <a:r>
              <a:rPr dirty="0">
                <a:solidFill>
                  <a:srgbClr val="92D050"/>
                </a:solidFill>
              </a:rPr>
              <a:t>Boldness</a:t>
            </a:r>
            <a:r>
              <a:rPr dirty="0"/>
              <a:t> to speak the Word of God</a:t>
            </a:r>
          </a:p>
          <a:p>
            <a:pPr marL="180339" defTabSz="457200">
              <a:defRPr sz="2400">
                <a:solidFill>
                  <a:srgbClr val="FFFFFF"/>
                </a:solidFill>
                <a:uFill>
                  <a:solidFill>
                    <a:srgbClr val="000000"/>
                  </a:solidFill>
                </a:uFill>
              </a:defRPr>
            </a:pPr>
            <a:r>
              <a:rPr i="1" dirty="0">
                <a:solidFill>
                  <a:schemeClr val="tx2">
                    <a:lumMod val="60000"/>
                    <a:lumOff val="40000"/>
                  </a:schemeClr>
                </a:solidFill>
                <a:latin typeface="Arial"/>
                <a:ea typeface="Arial"/>
                <a:cs typeface="Arial"/>
                <a:sym typeface="Arial"/>
              </a:rPr>
              <a:t>… repent and </a:t>
            </a:r>
            <a:r>
              <a:rPr i="1" dirty="0">
                <a:solidFill>
                  <a:schemeClr val="accent6">
                    <a:lumMod val="40000"/>
                    <a:lumOff val="60000"/>
                  </a:schemeClr>
                </a:solidFill>
                <a:latin typeface="Arial"/>
                <a:ea typeface="Arial"/>
                <a:cs typeface="Arial"/>
                <a:sym typeface="Arial"/>
              </a:rPr>
              <a:t>be </a:t>
            </a:r>
            <a:r>
              <a:rPr i="1" dirty="0" err="1">
                <a:solidFill>
                  <a:schemeClr val="accent6">
                    <a:lumMod val="40000"/>
                    <a:lumOff val="60000"/>
                  </a:schemeClr>
                </a:solidFill>
                <a:latin typeface="Arial"/>
                <a:ea typeface="Arial"/>
                <a:cs typeface="Arial"/>
                <a:sym typeface="Arial"/>
              </a:rPr>
              <a:t>baptised</a:t>
            </a:r>
            <a:r>
              <a:rPr i="1" dirty="0">
                <a:solidFill>
                  <a:schemeClr val="accent6">
                    <a:lumMod val="40000"/>
                    <a:lumOff val="60000"/>
                  </a:schemeClr>
                </a:solidFill>
                <a:latin typeface="Arial"/>
                <a:ea typeface="Arial"/>
                <a:cs typeface="Arial"/>
                <a:sym typeface="Arial"/>
              </a:rPr>
              <a:t> </a:t>
            </a:r>
            <a:r>
              <a:rPr i="1" dirty="0">
                <a:solidFill>
                  <a:schemeClr val="tx2">
                    <a:lumMod val="60000"/>
                    <a:lumOff val="40000"/>
                  </a:schemeClr>
                </a:solidFill>
                <a:latin typeface="Arial"/>
                <a:ea typeface="Arial"/>
                <a:cs typeface="Arial"/>
                <a:sym typeface="Arial"/>
              </a:rPr>
              <a:t>every one of you … and you will receive the gift of the Holy Spirit …  </a:t>
            </a:r>
            <a:r>
              <a:rPr i="1" dirty="0">
                <a:solidFill>
                  <a:schemeClr val="bg1">
                    <a:lumMod val="95000"/>
                  </a:schemeClr>
                </a:solidFill>
                <a:latin typeface="Arial"/>
                <a:ea typeface="Arial"/>
                <a:cs typeface="Arial"/>
                <a:sym typeface="Arial"/>
              </a:rPr>
              <a:t>Acts 2:38</a:t>
            </a:r>
          </a:p>
          <a:p>
            <a:pPr marL="180339" defTabSz="457200">
              <a:defRPr sz="2400">
                <a:solidFill>
                  <a:srgbClr val="FFFFFF"/>
                </a:solidFill>
                <a:uFill>
                  <a:solidFill>
                    <a:srgbClr val="000000"/>
                  </a:solidFill>
                </a:uFill>
              </a:defRPr>
            </a:pPr>
            <a:r>
              <a:rPr i="1" dirty="0">
                <a:solidFill>
                  <a:schemeClr val="tx2">
                    <a:lumMod val="60000"/>
                    <a:lumOff val="40000"/>
                  </a:schemeClr>
                </a:solidFill>
                <a:latin typeface="Arial"/>
                <a:ea typeface="Arial"/>
                <a:cs typeface="Arial"/>
                <a:sym typeface="Arial"/>
              </a:rPr>
              <a:t>… they were all filled with the Holy Spirit and </a:t>
            </a:r>
            <a:r>
              <a:rPr i="1" dirty="0">
                <a:solidFill>
                  <a:schemeClr val="accent6">
                    <a:lumMod val="40000"/>
                    <a:lumOff val="60000"/>
                  </a:schemeClr>
                </a:solidFill>
                <a:latin typeface="Arial"/>
                <a:ea typeface="Arial"/>
                <a:cs typeface="Arial"/>
                <a:sym typeface="Arial"/>
              </a:rPr>
              <a:t>spoke</a:t>
            </a:r>
            <a:r>
              <a:rPr i="1" dirty="0">
                <a:solidFill>
                  <a:schemeClr val="tx2">
                    <a:lumMod val="60000"/>
                    <a:lumOff val="40000"/>
                  </a:schemeClr>
                </a:solidFill>
                <a:latin typeface="Arial"/>
                <a:ea typeface="Arial"/>
                <a:cs typeface="Arial"/>
                <a:sym typeface="Arial"/>
              </a:rPr>
              <a:t> the Word of God </a:t>
            </a:r>
            <a:r>
              <a:rPr i="1" dirty="0">
                <a:solidFill>
                  <a:schemeClr val="accent6">
                    <a:lumMod val="40000"/>
                    <a:lumOff val="60000"/>
                  </a:schemeClr>
                </a:solidFill>
                <a:latin typeface="Arial"/>
                <a:ea typeface="Arial"/>
                <a:cs typeface="Arial"/>
                <a:sym typeface="Arial"/>
              </a:rPr>
              <a:t>boldly</a:t>
            </a:r>
            <a:r>
              <a:rPr i="1" dirty="0">
                <a:solidFill>
                  <a:schemeClr val="tx2">
                    <a:lumMod val="60000"/>
                    <a:lumOff val="40000"/>
                  </a:schemeClr>
                </a:solidFill>
                <a:latin typeface="Arial"/>
                <a:ea typeface="Arial"/>
                <a:cs typeface="Arial"/>
                <a:sym typeface="Arial"/>
              </a:rPr>
              <a:t> …  </a:t>
            </a:r>
            <a:r>
              <a:rPr i="1" dirty="0">
                <a:solidFill>
                  <a:schemeClr val="bg1">
                    <a:lumMod val="95000"/>
                  </a:schemeClr>
                </a:solidFill>
                <a:latin typeface="Arial"/>
                <a:ea typeface="Arial"/>
                <a:cs typeface="Arial"/>
                <a:sym typeface="Arial"/>
              </a:rPr>
              <a:t>Acts 4:31</a:t>
            </a:r>
          </a:p>
          <a:p>
            <a:pPr marL="90169" indent="-90169" defTabSz="457200">
              <a:buSzPct val="100000"/>
              <a:buFont typeface="Symbol"/>
              <a:buChar char="·"/>
              <a:tabLst>
                <a:tab pos="88900" algn="l"/>
                <a:tab pos="177800" algn="l"/>
                <a:tab pos="266700" algn="l"/>
              </a:tabLst>
              <a:defRPr sz="2400" b="1">
                <a:solidFill>
                  <a:srgbClr val="FFFFFF"/>
                </a:solidFill>
                <a:uFill>
                  <a:solidFill>
                    <a:srgbClr val="000000"/>
                  </a:solidFill>
                </a:uFill>
                <a:latin typeface="Arial"/>
                <a:ea typeface="Arial"/>
                <a:cs typeface="Arial"/>
                <a:sym typeface="Arial"/>
              </a:defRPr>
            </a:pPr>
            <a:r>
              <a:rPr dirty="0"/>
              <a:t>	God the Father was </a:t>
            </a:r>
            <a:r>
              <a:rPr dirty="0">
                <a:solidFill>
                  <a:srgbClr val="92D050"/>
                </a:solidFill>
              </a:rPr>
              <a:t>pleased</a:t>
            </a:r>
            <a:r>
              <a:rPr dirty="0"/>
              <a:t> when Jesus was </a:t>
            </a:r>
            <a:r>
              <a:rPr dirty="0" err="1"/>
              <a:t>baptised</a:t>
            </a:r>
            <a:endParaRPr dirty="0"/>
          </a:p>
        </p:txBody>
      </p:sp>
      <p:pic>
        <p:nvPicPr>
          <p:cNvPr id="3" name="Picture 2">
            <a:extLst>
              <a:ext uri="{FF2B5EF4-FFF2-40B4-BE49-F238E27FC236}">
                <a16:creationId xmlns:a16="http://schemas.microsoft.com/office/drawing/2014/main" id="{9DFE4E7D-2CDA-4E45-873F-D9E261F8756C}"/>
              </a:ext>
            </a:extLst>
          </p:cNvPr>
          <p:cNvPicPr>
            <a:picLocks noChangeAspect="1"/>
          </p:cNvPicPr>
          <p:nvPr/>
        </p:nvPicPr>
        <p:blipFill>
          <a:blip r:embed="rId3">
            <a:extLst>
              <a:ext uri="{BEBA8EAE-BF5A-486C-A8C5-ECC9F3942E4B}">
                <a14:imgProps xmlns:a14="http://schemas.microsoft.com/office/drawing/2010/main">
                  <a14:imgLayer>
                    <a14:imgEffect>
                      <a14:saturation sat="0"/>
                    </a14:imgEffect>
                    <a14:imgEffect>
                      <a14:brightnessContrast contrast="-68000"/>
                    </a14:imgEffect>
                  </a14:imgLayer>
                </a14:imgProps>
              </a:ext>
            </a:extLst>
          </a:blip>
          <a:stretch>
            <a:fillRect/>
          </a:stretch>
        </p:blipFill>
        <p:spPr>
          <a:xfrm>
            <a:off x="1609344" y="160276"/>
            <a:ext cx="6117336" cy="3288679"/>
          </a:xfrm>
          <a:prstGeom prst="rect">
            <a:avLst/>
          </a:prstGeom>
        </p:spPr>
      </p:pic>
      <p:pic>
        <p:nvPicPr>
          <p:cNvPr id="7" name="Picture 6">
            <a:extLst>
              <a:ext uri="{FF2B5EF4-FFF2-40B4-BE49-F238E27FC236}">
                <a16:creationId xmlns:a16="http://schemas.microsoft.com/office/drawing/2014/main" id="{67D9E875-06D0-E44F-813B-B852380290D4}"/>
              </a:ext>
            </a:extLst>
          </p:cNvPr>
          <p:cNvPicPr>
            <a:picLocks noChangeAspect="1"/>
          </p:cNvPicPr>
          <p:nvPr/>
        </p:nvPicPr>
        <p:blipFill>
          <a:blip r:embed="rId4"/>
          <a:stretch>
            <a:fillRect/>
          </a:stretch>
        </p:blipFill>
        <p:spPr>
          <a:xfrm>
            <a:off x="2066544" y="371532"/>
            <a:ext cx="5294375" cy="2866165"/>
          </a:xfrm>
          <a:prstGeom prst="rect">
            <a:avLst/>
          </a:prstGeom>
          <a:ln w="38100">
            <a:solidFill>
              <a:schemeClr val="bg1"/>
            </a:solidFill>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Artboard 7.png" descr="Artboard 7.pn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37" name="3. Who / When / Where /…"/>
          <p:cNvSpPr txBox="1"/>
          <p:nvPr/>
        </p:nvSpPr>
        <p:spPr>
          <a:xfrm>
            <a:off x="1898650" y="488411"/>
            <a:ext cx="5346700" cy="878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tabLst>
                <a:tab pos="88900" algn="l"/>
                <a:tab pos="177800" algn="l"/>
              </a:tabLst>
              <a:defRPr sz="2600" b="1">
                <a:solidFill>
                  <a:schemeClr val="accent4"/>
                </a:solidFill>
                <a:uFill>
                  <a:solidFill>
                    <a:srgbClr val="000000"/>
                  </a:solidFill>
                </a:uFill>
                <a:latin typeface="Arial"/>
                <a:ea typeface="Arial"/>
                <a:cs typeface="Arial"/>
                <a:sym typeface="Arial"/>
              </a:defRPr>
            </a:pPr>
            <a:r>
              <a:t>3. Who / When / Where /  </a:t>
            </a:r>
          </a:p>
          <a:p>
            <a:pPr algn="ctr" defTabSz="457200">
              <a:tabLst>
                <a:tab pos="88900" algn="l"/>
                <a:tab pos="177800" algn="l"/>
              </a:tabLst>
              <a:defRPr sz="2600" b="1">
                <a:solidFill>
                  <a:schemeClr val="accent4"/>
                </a:solidFill>
                <a:uFill>
                  <a:solidFill>
                    <a:srgbClr val="000000"/>
                  </a:solidFill>
                </a:uFill>
                <a:latin typeface="Arial"/>
                <a:ea typeface="Arial"/>
                <a:cs typeface="Arial"/>
                <a:sym typeface="Arial"/>
              </a:defRPr>
            </a:pPr>
            <a:r>
              <a:t>How of baptism (Book of Acts)</a:t>
            </a:r>
          </a:p>
        </p:txBody>
      </p:sp>
      <p:sp>
        <p:nvSpPr>
          <p:cNvPr id="138" name="Who were baptised? New believers who professed faith in Christ…"/>
          <p:cNvSpPr txBox="1"/>
          <p:nvPr/>
        </p:nvSpPr>
        <p:spPr>
          <a:xfrm>
            <a:off x="4586195" y="1950625"/>
            <a:ext cx="4133396" cy="3046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90169" indent="-90169" defTabSz="457200">
              <a:buSzPct val="100000"/>
              <a:buFont typeface="Symbol"/>
              <a:buChar char="·"/>
              <a:tabLst>
                <a:tab pos="88900" algn="l"/>
                <a:tab pos="177800" algn="l"/>
                <a:tab pos="266700" algn="l"/>
              </a:tabLst>
              <a:defRPr sz="2400" b="1">
                <a:solidFill>
                  <a:srgbClr val="FFFFFF"/>
                </a:solidFill>
                <a:uFill>
                  <a:solidFill>
                    <a:srgbClr val="000000"/>
                  </a:solidFill>
                </a:uFill>
                <a:latin typeface="Arial"/>
                <a:ea typeface="Arial"/>
                <a:cs typeface="Arial"/>
                <a:sym typeface="Arial"/>
              </a:defRPr>
            </a:pPr>
            <a:r>
              <a:rPr dirty="0"/>
              <a:t>	Who were </a:t>
            </a:r>
            <a:r>
              <a:rPr dirty="0" err="1"/>
              <a:t>baptised</a:t>
            </a:r>
            <a:r>
              <a:rPr dirty="0"/>
              <a:t>? </a:t>
            </a:r>
            <a:br>
              <a:rPr lang="en-US" dirty="0"/>
            </a:br>
            <a:r>
              <a:rPr dirty="0">
                <a:solidFill>
                  <a:schemeClr val="accent6">
                    <a:lumMod val="40000"/>
                    <a:lumOff val="60000"/>
                  </a:schemeClr>
                </a:solidFill>
              </a:rPr>
              <a:t>New believers who professed faith in Christ</a:t>
            </a:r>
          </a:p>
          <a:p>
            <a:pPr marL="367029" indent="-367029" defTabSz="457200">
              <a:tabLst>
                <a:tab pos="88900" algn="l"/>
                <a:tab pos="177800" algn="l"/>
                <a:tab pos="266700" algn="l"/>
              </a:tabLst>
              <a:defRPr sz="2400" b="1">
                <a:solidFill>
                  <a:srgbClr val="FFFFFF"/>
                </a:solidFill>
                <a:uFill>
                  <a:solidFill>
                    <a:srgbClr val="000000"/>
                  </a:solidFill>
                </a:uFill>
                <a:latin typeface="Arial"/>
                <a:ea typeface="Arial"/>
                <a:cs typeface="Arial"/>
                <a:sym typeface="Arial"/>
              </a:defRPr>
            </a:pPr>
            <a:endParaRPr dirty="0"/>
          </a:p>
          <a:p>
            <a:pPr marL="90169" indent="-90169" defTabSz="457200">
              <a:buSzPct val="100000"/>
              <a:buFont typeface="Symbol"/>
              <a:buChar char="·"/>
              <a:tabLst>
                <a:tab pos="88900" algn="l"/>
                <a:tab pos="177800" algn="l"/>
                <a:tab pos="266700" algn="l"/>
              </a:tabLst>
              <a:defRPr sz="2400" b="1">
                <a:solidFill>
                  <a:srgbClr val="FFFFFF"/>
                </a:solidFill>
                <a:uFill>
                  <a:solidFill>
                    <a:srgbClr val="000000"/>
                  </a:solidFill>
                </a:uFill>
                <a:latin typeface="Arial"/>
                <a:ea typeface="Arial"/>
                <a:cs typeface="Arial"/>
                <a:sym typeface="Arial"/>
              </a:defRPr>
            </a:pPr>
            <a:r>
              <a:rPr dirty="0"/>
              <a:t>	Who </a:t>
            </a:r>
            <a:r>
              <a:rPr dirty="0" err="1"/>
              <a:t>baptised</a:t>
            </a:r>
            <a:r>
              <a:rPr dirty="0"/>
              <a:t> them? </a:t>
            </a:r>
          </a:p>
          <a:p>
            <a:pPr marL="180339" defTabSz="457200">
              <a:tabLst>
                <a:tab pos="88900" algn="l"/>
                <a:tab pos="177800" algn="l"/>
                <a:tab pos="266700" algn="l"/>
              </a:tabLst>
              <a:defRPr sz="2400" b="1">
                <a:solidFill>
                  <a:srgbClr val="FFFFFF"/>
                </a:solidFill>
                <a:uFill>
                  <a:solidFill>
                    <a:srgbClr val="000000"/>
                  </a:solidFill>
                </a:uFill>
              </a:defRPr>
            </a:pPr>
            <a:r>
              <a:rPr dirty="0">
                <a:solidFill>
                  <a:schemeClr val="accent6">
                    <a:lumMod val="40000"/>
                    <a:lumOff val="60000"/>
                  </a:schemeClr>
                </a:solidFill>
                <a:latin typeface="Arial"/>
                <a:ea typeface="Arial"/>
                <a:cs typeface="Arial"/>
                <a:sym typeface="Arial"/>
              </a:rPr>
              <a:t>The person who led the new believers to faith and discipleship.  </a:t>
            </a:r>
          </a:p>
        </p:txBody>
      </p:sp>
      <p:pic>
        <p:nvPicPr>
          <p:cNvPr id="2" name="Picture 1">
            <a:extLst>
              <a:ext uri="{FF2B5EF4-FFF2-40B4-BE49-F238E27FC236}">
                <a16:creationId xmlns:a16="http://schemas.microsoft.com/office/drawing/2014/main" id="{A717BD15-E744-9E40-9D2A-D4687A990B6F}"/>
              </a:ext>
            </a:extLst>
          </p:cNvPr>
          <p:cNvPicPr>
            <a:picLocks noChangeAspect="1"/>
          </p:cNvPicPr>
          <p:nvPr/>
        </p:nvPicPr>
        <p:blipFill>
          <a:blip r:embed="rId3"/>
          <a:stretch>
            <a:fillRect/>
          </a:stretch>
        </p:blipFill>
        <p:spPr>
          <a:xfrm>
            <a:off x="481584" y="1759619"/>
            <a:ext cx="3810000" cy="3429000"/>
          </a:xfrm>
          <a:prstGeom prst="rect">
            <a:avLst/>
          </a:prstGeom>
          <a:ln w="38100">
            <a:solidFill>
              <a:schemeClr val="bg1"/>
            </a:solidFill>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Artboard 8.png" descr="Artboard 8.pn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41" name="When were they baptised? Soon after their confession of faith…"/>
          <p:cNvSpPr txBox="1"/>
          <p:nvPr/>
        </p:nvSpPr>
        <p:spPr>
          <a:xfrm>
            <a:off x="1817307" y="4341206"/>
            <a:ext cx="7758810"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90169" indent="-90169" defTabSz="457200">
              <a:buSzPct val="100000"/>
              <a:buFont typeface="Symbol"/>
              <a:buChar char="·"/>
              <a:tabLst>
                <a:tab pos="88900" algn="l"/>
                <a:tab pos="177800" algn="l"/>
                <a:tab pos="266700" algn="l"/>
              </a:tabLst>
              <a:defRPr sz="2400" b="1">
                <a:solidFill>
                  <a:srgbClr val="FFFFFF"/>
                </a:solidFill>
                <a:uFill>
                  <a:solidFill>
                    <a:srgbClr val="000000"/>
                  </a:solidFill>
                </a:uFill>
                <a:latin typeface="Arial"/>
                <a:ea typeface="Arial"/>
                <a:cs typeface="Arial"/>
                <a:sym typeface="Arial"/>
              </a:defRPr>
            </a:pPr>
            <a:r>
              <a:rPr dirty="0"/>
              <a:t>	When were they </a:t>
            </a:r>
            <a:r>
              <a:rPr dirty="0" err="1"/>
              <a:t>baptised</a:t>
            </a:r>
            <a:r>
              <a:rPr dirty="0"/>
              <a:t>? </a:t>
            </a:r>
            <a:br>
              <a:rPr lang="en-US" dirty="0"/>
            </a:br>
            <a:r>
              <a:rPr dirty="0">
                <a:solidFill>
                  <a:schemeClr val="accent6">
                    <a:lumMod val="40000"/>
                    <a:lumOff val="60000"/>
                  </a:schemeClr>
                </a:solidFill>
              </a:rPr>
              <a:t>Soon after their confession of faith</a:t>
            </a:r>
          </a:p>
          <a:p>
            <a:pPr marL="367029" indent="-367029" defTabSz="457200">
              <a:tabLst>
                <a:tab pos="88900" algn="l"/>
                <a:tab pos="177800" algn="l"/>
                <a:tab pos="266700" algn="l"/>
              </a:tabLst>
              <a:defRPr sz="2400" b="1">
                <a:solidFill>
                  <a:srgbClr val="FFFFFF"/>
                </a:solidFill>
                <a:uFill>
                  <a:solidFill>
                    <a:srgbClr val="000000"/>
                  </a:solidFill>
                </a:uFill>
                <a:latin typeface="Arial"/>
                <a:ea typeface="Arial"/>
                <a:cs typeface="Arial"/>
                <a:sym typeface="Arial"/>
              </a:defRPr>
            </a:pPr>
            <a:endParaRPr dirty="0"/>
          </a:p>
          <a:p>
            <a:pPr marL="90169" indent="-90169" defTabSz="457200">
              <a:buSzPct val="100000"/>
              <a:buFont typeface="Symbol"/>
              <a:buChar char="·"/>
              <a:tabLst>
                <a:tab pos="88900" algn="l"/>
                <a:tab pos="177800" algn="l"/>
                <a:tab pos="266700" algn="l"/>
              </a:tabLst>
              <a:defRPr sz="2400" b="1">
                <a:solidFill>
                  <a:srgbClr val="FFFFFF"/>
                </a:solidFill>
                <a:uFill>
                  <a:solidFill>
                    <a:srgbClr val="000000"/>
                  </a:solidFill>
                </a:uFill>
                <a:latin typeface="Arial"/>
                <a:ea typeface="Arial"/>
                <a:cs typeface="Arial"/>
                <a:sym typeface="Arial"/>
              </a:defRPr>
            </a:pPr>
            <a:r>
              <a:rPr dirty="0"/>
              <a:t>	How were they </a:t>
            </a:r>
            <a:r>
              <a:rPr dirty="0" err="1"/>
              <a:t>baptised</a:t>
            </a:r>
            <a:r>
              <a:rPr dirty="0"/>
              <a:t>? </a:t>
            </a:r>
            <a:br>
              <a:rPr lang="en-US" dirty="0"/>
            </a:br>
            <a:r>
              <a:rPr dirty="0">
                <a:solidFill>
                  <a:schemeClr val="accent6">
                    <a:lumMod val="40000"/>
                    <a:lumOff val="60000"/>
                  </a:schemeClr>
                </a:solidFill>
              </a:rPr>
              <a:t>By immersion</a:t>
            </a:r>
            <a:r>
              <a:rPr lang="en-US" dirty="0">
                <a:solidFill>
                  <a:schemeClr val="accent6">
                    <a:lumMod val="40000"/>
                    <a:lumOff val="60000"/>
                  </a:schemeClr>
                </a:solidFill>
              </a:rPr>
              <a:t>.</a:t>
            </a:r>
            <a:r>
              <a:rPr dirty="0">
                <a:solidFill>
                  <a:schemeClr val="accent6">
                    <a:lumMod val="40000"/>
                    <a:lumOff val="60000"/>
                  </a:schemeClr>
                </a:solidFill>
              </a:rPr>
              <a:t>  </a:t>
            </a:r>
            <a:r>
              <a:rPr i="1" dirty="0">
                <a:solidFill>
                  <a:schemeClr val="accent4">
                    <a:lumOff val="12500"/>
                  </a:schemeClr>
                </a:solidFill>
              </a:rPr>
              <a:t>Acts 8:38</a:t>
            </a:r>
          </a:p>
        </p:txBody>
      </p:sp>
      <p:sp>
        <p:nvSpPr>
          <p:cNvPr id="142" name="3. Who / When / Where /  How of baptism (Book of Acts)"/>
          <p:cNvSpPr txBox="1"/>
          <p:nvPr/>
        </p:nvSpPr>
        <p:spPr>
          <a:xfrm>
            <a:off x="0" y="3673401"/>
            <a:ext cx="9144001" cy="474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tabLst>
                <a:tab pos="88900" algn="l"/>
                <a:tab pos="177800" algn="l"/>
              </a:tabLst>
              <a:defRPr sz="2600" b="1">
                <a:solidFill>
                  <a:schemeClr val="accent4"/>
                </a:solidFill>
                <a:uFill>
                  <a:solidFill>
                    <a:srgbClr val="000000"/>
                  </a:solidFill>
                </a:uFill>
                <a:latin typeface="Arial"/>
                <a:ea typeface="Arial"/>
                <a:cs typeface="Arial"/>
                <a:sym typeface="Arial"/>
              </a:defRPr>
            </a:lvl1pPr>
          </a:lstStyle>
          <a:p>
            <a:r>
              <a:t>3. Who / When / Where /  How of baptism (Book of Acts)</a:t>
            </a:r>
          </a:p>
        </p:txBody>
      </p:sp>
      <p:pic>
        <p:nvPicPr>
          <p:cNvPr id="3" name="Picture 2">
            <a:extLst>
              <a:ext uri="{FF2B5EF4-FFF2-40B4-BE49-F238E27FC236}">
                <a16:creationId xmlns:a16="http://schemas.microsoft.com/office/drawing/2014/main" id="{2FB2AB2C-2EF2-2743-9682-86CEB8B1E9EA}"/>
              </a:ext>
            </a:extLst>
          </p:cNvPr>
          <p:cNvPicPr>
            <a:picLocks noChangeAspect="1"/>
          </p:cNvPicPr>
          <p:nvPr/>
        </p:nvPicPr>
        <p:blipFill>
          <a:blip r:embed="rId3"/>
          <a:stretch>
            <a:fillRect/>
          </a:stretch>
        </p:blipFill>
        <p:spPr>
          <a:xfrm>
            <a:off x="1944547" y="113497"/>
            <a:ext cx="5421185" cy="3469558"/>
          </a:xfrm>
          <a:prstGeom prst="rect">
            <a:avLst/>
          </a:prstGeom>
          <a:ln w="38100">
            <a:solidFill>
              <a:schemeClr val="bg1"/>
            </a:solidFill>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Artboard 9.png" descr="Artboard 9.png"/>
          <p:cNvPicPr>
            <a:picLocks noChangeAspect="1"/>
          </p:cNvPicPr>
          <p:nvPr/>
        </p:nvPicPr>
        <p:blipFill>
          <a:blip r:embed="rId2">
            <a:extLst/>
          </a:blip>
          <a:stretch>
            <a:fillRect/>
          </a:stretch>
        </p:blipFill>
        <p:spPr>
          <a:xfrm>
            <a:off x="0" y="0"/>
            <a:ext cx="9144000" cy="6858000"/>
          </a:xfrm>
          <a:prstGeom prst="rect">
            <a:avLst/>
          </a:prstGeom>
          <a:ln w="12700">
            <a:miter lim="400000"/>
          </a:ln>
        </p:spPr>
      </p:pic>
      <p:sp>
        <p:nvSpPr>
          <p:cNvPr id="145" name="Application…"/>
          <p:cNvSpPr txBox="1"/>
          <p:nvPr/>
        </p:nvSpPr>
        <p:spPr>
          <a:xfrm>
            <a:off x="582084" y="1984715"/>
            <a:ext cx="7979832" cy="9543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tabLst>
                <a:tab pos="88900" algn="l"/>
                <a:tab pos="177800" algn="l"/>
              </a:tabLst>
              <a:defRPr sz="2600" b="1">
                <a:solidFill>
                  <a:schemeClr val="accent4"/>
                </a:solidFill>
                <a:uFill>
                  <a:solidFill>
                    <a:srgbClr val="000000"/>
                  </a:solidFill>
                </a:uFill>
                <a:latin typeface="Arial"/>
                <a:ea typeface="Arial"/>
                <a:cs typeface="Arial"/>
                <a:sym typeface="Arial"/>
              </a:defRPr>
            </a:pPr>
            <a:r>
              <a:rPr sz="3200"/>
              <a:t>Application</a:t>
            </a:r>
            <a:r>
              <a:t> </a:t>
            </a:r>
          </a:p>
          <a:p>
            <a:pPr algn="ctr" defTabSz="457200">
              <a:tabLst>
                <a:tab pos="88900" algn="l"/>
                <a:tab pos="177800" algn="l"/>
              </a:tabLst>
              <a:defRPr sz="2600" b="1">
                <a:solidFill>
                  <a:srgbClr val="FFFFFF"/>
                </a:solidFill>
                <a:uFill>
                  <a:solidFill>
                    <a:srgbClr val="000000"/>
                  </a:solidFill>
                </a:uFill>
                <a:latin typeface="Arial"/>
                <a:ea typeface="Arial"/>
                <a:cs typeface="Arial"/>
                <a:sym typeface="Arial"/>
              </a:defRPr>
            </a:pPr>
            <a:r>
              <a:t>(those who face challenges with family members)</a:t>
            </a:r>
          </a:p>
        </p:txBody>
      </p:sp>
      <p:sp>
        <p:nvSpPr>
          <p:cNvPr id="146" name="Understand the great value of the Kingdom of God…"/>
          <p:cNvSpPr txBox="1"/>
          <p:nvPr/>
        </p:nvSpPr>
        <p:spPr>
          <a:xfrm>
            <a:off x="582084" y="3316836"/>
            <a:ext cx="7979832"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90169" indent="-90169" defTabSz="457200">
              <a:buSzPct val="100000"/>
              <a:buFont typeface="Symbol"/>
              <a:buChar char="·"/>
              <a:tabLst>
                <a:tab pos="88900" algn="l"/>
                <a:tab pos="177800" algn="l"/>
                <a:tab pos="266700" algn="l"/>
              </a:tabLst>
              <a:defRPr sz="2400" b="1">
                <a:solidFill>
                  <a:srgbClr val="FFFFFF"/>
                </a:solidFill>
                <a:uFill>
                  <a:solidFill>
                    <a:srgbClr val="000000"/>
                  </a:solidFill>
                </a:uFill>
                <a:latin typeface="Arial"/>
                <a:ea typeface="Arial"/>
                <a:cs typeface="Arial"/>
                <a:sym typeface="Arial"/>
              </a:defRPr>
            </a:pPr>
            <a:r>
              <a:rPr dirty="0"/>
              <a:t>	</a:t>
            </a:r>
            <a:r>
              <a:rPr b="0" dirty="0"/>
              <a:t>Understand the great value of the Kingdom of God</a:t>
            </a:r>
          </a:p>
          <a:p>
            <a:pPr defTabSz="457200">
              <a:tabLst>
                <a:tab pos="88900" algn="l"/>
                <a:tab pos="177800" algn="l"/>
                <a:tab pos="266700" algn="l"/>
              </a:tabLst>
              <a:defRPr sz="2400">
                <a:solidFill>
                  <a:srgbClr val="FFFFFF"/>
                </a:solidFill>
                <a:uFill>
                  <a:solidFill>
                    <a:srgbClr val="000000"/>
                  </a:solidFill>
                </a:uFill>
                <a:latin typeface="Arial"/>
                <a:ea typeface="Arial"/>
                <a:cs typeface="Arial"/>
                <a:sym typeface="Arial"/>
              </a:defRPr>
            </a:pPr>
            <a:r>
              <a:rPr dirty="0">
                <a:solidFill>
                  <a:schemeClr val="accent4">
                    <a:lumMod val="40000"/>
                    <a:lumOff val="60000"/>
                  </a:schemeClr>
                </a:solidFill>
              </a:rPr>
              <a:t>-		we reap the great benefits for ourselves and family</a:t>
            </a:r>
            <a:br>
              <a:rPr lang="en-US" dirty="0">
                <a:solidFill>
                  <a:schemeClr val="accent4">
                    <a:lumMod val="40000"/>
                    <a:lumOff val="60000"/>
                  </a:schemeClr>
                </a:solidFill>
              </a:rPr>
            </a:br>
            <a:r>
              <a:rPr dirty="0">
                <a:solidFill>
                  <a:schemeClr val="accent4">
                    <a:lumMod val="40000"/>
                    <a:lumOff val="60000"/>
                  </a:schemeClr>
                </a:solidFill>
              </a:rPr>
              <a:t>from this act of </a:t>
            </a:r>
            <a:r>
              <a:rPr dirty="0" err="1">
                <a:solidFill>
                  <a:schemeClr val="accent4">
                    <a:lumMod val="40000"/>
                    <a:lumOff val="60000"/>
                  </a:schemeClr>
                </a:solidFill>
              </a:rPr>
              <a:t>honouring</a:t>
            </a:r>
            <a:r>
              <a:rPr dirty="0">
                <a:solidFill>
                  <a:schemeClr val="accent4">
                    <a:lumMod val="40000"/>
                    <a:lumOff val="60000"/>
                  </a:schemeClr>
                </a:solidFill>
              </a:rPr>
              <a:t> God.</a:t>
            </a:r>
            <a:r>
              <a:rPr lang="en-US" dirty="0">
                <a:solidFill>
                  <a:schemeClr val="accent4">
                    <a:lumMod val="40000"/>
                    <a:lumOff val="60000"/>
                  </a:schemeClr>
                </a:solidFill>
              </a:rPr>
              <a:t> (</a:t>
            </a:r>
            <a:r>
              <a:rPr b="1" i="1" dirty="0">
                <a:solidFill>
                  <a:schemeClr val="accent4">
                    <a:lumOff val="12500"/>
                  </a:schemeClr>
                </a:solidFill>
              </a:rPr>
              <a:t>1 Samuel 2:30</a:t>
            </a:r>
            <a:r>
              <a:rPr lang="en-US" b="1" i="1" dirty="0">
                <a:solidFill>
                  <a:schemeClr val="accent4">
                    <a:lumOff val="12500"/>
                  </a:schemeClr>
                </a:solidFill>
              </a:rPr>
              <a:t>)</a:t>
            </a:r>
            <a:endParaRPr b="1" i="1" dirty="0">
              <a:solidFill>
                <a:schemeClr val="accent4">
                  <a:lumOff val="12500"/>
                </a:schemeClr>
              </a:solidFill>
            </a:endParaRPr>
          </a:p>
        </p:txBody>
      </p:sp>
      <p:sp>
        <p:nvSpPr>
          <p:cNvPr id="147" name="Pray for teachable moments to discuss the reason for your hope in Christ with your loved ones. (To surface why there is no other Savior)"/>
          <p:cNvSpPr txBox="1"/>
          <p:nvPr/>
        </p:nvSpPr>
        <p:spPr>
          <a:xfrm>
            <a:off x="538232" y="4740919"/>
            <a:ext cx="8067536"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90169" indent="-90169" defTabSz="457200">
              <a:buSzPct val="100000"/>
              <a:buFont typeface="Symbol"/>
              <a:buChar char="·"/>
              <a:tabLst>
                <a:tab pos="88900" algn="l"/>
                <a:tab pos="177800" algn="l"/>
                <a:tab pos="266700" algn="l"/>
              </a:tabLst>
              <a:defRPr sz="2400">
                <a:solidFill>
                  <a:srgbClr val="FFFFFF"/>
                </a:solidFill>
                <a:uFill>
                  <a:solidFill>
                    <a:srgbClr val="000000"/>
                  </a:solidFill>
                </a:uFill>
                <a:latin typeface="Arial"/>
                <a:ea typeface="Arial"/>
                <a:cs typeface="Arial"/>
                <a:sym typeface="Arial"/>
              </a:defRPr>
            </a:lvl1pPr>
          </a:lstStyle>
          <a:p>
            <a:r>
              <a:rPr dirty="0"/>
              <a:t>	Pray for teachable moments to discuss the reason</a:t>
            </a:r>
            <a:r>
              <a:rPr lang="en-US" dirty="0"/>
              <a:t>s</a:t>
            </a:r>
            <a:r>
              <a:rPr dirty="0"/>
              <a:t> for your hope in Christ with your loved ones. </a:t>
            </a:r>
            <a:br>
              <a:rPr lang="en-US" dirty="0"/>
            </a:br>
            <a:r>
              <a:rPr lang="en-US" dirty="0">
                <a:solidFill>
                  <a:schemeClr val="accent4">
                    <a:lumMod val="40000"/>
                    <a:lumOff val="60000"/>
                  </a:schemeClr>
                </a:solidFill>
              </a:rPr>
              <a:t>- </a:t>
            </a:r>
            <a:r>
              <a:rPr dirty="0">
                <a:solidFill>
                  <a:schemeClr val="accent4">
                    <a:lumMod val="40000"/>
                    <a:lumOff val="60000"/>
                  </a:schemeClr>
                </a:solidFill>
              </a:rPr>
              <a:t>To surface why there is no other Savior</a:t>
            </a:r>
          </a:p>
        </p:txBody>
      </p:sp>
      <p:sp>
        <p:nvSpPr>
          <p:cNvPr id="148" name="Line"/>
          <p:cNvSpPr/>
          <p:nvPr/>
        </p:nvSpPr>
        <p:spPr>
          <a:xfrm>
            <a:off x="1520282" y="3093081"/>
            <a:ext cx="5927138" cy="1"/>
          </a:xfrm>
          <a:prstGeom prst="line">
            <a:avLst/>
          </a:prstGeom>
          <a:ln w="12700">
            <a:solidFill>
              <a:srgbClr val="FFFFFF"/>
            </a:solidFill>
            <a:miter/>
          </a:ln>
        </p:spPr>
        <p:txBody>
          <a:bodyPr lIns="45719" rIns="45719"/>
          <a:lstStyle/>
          <a:p>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TotalTime>
  <Words>227</Words>
  <Application>Microsoft Macintosh PowerPoint</Application>
  <PresentationFormat>On-screen Show (4:3)</PresentationFormat>
  <Paragraphs>38</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Jackie Cheng</cp:lastModifiedBy>
  <cp:revision>4</cp:revision>
  <dcterms:modified xsi:type="dcterms:W3CDTF">2019-01-05T14:23:31Z</dcterms:modified>
</cp:coreProperties>
</file>