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7"/>
  </p:notesMasterIdLst>
  <p:handoutMasterIdLst>
    <p:handoutMasterId r:id="rId18"/>
  </p:handoutMasterIdLst>
  <p:sldIdLst>
    <p:sldId id="258" r:id="rId2"/>
    <p:sldId id="278" r:id="rId3"/>
    <p:sldId id="259" r:id="rId4"/>
    <p:sldId id="279" r:id="rId5"/>
    <p:sldId id="268" r:id="rId6"/>
    <p:sldId id="257" r:id="rId7"/>
    <p:sldId id="270" r:id="rId8"/>
    <p:sldId id="272" r:id="rId9"/>
    <p:sldId id="273" r:id="rId10"/>
    <p:sldId id="274" r:id="rId11"/>
    <p:sldId id="275" r:id="rId12"/>
    <p:sldId id="271" r:id="rId13"/>
    <p:sldId id="269" r:id="rId14"/>
    <p:sldId id="277" r:id="rId15"/>
    <p:sldId id="280" r:id="rId16"/>
  </p:sldIdLst>
  <p:sldSz cx="12192000" cy="6858000"/>
  <p:notesSz cx="9317038" cy="68770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66"/>
    <a:srgbClr val="FF99FF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7383" cy="34504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277499" y="0"/>
            <a:ext cx="4037383" cy="34504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2C2CBA0A-E9F8-4F47-9F26-0FB4A0E0A7A2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6532004"/>
            <a:ext cx="4037383" cy="34504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277499" y="6532004"/>
            <a:ext cx="4037383" cy="34504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0A6125B0-437B-474B-8456-186624415E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2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7383" cy="34504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277499" y="0"/>
            <a:ext cx="4037383" cy="34504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0B0EC313-3CDF-401E-8D28-B9ED6A800B1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95563" y="860425"/>
            <a:ext cx="4125912" cy="2320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37" tIns="46269" rIns="92537" bIns="4626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31704" y="3309580"/>
            <a:ext cx="7453630" cy="2707839"/>
          </a:xfrm>
          <a:prstGeom prst="rect">
            <a:avLst/>
          </a:prstGeom>
        </p:spPr>
        <p:txBody>
          <a:bodyPr vert="horz" lIns="92537" tIns="46269" rIns="92537" bIns="46269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32004"/>
            <a:ext cx="4037383" cy="34504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277499" y="6532004"/>
            <a:ext cx="4037383" cy="34504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BEBE1B1B-05F4-4954-865F-78AF468DF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602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B5D9C-AF9B-431A-B418-B70976F665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92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1B1B-05F4-4954-865F-78AF468DFC4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7750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1B1B-05F4-4954-865F-78AF468DFC4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9405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1B1B-05F4-4954-865F-78AF468DFC4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165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1B1B-05F4-4954-865F-78AF468DFC4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27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E1B1B-05F4-4954-865F-78AF468DFC4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18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3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3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080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543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431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5150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95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268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6872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081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3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59E9B-6591-4A8D-9CD7-A4C9AD7362CE}" type="datetimeFigureOut">
              <a:rPr kumimoji="1" lang="ja-JP" altLang="en-US" smtClean="0"/>
              <a:t>2018/6/15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8333B-C7F6-49B9-9E37-5F8E00A5D6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308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meblo.jp/amelia77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www.marifenncoaching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92369" y="1913534"/>
            <a:ext cx="5719314" cy="4677047"/>
          </a:xfrm>
        </p:spPr>
        <p:txBody>
          <a:bodyPr>
            <a:noAutofit/>
          </a:bodyPr>
          <a:lstStyle/>
          <a:p>
            <a:r>
              <a:rPr lang="en-US" altLang="ja-JP" sz="4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 </a:t>
            </a:r>
            <a:r>
              <a:rPr kumimoji="1" lang="ja-JP" altLang="en-US" sz="4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</a:t>
            </a:r>
            <a:r>
              <a:rPr lang="en-US" altLang="ja-JP" sz="4400" dirty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400" dirty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4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4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</a:t>
            </a:r>
            <a:r>
              <a:rPr lang="ja-JP" altLang="en-US" sz="4400" dirty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レッスン</a:t>
            </a:r>
            <a:r>
              <a:rPr lang="en-US" altLang="ja-JP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第一回</a:t>
            </a:r>
            <a:r>
              <a:rPr lang="en-US" altLang="ja-JP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br>
              <a:rPr lang="en-US" altLang="ja-JP" sz="40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4000" dirty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000" dirty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3600" dirty="0" smtClean="0">
                <a:solidFill>
                  <a:srgbClr val="FF0066"/>
                </a:solidFill>
              </a:rPr>
              <a:t>〇〇</a:t>
            </a:r>
            <a:r>
              <a:rPr lang="ja-JP" altLang="en-US" sz="3600" dirty="0">
                <a:solidFill>
                  <a:srgbClr val="FF0066"/>
                </a:solidFill>
              </a:rPr>
              <a:t>を身に</a:t>
            </a:r>
            <a:r>
              <a:rPr lang="ja-JP" altLang="en-US" sz="3600" dirty="0" smtClean="0">
                <a:solidFill>
                  <a:srgbClr val="FF0066"/>
                </a:solidFill>
              </a:rPr>
              <a:t>つけると、</a:t>
            </a:r>
            <a:r>
              <a:rPr lang="en-US" altLang="ja-JP" sz="3600" dirty="0" smtClean="0">
                <a:solidFill>
                  <a:srgbClr val="FF0066"/>
                </a:solidFill>
              </a:rPr>
              <a:t/>
            </a:r>
            <a:br>
              <a:rPr lang="en-US" altLang="ja-JP" sz="3600" dirty="0" smtClean="0">
                <a:solidFill>
                  <a:srgbClr val="FF0066"/>
                </a:solidFill>
              </a:rPr>
            </a:br>
            <a:r>
              <a:rPr lang="ja-JP" altLang="en-US" sz="3600" dirty="0" smtClean="0">
                <a:solidFill>
                  <a:srgbClr val="FF0066"/>
                </a:solidFill>
              </a:rPr>
              <a:t>お金</a:t>
            </a:r>
            <a:r>
              <a:rPr lang="ja-JP" altLang="en-US" sz="3600" dirty="0">
                <a:solidFill>
                  <a:srgbClr val="FF0066"/>
                </a:solidFill>
              </a:rPr>
              <a:t>も人</a:t>
            </a:r>
            <a:r>
              <a:rPr lang="ja-JP" altLang="en-US" sz="3600" dirty="0" smtClean="0">
                <a:solidFill>
                  <a:srgbClr val="FF0066"/>
                </a:solidFill>
              </a:rPr>
              <a:t>も引き寄せられる♡</a:t>
            </a:r>
            <a:endParaRPr kumimoji="1" lang="ja-JP" altLang="en-US" sz="4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59" y="378228"/>
            <a:ext cx="7249063" cy="89093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48" y="1763336"/>
            <a:ext cx="3656206" cy="4977442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3072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43581" y="1129395"/>
            <a:ext cx="75582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４</a:t>
            </a:r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　情熱のカラーを身にまといましょう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伝達本能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火性＝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赤色　　　あか・ピンク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ピンクや赤などの情熱（温かさ）のカラーは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心にも体にもエネルギーを届けます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情熱が足りない人は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赤やピンクを取り入れるといいですよ♡</a:t>
            </a:r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下着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アクセサリー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服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手帳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など何でも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6870130" y="2775351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162824" y="2159453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28199" y="4093064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74201" y="6149441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48228" y="6149441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35473" y="4093064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79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321219" y="741206"/>
            <a:ext cx="7558292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５：　</a:t>
            </a:r>
            <a:r>
              <a:rPr lang="ja-JP" altLang="en-US" sz="280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不要</a:t>
            </a:r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なものは、手放しましょう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（守り通す力・変えない力）が強すぎると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を弱めてしまいます。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頑固に守り通してきた中で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要らない考え方・要らない物があれば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思い切って捨てましょう！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によってできたスペースに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新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しいものが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ってきます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(#^^#)</a:t>
            </a: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sz="16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r>
              <a:rPr lang="en-US" altLang="ja-JP" sz="16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16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出した分に比例して戻ってきます</a:t>
            </a:r>
            <a:endParaRPr lang="en-US" altLang="ja-JP" sz="16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多くを引き寄せたい人は、それだけの</a:t>
            </a:r>
            <a:endParaRPr lang="en-US" altLang="ja-JP" sz="16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投資・奉仕精神で差し出すなどして</a:t>
            </a:r>
            <a:endParaRPr lang="en-US" altLang="ja-JP" sz="16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手元からいったん手放しましょう</a:t>
            </a:r>
            <a:endParaRPr lang="en-US" altLang="ja-JP" sz="16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6870130" y="2775351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162824" y="2159453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28199" y="4093064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74201" y="6149441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48228" y="6149441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35473" y="4093064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563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501427" y="905841"/>
            <a:ext cx="69548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たとえば</a:t>
            </a:r>
            <a:r>
              <a:rPr lang="en-US" altLang="ja-JP" sz="28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  <a:p>
            <a:r>
              <a:rPr lang="ja-JP" altLang="en-US" sz="28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芸能人は食にうるさい人が多い。なぜ？？</a:t>
            </a:r>
            <a:endParaRPr lang="en-US" altLang="ja-JP" sz="28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鳳閣星（伝達本能の星）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・食べること</a:t>
            </a:r>
            <a:endParaRPr lang="en-US" altLang="ja-JP" sz="24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・自分の自然な気持ちに従う</a:t>
            </a:r>
            <a:endParaRPr lang="en-US" altLang="ja-JP" sz="24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・楽しむ</a:t>
            </a:r>
            <a:endParaRPr lang="en-US" altLang="ja-JP" sz="28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⇩</a:t>
            </a:r>
            <a:endParaRPr lang="en-US" altLang="ja-JP" sz="4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6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禄存星（引力本能の星）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・芸能の星</a:t>
            </a:r>
            <a:endParaRPr lang="en-US" altLang="ja-JP" sz="24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・お金・知名度など引き寄せる</a:t>
            </a:r>
            <a:endParaRPr lang="en-US" altLang="ja-JP" sz="24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7190076" y="2982385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551782" y="2436288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35943" y="3506553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650401" y="6043581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53163" y="6043581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342041" y="3506553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83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367218" y="1246348"/>
            <a:ext cx="69548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それぞれの本能を磨けば、</a:t>
            </a:r>
            <a:endParaRPr lang="en-US" altLang="ja-JP" sz="28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バランスのいい状態を手に入れることができます！</a:t>
            </a:r>
            <a:r>
              <a:rPr lang="ja-JP" altLang="en-US" sz="28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83863" y="2982385"/>
            <a:ext cx="6197484" cy="2616101"/>
          </a:xfrm>
          <a:prstGeom prst="rect">
            <a:avLst/>
          </a:prstGeom>
          <a:noFill/>
          <a:ln w="31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守備力あがると（守備）　 → 伝える力</a:t>
            </a:r>
            <a:r>
              <a:rPr lang="en-US" altLang="ja-JP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UP!</a:t>
            </a:r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（伝達）</a:t>
            </a:r>
            <a:endParaRPr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伝える力あがると（伝達）→　引き寄せ力</a:t>
            </a:r>
            <a:r>
              <a:rPr lang="en-US" altLang="ja-JP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UP!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（引力）</a:t>
            </a:r>
            <a:endParaRPr lang="en-US" altLang="ja-JP" sz="20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引き寄せ力あがると（引力）→</a:t>
            </a:r>
            <a:r>
              <a:rPr lang="ja-JP" altLang="en-US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決着力</a:t>
            </a:r>
            <a:r>
              <a:rPr lang="en-US" altLang="ja-JP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！（攻撃）</a:t>
            </a:r>
            <a:endParaRPr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決着力あが</a:t>
            </a:r>
            <a:r>
              <a:rPr lang="ja-JP" altLang="en-US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と（攻撃）→　学ぶ力</a:t>
            </a:r>
            <a:r>
              <a:rPr lang="en-US" altLang="ja-JP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！（習得）</a:t>
            </a:r>
            <a:endParaRPr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学ぶ力あがると </a:t>
            </a:r>
            <a:r>
              <a:rPr kumimoji="1"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（習得）→ 　守備力</a:t>
            </a:r>
            <a:r>
              <a:rPr kumimoji="1" lang="en-US" altLang="ja-JP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kumimoji="1" lang="ja-JP" altLang="en-US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！（守備）</a:t>
            </a:r>
            <a:endParaRPr kumimoji="1" lang="en-US" altLang="ja-JP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7190076" y="2982385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551782" y="2436288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939972" y="3506553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650401" y="6043581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453163" y="6043581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717590" y="3506553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7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74" y="1333545"/>
            <a:ext cx="4058017" cy="5524455"/>
          </a:xfrm>
          <a:prstGeom prst="rect">
            <a:avLst/>
          </a:prstGeom>
          <a:effectLst>
            <a:softEdge rad="406400"/>
          </a:effectLst>
        </p:spPr>
      </p:pic>
      <p:sp>
        <p:nvSpPr>
          <p:cNvPr id="2" name="正方形/長方形 1"/>
          <p:cNvSpPr/>
          <p:nvPr/>
        </p:nvSpPr>
        <p:spPr>
          <a:xfrm>
            <a:off x="330679" y="1037313"/>
            <a:ext cx="818359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今後予定している内容</a:t>
            </a:r>
            <a:r>
              <a:rPr lang="en-US" altLang="ja-JP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皆さんからのリクエストも承ります♡！</a:t>
            </a:r>
            <a:endParaRPr lang="en-US" altLang="ja-JP" sz="24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毎月の運気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＊みんなの本質を知って、相性づくりを考えよう！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＊ラッキープレイスを知って、元気を取り戻そう！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＊東洋医学と算命学　病気にならない体づくりのための知恵</a:t>
            </a: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＊一番大切な臓器〇〇をケアして心まで変える！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適職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探しには〇〇を追え！！</a:t>
            </a: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＊自分の特技って？　得意と仕事を結びつける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運気をあげる行動</a:t>
            </a:r>
            <a:endParaRPr lang="ja-JP" altLang="en-US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＊人生のリズム、時代のリズムを活用して波に乗りまくろう！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＊ぶれない心になるためにできること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＊算命学の面白い利用の仕方で人生変えてきた方々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＊浮気性にも種類がある！？　浮つく心のおまとめ術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＊海外に住んじゃう人たち</a:t>
            </a: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＊天中殺ってなに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？意味があって用意されてる特殊な時期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＊特殊な生き方が合う人たち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57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686394" y="838906"/>
            <a:ext cx="712913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4000" dirty="0" smtClean="0">
                <a:solidFill>
                  <a:schemeClr val="bg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ご参加ありがとうございました♡</a:t>
            </a:r>
            <a:endParaRPr lang="en-US" altLang="ja-JP" sz="4000" dirty="0" smtClean="0">
              <a:solidFill>
                <a:schemeClr val="bg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4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4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次回の</a:t>
            </a:r>
            <a:r>
              <a:rPr lang="ja-JP" altLang="en-US" sz="4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</a:t>
            </a:r>
            <a:endParaRPr lang="en-US" altLang="ja-JP" sz="36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第二回</a:t>
            </a:r>
            <a:endParaRPr lang="en-US" altLang="ja-JP" sz="3600" dirty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400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3600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</a:t>
            </a:r>
            <a:r>
              <a:rPr lang="ja-JP" altLang="en-US" sz="3600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家族</a:t>
            </a:r>
            <a:r>
              <a:rPr lang="ja-JP" altLang="en-US" sz="3600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に生まれてくる理由</a:t>
            </a:r>
            <a:endParaRPr lang="en-US" altLang="ja-JP" sz="3600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800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（家族で漕ぐ いかだのおはなし）</a:t>
            </a:r>
            <a:endParaRPr lang="en-US" altLang="ja-JP" sz="2800" dirty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3200" dirty="0">
                <a:latin typeface="+mn-ea"/>
              </a:rPr>
              <a:t/>
            </a:r>
            <a:br>
              <a:rPr lang="en-US" altLang="ja-JP" sz="3200" dirty="0">
                <a:latin typeface="+mn-ea"/>
              </a:rPr>
            </a:b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算命学ブログ　</a:t>
            </a:r>
            <a:b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人間関係が楽になる、東洋の叡智からのメッセージ</a:t>
            </a:r>
            <a:r>
              <a:rPr lang="en-US" altLang="ja-JP" sz="12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hlinkClick r:id="rId3"/>
              </a:rPr>
              <a:t>https://ameblo.jp/amelia777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4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算命学コースのご案内</a:t>
            </a:r>
            <a: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ja-JP" altLang="en-US" sz="12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https://www.marifenncoaching.com/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endParaRPr lang="ja-JP" altLang="en-US" sz="4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42" y="1106324"/>
            <a:ext cx="4058017" cy="5524455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val="20861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478969" y="392088"/>
            <a:ext cx="9055672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Go To Meeting</a:t>
            </a:r>
            <a:r>
              <a:rPr lang="ja-JP" altLang="en-US" sz="32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操作について</a:t>
            </a:r>
            <a:endParaRPr lang="en-US" altLang="ja-JP" sz="32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マイクのボタン（左上）  </a:t>
            </a:r>
            <a:r>
              <a:rPr lang="ja-JP" altLang="en-US" sz="20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セミナー中は 随時ミュートにしてください。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       　　　　　　　　　　  発言す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時のみ、マイクボタンをクリックし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ください。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チャット</a:t>
            </a:r>
            <a:r>
              <a:rPr lang="en-US" altLang="ja-JP" sz="2000" b="1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チャットから、講師や参加者皆さんへメッセージを送ることができます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講師からの質問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、チャットボックス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に答えを入力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してご回答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ください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  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 　送信する相手を限定す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こともできます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参加している間、お顔がうつることはありません。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マイクを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ON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にしない限りは音声もありませんので、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安心し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ご参加いただけます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6" y="392088"/>
            <a:ext cx="2558501" cy="631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8301" y="888522"/>
            <a:ext cx="11903699" cy="5469146"/>
          </a:xfrm>
        </p:spPr>
        <p:txBody>
          <a:bodyPr/>
          <a:lstStyle/>
          <a:p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2696" y="952366"/>
            <a:ext cx="1103937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今月の運気</a:t>
            </a:r>
            <a:endParaRPr lang="en-US" altLang="ja-JP" sz="40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　</a:t>
            </a:r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月の運気について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6.6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7.6</a:t>
            </a:r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800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＊拡大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＊異次元のものと出会う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＊確固たる信念＝覚悟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 smtClean="0">
                <a:solidFill>
                  <a:schemeClr val="accent5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＊物事が動き出す</a:t>
            </a:r>
            <a:endParaRPr lang="en-US" altLang="ja-JP" sz="2800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972" y="2294093"/>
            <a:ext cx="5909094" cy="332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9290" y="897626"/>
            <a:ext cx="10980672" cy="5469146"/>
          </a:xfrm>
        </p:spPr>
        <p:txBody>
          <a:bodyPr/>
          <a:lstStyle/>
          <a:p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01867" y="1664446"/>
            <a:ext cx="110393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算命学の考え方の一つに、五行があります</a:t>
            </a:r>
            <a:endParaRPr lang="en-US" altLang="ja-JP" sz="28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五行とは</a:t>
            </a:r>
            <a:r>
              <a:rPr lang="en-US" altLang="ja-JP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en-US" altLang="ja-JP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Wikipedia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endParaRPr lang="en-US" altLang="ja-JP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古代中国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発祥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自然</a:t>
            </a:r>
            <a:r>
              <a:rPr lang="ja-JP" altLang="ja-JP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哲学の思想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万物</a:t>
            </a:r>
            <a:r>
              <a:rPr lang="ja-JP" altLang="ja-JP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は木・火・土・金・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（もっかどこんすい）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ja-JP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種類の元素からなるという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説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ja-JP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種類の元素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互いに</a:t>
            </a:r>
            <a:r>
              <a:rPr lang="ja-JP" altLang="ja-JP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影響を与え合い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、変化</a:t>
            </a:r>
            <a:r>
              <a:rPr lang="ja-JP" altLang="ja-JP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し、循環</a:t>
            </a:r>
            <a:r>
              <a:rPr lang="ja-JP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考えている</a:t>
            </a:r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7030529" y="1790843"/>
            <a:ext cx="4334665" cy="4264901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19290" y="855203"/>
            <a:ext cx="6647336" cy="461665"/>
          </a:xfrm>
          <a:prstGeom prst="rect">
            <a:avLst/>
          </a:prstGeom>
          <a:solidFill>
            <a:srgbClr val="FF99FF"/>
          </a:solidFill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0066"/>
                </a:solidFill>
              </a:rPr>
              <a:t>〇〇を身につけると</a:t>
            </a:r>
            <a:r>
              <a:rPr lang="ja-JP" altLang="en-US" sz="2400" dirty="0" smtClean="0">
                <a:solidFill>
                  <a:srgbClr val="FF0066"/>
                </a:solidFill>
              </a:rPr>
              <a:t>、お金</a:t>
            </a:r>
            <a:r>
              <a:rPr lang="ja-JP" altLang="en-US" sz="2400" dirty="0">
                <a:solidFill>
                  <a:srgbClr val="FF0066"/>
                </a:solidFill>
              </a:rPr>
              <a:t>も人も引き寄せられる♡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588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8301" y="888522"/>
            <a:ext cx="11903699" cy="5469146"/>
          </a:xfrm>
        </p:spPr>
        <p:txBody>
          <a:bodyPr/>
          <a:lstStyle/>
          <a:p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r>
              <a:rPr kumimoji="1" lang="en-US" altLang="ja-JP" sz="2800" dirty="0" smtClean="0"/>
              <a:t/>
            </a:r>
            <a:br>
              <a:rPr kumimoji="1" lang="en-US" altLang="ja-JP" sz="2800" dirty="0" smtClean="0"/>
            </a:br>
            <a:endParaRPr kumimoji="1" lang="ja-JP" altLang="en-US" sz="28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6373" y="1031009"/>
            <a:ext cx="1103937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その一つ一つの星は、人間が持っている</a:t>
            </a:r>
            <a:endParaRPr lang="en-US" altLang="ja-JP" sz="28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社会的な本能を表しています　</a:t>
            </a:r>
            <a:endParaRPr lang="en-US" altLang="ja-JP" sz="28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木</a:t>
            </a:r>
            <a:r>
              <a:rPr lang="en-US" altLang="ja-JP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守備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　　守りたい！</a:t>
            </a:r>
            <a:endParaRPr lang="en-US" altLang="ja-JP" sz="2400" dirty="0" smtClean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火</a:t>
            </a:r>
            <a:r>
              <a:rPr lang="en-US" altLang="ja-JP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伝達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　　伝えたい！</a:t>
            </a:r>
            <a:endParaRPr lang="en-US" altLang="ja-JP" sz="2400" dirty="0" smtClean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土</a:t>
            </a:r>
            <a:r>
              <a:rPr lang="en-US" altLang="ja-JP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引力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　　引き寄せたい！</a:t>
            </a:r>
            <a:endParaRPr lang="en-US" altLang="ja-JP" sz="2400" dirty="0" smtClean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lang="en-US" altLang="ja-JP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攻撃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　　決着つけたい！</a:t>
            </a:r>
            <a:endParaRPr lang="en-US" altLang="ja-JP" sz="2400" dirty="0" smtClean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dirty="0">
              <a:solidFill>
                <a:srgbClr val="9933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水</a:t>
            </a:r>
            <a:r>
              <a:rPr lang="en-US" altLang="ja-JP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習得本能　　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学びたい！</a:t>
            </a:r>
            <a:r>
              <a:rPr lang="ja-JP" altLang="en-US" sz="2400" dirty="0" smtClean="0">
                <a:solidFill>
                  <a:srgbClr val="9933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　　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</a:t>
            </a:r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</a:t>
            </a:r>
            <a:r>
              <a:rPr lang="ja-JP" altLang="en-US" sz="2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５つ全部が揃ってバランスが整います</a:t>
            </a:r>
            <a:endParaRPr lang="en-US" altLang="ja-JP" sz="28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ja-JP" altLang="en-US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6833391" y="2098929"/>
            <a:ext cx="3831408" cy="376974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8317523" y="1768418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0788135" y="3542584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271878" y="5394388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02060" y="3614469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52381" y="5394388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41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38337" y="3156117"/>
            <a:ext cx="68128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五つの本能の自然な流れ（相生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-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そうしょう）を見ると、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引き寄せ能力である</a:t>
            </a:r>
            <a:r>
              <a:rPr lang="en-US" altLang="ja-JP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引力本能</a:t>
            </a:r>
            <a:r>
              <a:rPr lang="en-US" altLang="ja-JP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を高めるには、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伝達本能</a:t>
            </a:r>
            <a:r>
              <a:rPr lang="en-US" altLang="ja-JP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を強める（磨く）といいことがわかります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			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4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 伝達する</a:t>
            </a:r>
            <a:r>
              <a:rPr lang="en-US" altLang="ja-JP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自分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から先に発信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する</a:t>
            </a:r>
            <a:r>
              <a:rPr lang="en-US" altLang="ja-JP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こと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endParaRPr lang="en-US" altLang="ja-JP" sz="24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自分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の欲しいもの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24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引き寄せる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力が</a:t>
            </a:r>
            <a:r>
              <a:rPr lang="en-US" altLang="ja-JP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します！</a:t>
            </a:r>
            <a:r>
              <a:rPr lang="ja-JP" altLang="en-US" sz="20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843822" y="1205346"/>
            <a:ext cx="3854859" cy="11387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相生（そうしょう）</a:t>
            </a:r>
            <a:endParaRPr lang="en-US" altLang="ja-JP" sz="2400" b="1" dirty="0" smtClean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lang="en-US" altLang="ja-JP" sz="2400" b="1" dirty="0" smtClean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木→火→土→金→水→木</a:t>
            </a:r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6870130" y="2775351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162824" y="2159453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965289" y="4015428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521005" y="5895328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052381" y="5895328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35473" y="4015428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61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317627" y="924198"/>
            <a:ext cx="6652517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：伝達本能に従って行動してみましょう！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伝達本能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伝えたい本能 →　伝える能力・技術につながる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 算命学の星→ 鳳閣星・調舒星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</a:t>
            </a:r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直接的な伝達　（鳳閣星</a:t>
            </a:r>
            <a:r>
              <a: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20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話す　　　　　　　　食べる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歌う　　　　　　　　</a:t>
            </a:r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寝る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踊る　　　　　　　　 遊ぶ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間接的</a:t>
            </a:r>
            <a:r>
              <a:rPr lang="ja-JP" altLang="en-US" sz="2000" b="1" dirty="0" smtClean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な伝達　（調舒星）</a:t>
            </a:r>
            <a:endParaRPr lang="en-US" altLang="ja-JP" sz="2000" b="1" dirty="0" smtClean="0">
              <a:solidFill>
                <a:srgbClr val="7030A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書く（本・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SNS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など）　　五感を研ぎすます　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描く（絵）　　　　　　　　五感が喜ぶものをそろえる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</a:t>
            </a:r>
            <a:r>
              <a:rPr lang="ja-JP" altLang="en-US" sz="16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（いい香り・いい音・いい色など）</a:t>
            </a:r>
            <a:endParaRPr lang="en-US" altLang="ja-JP" sz="16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				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6870130" y="2775351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162824" y="2159453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28199" y="4093064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74201" y="6149441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48228" y="6149441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35473" y="4093064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411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43581" y="1129395"/>
            <a:ext cx="75582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：好きなことを伝達しましょう！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伝達本能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火性→　情熱（炎）がエネルギーの元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 自分がやりたい好きな事は情熱で続けることができます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つまり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endParaRPr lang="en-US" altLang="ja-JP" sz="20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好きなことに情熱を注げば、</a:t>
            </a:r>
            <a:endParaRPr lang="en-US" altLang="ja-JP" sz="28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引き寄せ力は自然と</a:t>
            </a:r>
            <a:r>
              <a:rPr lang="en-US" altLang="ja-JP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UP</a:t>
            </a:r>
            <a:r>
              <a:rPr lang="ja-JP" altLang="en-US" sz="28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します！</a:t>
            </a:r>
            <a:endParaRPr lang="en-US" altLang="ja-JP" sz="28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6870130" y="2775351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162824" y="2159453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28199" y="4093064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74201" y="6149441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48228" y="6149441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35473" y="4093064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825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/>
          <p:cNvSpPr/>
          <p:nvPr/>
        </p:nvSpPr>
        <p:spPr>
          <a:xfrm>
            <a:off x="243581" y="1129395"/>
            <a:ext cx="755829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３：未来志向の明るい</a:t>
            </a:r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（あたたかい</a:t>
            </a:r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）考え方で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dirty="0" smtClean="0">
                <a:solidFill>
                  <a:srgbClr val="CC3399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伝達しましょう！</a:t>
            </a:r>
            <a:endParaRPr lang="en-US" altLang="ja-JP" sz="2800" b="1" dirty="0" smtClean="0">
              <a:solidFill>
                <a:srgbClr val="CC3399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伝達本能</a:t>
            </a:r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南（未来）の星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良くも悪くも、伝達する心の在り方が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引き寄せてくるものを変えます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未来志向の明るい伝達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→明るい人・お金・未来に繋がります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否定的な暗い伝達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→同じ質の物を引き寄せます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</a:t>
            </a:r>
            <a:endParaRPr lang="en-US" altLang="ja-JP" sz="2000" b="1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400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000" dirty="0" smtClean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en-US" altLang="ja-JP" sz="20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089496" y="199848"/>
            <a:ext cx="7925771" cy="307777"/>
          </a:xfrm>
          <a:prstGeom prst="rect">
            <a:avLst/>
          </a:prstGeom>
          <a:ln w="3175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UMTA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算命学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小話クラブ　第一回　　　　　　　　　　　　　　　〇〇を身につけるとお金も人も引き寄せられる♡　　　</a:t>
            </a:r>
            <a:r>
              <a:rPr lang="ja-JP" altLang="en-US" sz="1400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altLang="en-US" sz="1400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7"/>
          <a:stretch/>
        </p:blipFill>
        <p:spPr>
          <a:xfrm>
            <a:off x="6870130" y="2775351"/>
            <a:ext cx="3831408" cy="376974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162824" y="2159453"/>
            <a:ext cx="11079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守備</a:t>
            </a:r>
            <a:r>
              <a:rPr lang="ja-JP" altLang="en-US" b="1" dirty="0">
                <a:solidFill>
                  <a:schemeClr val="accent1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accent1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828199" y="4093064"/>
            <a:ext cx="11079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伝達</a:t>
            </a:r>
            <a:r>
              <a:rPr lang="ja-JP" altLang="en-US" b="1" dirty="0" smtClean="0">
                <a:solidFill>
                  <a:srgbClr val="FF0066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0066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274201" y="6149441"/>
            <a:ext cx="110799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引力</a:t>
            </a:r>
            <a:r>
              <a:rPr lang="ja-JP" altLang="en-US" b="1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48228" y="6149441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攻撃</a:t>
            </a:r>
            <a:r>
              <a:rPr lang="ja-JP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635473" y="4093064"/>
            <a:ext cx="1107996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習得</a:t>
            </a:r>
            <a:r>
              <a:rPr lang="ja-JP" altLang="en-US" b="1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本能</a:t>
            </a:r>
            <a:endParaRPr kumimoji="1" lang="ja-JP" altLang="en-US" b="1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1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463</Words>
  <Application>Microsoft Office PowerPoint</Application>
  <PresentationFormat>ワイド画面</PresentationFormat>
  <Paragraphs>288</Paragraphs>
  <Slides>15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1" baseType="lpstr">
      <vt:lpstr>Meiryo UI</vt:lpstr>
      <vt:lpstr>ＭＳ Ｐゴシック</vt:lpstr>
      <vt:lpstr>Arial</vt:lpstr>
      <vt:lpstr>Calibri</vt:lpstr>
      <vt:lpstr>Calibri Light</vt:lpstr>
      <vt:lpstr>Office テーマ</vt:lpstr>
      <vt:lpstr>UMTA 算命学  小話レッスン  【第一回】  〇〇を身につけると、 お金も人も引き寄せられる♡</vt:lpstr>
      <vt:lpstr>PowerPoint プレゼンテーション</vt:lpstr>
      <vt:lpstr>   </vt:lpstr>
      <vt:lpstr>   </vt:lpstr>
      <vt:lpstr>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UMTA 算命学  小話クラブ  【第一回】  〇〇を身につけると、 お金も人も引き寄せられる♡</dc:title>
  <dc:creator>荒波 そよ丘</dc:creator>
  <cp:lastModifiedBy>荒波 そよ丘</cp:lastModifiedBy>
  <cp:revision>87</cp:revision>
  <cp:lastPrinted>2018-06-14T21:45:14Z</cp:lastPrinted>
  <dcterms:created xsi:type="dcterms:W3CDTF">2018-06-13T22:35:30Z</dcterms:created>
  <dcterms:modified xsi:type="dcterms:W3CDTF">2018-06-14T23:08:57Z</dcterms:modified>
</cp:coreProperties>
</file>