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2" r:id="rId4"/>
    <p:sldId id="263" r:id="rId5"/>
    <p:sldId id="265" r:id="rId6"/>
    <p:sldId id="266" r:id="rId7"/>
    <p:sldId id="267" r:id="rId8"/>
    <p:sldId id="259" r:id="rId9"/>
    <p:sldId id="268" r:id="rId10"/>
    <p:sldId id="260" r:id="rId11"/>
    <p:sldId id="261" r:id="rId12"/>
    <p:sldId id="264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A814"/>
    <a:srgbClr val="EEB300"/>
    <a:srgbClr val="F7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6"/>
    <p:restoredTop sz="94605"/>
  </p:normalViewPr>
  <p:slideViewPr>
    <p:cSldViewPr snapToGrid="0" snapToObjects="1">
      <p:cViewPr>
        <p:scale>
          <a:sx n="95" d="100"/>
          <a:sy n="95" d="100"/>
        </p:scale>
        <p:origin x="2832" y="18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1DF8A-8978-B449-B99A-84E58CB73E1A}" type="datetimeFigureOut">
              <a:rPr lang="en-US" smtClean="0"/>
              <a:t>6/2/18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0E94-42E3-D347-81C0-13D586334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2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0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3101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1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861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9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4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hemoneycouple.com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053" y="825642"/>
            <a:ext cx="5693190" cy="3818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Taking Charge of Your Finances 100%, 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MODULE FIVE</a:t>
            </a:r>
          </a:p>
          <a:p>
            <a:r>
              <a:rPr lang="en-US" sz="4000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Thriving in </a:t>
            </a:r>
            <a:r>
              <a:rPr lang="en-US" sz="4000" dirty="0" smtClean="0">
                <a:solidFill>
                  <a:srgbClr val="EFA81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Money </a:t>
            </a:r>
            <a:r>
              <a:rPr lang="en-US" sz="4000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Relationships</a:t>
            </a:r>
          </a:p>
          <a:p>
            <a:endParaRPr lang="en-US" sz="4000" dirty="0">
              <a:solidFill>
                <a:srgbClr val="00B05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in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 people are averse to talking about money</a:t>
            </a:r>
          </a:p>
          <a:p>
            <a:r>
              <a:rPr lang="en-US" dirty="0" smtClean="0"/>
              <a:t>Usually creates high emotions then Fear, Anxiety, Anger, Distrust etc.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You cannot change another person’s money personality</a:t>
            </a:r>
          </a:p>
          <a:p>
            <a:pPr marL="0" indent="0" algn="ctr">
              <a:buNone/>
            </a:pPr>
            <a:r>
              <a:rPr lang="en-US" dirty="0" smtClean="0"/>
              <a:t>You can understand it .You can </a:t>
            </a:r>
            <a:r>
              <a:rPr lang="en-US" dirty="0"/>
              <a:t>e</a:t>
            </a:r>
            <a:r>
              <a:rPr lang="en-US" dirty="0" smtClean="0"/>
              <a:t>mpathize with it </a:t>
            </a:r>
          </a:p>
          <a:p>
            <a:pPr marL="0" indent="0" algn="ctr">
              <a:buNone/>
            </a:pPr>
            <a:r>
              <a:rPr lang="en-US" dirty="0" smtClean="0"/>
              <a:t>Then find a middle ground to live with it</a:t>
            </a:r>
          </a:p>
          <a:p>
            <a:pPr marL="0" indent="0" algn="ctr">
              <a:buNone/>
            </a:pPr>
            <a:r>
              <a:rPr lang="en-US" dirty="0" err="1" smtClean="0"/>
              <a:t>Zainab</a:t>
            </a:r>
            <a:r>
              <a:rPr lang="en-US" dirty="0" smtClean="0"/>
              <a:t> </a:t>
            </a:r>
            <a:r>
              <a:rPr lang="en-US" dirty="0" err="1" smtClean="0"/>
              <a:t>Oladapo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Conversations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Make it  a kind of Date (private , cozy no distractions)</a:t>
            </a:r>
          </a:p>
          <a:p>
            <a:pPr marL="0" indent="0">
              <a:buNone/>
            </a:pPr>
            <a:r>
              <a:rPr lang="en-US" dirty="0" smtClean="0"/>
              <a:t>Have a time limit 30min max</a:t>
            </a:r>
          </a:p>
          <a:p>
            <a:pPr marL="0" indent="0">
              <a:buNone/>
            </a:pPr>
            <a:r>
              <a:rPr lang="en-US" dirty="0" smtClean="0"/>
              <a:t>First MC</a:t>
            </a:r>
          </a:p>
          <a:p>
            <a:r>
              <a:rPr lang="en-US" dirty="0" smtClean="0"/>
              <a:t> objective is to learn money background – Be curious . No </a:t>
            </a:r>
            <a:r>
              <a:rPr lang="en-US" dirty="0" err="1" smtClean="0"/>
              <a:t>judgement</a:t>
            </a:r>
            <a:endParaRPr lang="en-US" dirty="0" smtClean="0"/>
          </a:p>
          <a:p>
            <a:r>
              <a:rPr lang="en-US" dirty="0" smtClean="0"/>
              <a:t>Determine  money personality </a:t>
            </a:r>
          </a:p>
          <a:p>
            <a:pPr marL="0" indent="0">
              <a:buNone/>
            </a:pPr>
            <a:r>
              <a:rPr lang="en-US" dirty="0" smtClean="0"/>
              <a:t>Subsequent MC’s</a:t>
            </a:r>
          </a:p>
          <a:p>
            <a:pPr marL="0" indent="0">
              <a:buNone/>
            </a:pPr>
            <a:r>
              <a:rPr lang="en-US" dirty="0" smtClean="0"/>
              <a:t>Bring up your “Feelings” about existing money issues</a:t>
            </a:r>
          </a:p>
          <a:p>
            <a:pPr marL="0" indent="0">
              <a:buNone/>
            </a:pPr>
            <a:r>
              <a:rPr lang="en-US" dirty="0" err="1" smtClean="0"/>
              <a:t>Preframe</a:t>
            </a:r>
            <a:r>
              <a:rPr lang="en-US" dirty="0" smtClean="0"/>
              <a:t> fact that you both need to converse </a:t>
            </a:r>
            <a:r>
              <a:rPr lang="en-US" dirty="0" err="1" smtClean="0"/>
              <a:t>ie</a:t>
            </a:r>
            <a:r>
              <a:rPr lang="en-US" dirty="0" smtClean="0"/>
              <a:t> two way sharing of critical info to move toward a common goal</a:t>
            </a:r>
          </a:p>
          <a:p>
            <a:pPr marL="0" indent="0">
              <a:buNone/>
            </a:pPr>
            <a:r>
              <a:rPr lang="en-US" dirty="0"/>
              <a:t>No accusations |No blame |No emotions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8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Money Personality </a:t>
            </a:r>
            <a:r>
              <a:rPr lang="en-US" dirty="0" err="1" smtClean="0"/>
              <a:t>Assesement</a:t>
            </a:r>
            <a:r>
              <a:rPr lang="en-US" dirty="0" smtClean="0"/>
              <a:t> </a:t>
            </a:r>
            <a:r>
              <a:rPr lang="en-US" dirty="0"/>
              <a:t>on </a:t>
            </a:r>
            <a:r>
              <a:rPr lang="en-US" dirty="0">
                <a:hlinkClick r:id="rId2"/>
              </a:rPr>
              <a:t>https://themoneycouple.com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Determine any MC’s you need to have , plan it &amp; carry out MC1</a:t>
            </a:r>
          </a:p>
          <a:p>
            <a:r>
              <a:rPr lang="en-US" dirty="0" smtClean="0"/>
              <a:t>Study the Financial Fidelity Blueprint – 7 Steps to Marital </a:t>
            </a:r>
            <a:r>
              <a:rPr lang="en-US" smtClean="0"/>
              <a:t>Money Bliss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058" y="311337"/>
            <a:ext cx="4419600" cy="1325563"/>
          </a:xfrm>
        </p:spPr>
        <p:txBody>
          <a:bodyPr/>
          <a:lstStyle/>
          <a:p>
            <a:pPr algn="ctr"/>
            <a:r>
              <a:rPr lang="en-US" smtClean="0"/>
              <a:t>End 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423" y="1798731"/>
            <a:ext cx="6692153" cy="456172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Arial Rounded MT Bold" charset="0"/>
                <a:ea typeface="Arial Rounded MT Bold" charset="0"/>
                <a:cs typeface="Arial Rounded MT Bold" charset="0"/>
              </a:rPr>
              <a:t>MODULE FIVE</a:t>
            </a:r>
            <a:endParaRPr lang="en-US" dirty="0"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Thriving in  </a:t>
            </a:r>
            <a:r>
              <a:rPr lang="en-US" dirty="0" smtClean="0">
                <a:solidFill>
                  <a:srgbClr val="EFA814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Money </a:t>
            </a:r>
            <a:r>
              <a:rPr lang="en-US" dirty="0" smtClean="0">
                <a:solidFill>
                  <a:srgbClr val="00B05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Relationships</a:t>
            </a:r>
            <a:endParaRPr lang="en-US" dirty="0">
              <a:solidFill>
                <a:srgbClr val="00B05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endParaRPr lang="en-US" dirty="0">
              <a:solidFill>
                <a:srgbClr val="00B050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indent="0" algn="ctr">
              <a:buNone/>
            </a:pP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QUESTIONS?</a:t>
            </a:r>
          </a:p>
          <a:p>
            <a:pPr marL="0" indent="0" algn="ctr">
              <a:buNone/>
            </a:pPr>
            <a:r>
              <a:rPr lang="en-US" dirty="0">
                <a:latin typeface="Arial Rounded MT Bold" charset="0"/>
                <a:ea typeface="Arial Rounded MT Bold" charset="0"/>
                <a:cs typeface="Arial Rounded MT Bold" charset="0"/>
              </a:rPr>
              <a:t>TAKEAWAYS?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094" y="2374900"/>
            <a:ext cx="4123684" cy="259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Money Personality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32285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Summation of your habits and relationship with money </a:t>
            </a:r>
          </a:p>
          <a:p>
            <a:r>
              <a:rPr lang="en-US" dirty="0" smtClean="0"/>
              <a:t>Risk </a:t>
            </a:r>
            <a:r>
              <a:rPr lang="en-US" dirty="0" smtClean="0"/>
              <a:t>Taker</a:t>
            </a:r>
          </a:p>
          <a:p>
            <a:r>
              <a:rPr lang="en-US" dirty="0" smtClean="0"/>
              <a:t>Spender</a:t>
            </a:r>
          </a:p>
          <a:p>
            <a:r>
              <a:rPr lang="en-US" dirty="0" smtClean="0"/>
              <a:t>Saver</a:t>
            </a:r>
          </a:p>
          <a:p>
            <a:r>
              <a:rPr lang="en-US" dirty="0" smtClean="0"/>
              <a:t>Security Seeker (Hoarder)</a:t>
            </a:r>
          </a:p>
          <a:p>
            <a:r>
              <a:rPr lang="en-US" dirty="0" smtClean="0"/>
              <a:t>Flyer (Avoider)</a:t>
            </a:r>
          </a:p>
          <a:p>
            <a:pPr marL="0" indent="0">
              <a:buNone/>
            </a:pPr>
            <a:r>
              <a:rPr lang="en-US" sz="1800" dirty="0" smtClean="0"/>
              <a:t>Adapted from </a:t>
            </a:r>
            <a:r>
              <a:rPr lang="en-US" sz="1800" dirty="0" err="1" smtClean="0"/>
              <a:t>moneycouple.com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0010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Taker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Entrepreneurs &amp; Visionaries</a:t>
            </a:r>
          </a:p>
          <a:p>
            <a:r>
              <a:rPr lang="en-US" dirty="0" smtClean="0"/>
              <a:t>Put every kobo/penny they have into a high risk venture</a:t>
            </a:r>
          </a:p>
          <a:p>
            <a:r>
              <a:rPr lang="en-US" dirty="0" smtClean="0"/>
              <a:t>Easily end up as billionaires or bankrupt</a:t>
            </a:r>
          </a:p>
          <a:p>
            <a:r>
              <a:rPr lang="en-US" dirty="0" smtClean="0"/>
              <a:t>Love adventure, the thrill of the chase. Not the bank account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806" y="2269938"/>
            <a:ext cx="5184394" cy="346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2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50859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 smtClean="0"/>
              <a:t>the high that comes from spending</a:t>
            </a:r>
          </a:p>
          <a:p>
            <a:r>
              <a:rPr lang="en-US" dirty="0" smtClean="0"/>
              <a:t>Either for herself or others</a:t>
            </a:r>
          </a:p>
          <a:p>
            <a:r>
              <a:rPr lang="en-US" dirty="0" smtClean="0"/>
              <a:t>No matter how much or little the money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06" y="2058895"/>
            <a:ext cx="5208494" cy="30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2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376" y="1825625"/>
            <a:ext cx="5683624" cy="4351338"/>
          </a:xfrm>
        </p:spPr>
        <p:txBody>
          <a:bodyPr/>
          <a:lstStyle/>
          <a:p>
            <a:r>
              <a:rPr lang="en-US" dirty="0" smtClean="0"/>
              <a:t>Loves to save money</a:t>
            </a:r>
          </a:p>
          <a:p>
            <a:r>
              <a:rPr lang="en-US" dirty="0" smtClean="0"/>
              <a:t>Gets a thrill out of getting a good deal</a:t>
            </a:r>
          </a:p>
          <a:p>
            <a:r>
              <a:rPr lang="en-US" dirty="0" smtClean="0"/>
              <a:t>Always looking for ways to save whether she has loads of money or little</a:t>
            </a:r>
          </a:p>
          <a:p>
            <a:r>
              <a:rPr lang="en-US" dirty="0" smtClean="0"/>
              <a:t>Enjoys helping others save too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690688"/>
            <a:ext cx="5161997" cy="360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5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Seeker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Always looking ahead </a:t>
            </a:r>
          </a:p>
          <a:p>
            <a:r>
              <a:rPr lang="en-US" dirty="0" smtClean="0"/>
              <a:t>&amp; Thinking about the</a:t>
            </a:r>
            <a:r>
              <a:rPr lang="en-US" dirty="0"/>
              <a:t> </a:t>
            </a:r>
            <a:r>
              <a:rPr lang="en-US" dirty="0" smtClean="0"/>
              <a:t>plan for the future</a:t>
            </a:r>
          </a:p>
          <a:p>
            <a:r>
              <a:rPr lang="en-US" dirty="0" smtClean="0"/>
              <a:t>Makes them feel secure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451" y="2314808"/>
            <a:ext cx="6337097" cy="3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Flyer/Avoider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RARELY</a:t>
            </a:r>
          </a:p>
          <a:p>
            <a:pPr lvl="1"/>
            <a:r>
              <a:rPr lang="en-US" dirty="0" smtClean="0"/>
              <a:t>Talk, Think or Care about Money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Prefers Relationships </a:t>
            </a:r>
            <a:r>
              <a:rPr lang="en-US" dirty="0" smtClean="0"/>
              <a:t>Over Money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944" y="2311399"/>
            <a:ext cx="4541506" cy="278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Rights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The financial support form a  husband to his wife/family is according to his financial capability (Food, Clothing, Housing &amp;other basic needs).                  [*Al </a:t>
            </a:r>
            <a:r>
              <a:rPr lang="en-GB" dirty="0" err="1"/>
              <a:t>Baqarah</a:t>
            </a:r>
            <a:r>
              <a:rPr lang="en-GB" dirty="0"/>
              <a:t> 2:286,236,233; At- </a:t>
            </a:r>
            <a:r>
              <a:rPr lang="en-GB" dirty="0" err="1"/>
              <a:t>Talaq</a:t>
            </a:r>
            <a:r>
              <a:rPr lang="en-GB" dirty="0"/>
              <a:t> 65:6.7, Hadith by </a:t>
            </a:r>
            <a:r>
              <a:rPr lang="en-GB" dirty="0" err="1"/>
              <a:t>Tabarani</a:t>
            </a:r>
            <a:r>
              <a:rPr lang="en-GB" dirty="0"/>
              <a:t>…]</a:t>
            </a:r>
          </a:p>
          <a:p>
            <a:pPr algn="just"/>
            <a:r>
              <a:rPr lang="en-GB" dirty="0"/>
              <a:t>A man is expected to be financially self-sufficient and independent (In order to provide for wife &amp; family)[*Hadith narrated by </a:t>
            </a:r>
            <a:r>
              <a:rPr lang="en-GB" dirty="0" err="1"/>
              <a:t>Bukhari</a:t>
            </a:r>
            <a:r>
              <a:rPr lang="en-GB" dirty="0"/>
              <a:t>, Muslim…] </a:t>
            </a:r>
          </a:p>
          <a:p>
            <a:pPr algn="just"/>
            <a:r>
              <a:rPr lang="en-GB" dirty="0"/>
              <a:t>A mans spending on his wife and family is charity for him. [*Hadiths by Ahmad, </a:t>
            </a:r>
            <a:r>
              <a:rPr lang="en-GB" dirty="0" err="1"/>
              <a:t>Bukhari</a:t>
            </a:r>
            <a:r>
              <a:rPr lang="en-GB" dirty="0"/>
              <a:t>, Muslim…]</a:t>
            </a:r>
          </a:p>
          <a:p>
            <a:pPr algn="just"/>
            <a:r>
              <a:rPr lang="en-GB" dirty="0"/>
              <a:t>A mans first concern should be to sufficiently provide for his wife(</a:t>
            </a:r>
            <a:r>
              <a:rPr lang="en-GB" dirty="0" err="1"/>
              <a:t>ves</a:t>
            </a:r>
            <a:r>
              <a:rPr lang="en-GB" dirty="0"/>
              <a:t>) and family – even before giving money for </a:t>
            </a:r>
            <a:r>
              <a:rPr lang="en-GB" dirty="0" err="1"/>
              <a:t>Allahs</a:t>
            </a:r>
            <a:r>
              <a:rPr lang="en-GB" dirty="0"/>
              <a:t> cause [*Hadiths by Muslim, Ahmad…] </a:t>
            </a:r>
          </a:p>
          <a:p>
            <a:pPr algn="just"/>
            <a:r>
              <a:rPr lang="en-GB" dirty="0"/>
              <a:t>When  a man restricts/denies financial support , a wife is justified to take without husbands permission portion of his money that would satisfy  her and the children[*Hadith by Muslim]</a:t>
            </a:r>
          </a:p>
          <a:p>
            <a:pPr algn="just"/>
            <a:r>
              <a:rPr lang="en-GB" dirty="0"/>
              <a:t>It is a sin for a man to neglect appropriately supporting his wife and dependants.[*Hadiths by Muslim, Ahmad, Abu </a:t>
            </a:r>
            <a:r>
              <a:rPr lang="en-GB" dirty="0" err="1"/>
              <a:t>Dawud</a:t>
            </a:r>
            <a:r>
              <a:rPr lang="en-GB" dirty="0"/>
              <a:t>…]</a:t>
            </a:r>
            <a:endParaRPr lang="en-GB" sz="1400" dirty="0"/>
          </a:p>
          <a:p>
            <a:pPr marL="0" indent="0" algn="just">
              <a:buNone/>
            </a:pPr>
            <a:r>
              <a:rPr lang="en-GB" sz="2000" b="1" dirty="0"/>
              <a:t>*Rulings derived from referenced Quran verses/hadiths – adapted from ‘Fragile Vessels’ by </a:t>
            </a:r>
            <a:r>
              <a:rPr lang="en-GB" sz="2000" b="1" dirty="0" err="1"/>
              <a:t>Mumamad</a:t>
            </a:r>
            <a:r>
              <a:rPr lang="en-GB" sz="2000" b="1" dirty="0"/>
              <a:t> Mustafa al </a:t>
            </a:r>
            <a:r>
              <a:rPr lang="en-GB" sz="2000" b="1" dirty="0" err="1"/>
              <a:t>Jibaly</a:t>
            </a:r>
            <a:endParaRPr lang="en-GB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Rights &amp;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GB" dirty="0"/>
              <a:t>A wife must show gratitude to her husband to gain </a:t>
            </a:r>
            <a:r>
              <a:rPr lang="en-GB" dirty="0" err="1"/>
              <a:t>Allahs</a:t>
            </a:r>
            <a:r>
              <a:rPr lang="en-GB" dirty="0"/>
              <a:t> mercy [*Hadith by An </a:t>
            </a:r>
            <a:r>
              <a:rPr lang="en-GB" dirty="0" err="1"/>
              <a:t>Nasa’i</a:t>
            </a:r>
            <a:r>
              <a:rPr lang="en-GB" dirty="0"/>
              <a:t>] </a:t>
            </a:r>
            <a:r>
              <a:rPr lang="en-GB" dirty="0" err="1"/>
              <a:t>Examplified</a:t>
            </a:r>
            <a:r>
              <a:rPr lang="en-GB" dirty="0"/>
              <a:t> by our mother Khadijah bint </a:t>
            </a:r>
            <a:r>
              <a:rPr lang="en-GB" dirty="0" err="1"/>
              <a:t>Khuwaylid</a:t>
            </a:r>
            <a:r>
              <a:rPr lang="en-GB" dirty="0"/>
              <a:t> (R.A) wealthier than the prophet S.A.W by far but not arrogant or ungrateful to her husband.</a:t>
            </a:r>
          </a:p>
          <a:p>
            <a:pPr algn="just"/>
            <a:r>
              <a:rPr lang="en-GB" dirty="0"/>
              <a:t>A wife must safeguard/care for her husbands wealth/property in his absence/presence. [*An </a:t>
            </a:r>
            <a:r>
              <a:rPr lang="en-GB" dirty="0" err="1"/>
              <a:t>Nisa</a:t>
            </a:r>
            <a:r>
              <a:rPr lang="en-GB" dirty="0"/>
              <a:t> 4:34, Hadiths by Ahmad, </a:t>
            </a:r>
            <a:r>
              <a:rPr lang="en-GB" dirty="0" err="1"/>
              <a:t>Bukhari</a:t>
            </a:r>
            <a:r>
              <a:rPr lang="en-GB" dirty="0"/>
              <a:t>, Muslim… ] </a:t>
            </a:r>
          </a:p>
          <a:p>
            <a:pPr algn="just"/>
            <a:r>
              <a:rPr lang="en-GB" dirty="0"/>
              <a:t>A wife may not give out anything of her husbands possessions including food without his permission or implicit consent even in charity. [*Hadith  by </a:t>
            </a:r>
            <a:r>
              <a:rPr lang="en-GB" dirty="0" err="1"/>
              <a:t>Adu</a:t>
            </a:r>
            <a:r>
              <a:rPr lang="en-GB" dirty="0"/>
              <a:t> </a:t>
            </a:r>
            <a:r>
              <a:rPr lang="en-GB" dirty="0" err="1"/>
              <a:t>Dawud</a:t>
            </a:r>
            <a:r>
              <a:rPr lang="en-GB" dirty="0"/>
              <a:t> ,Ibn </a:t>
            </a:r>
            <a:r>
              <a:rPr lang="en-GB" dirty="0" err="1"/>
              <a:t>Majah</a:t>
            </a:r>
            <a:r>
              <a:rPr lang="en-GB" dirty="0"/>
              <a:t>…]</a:t>
            </a:r>
          </a:p>
          <a:p>
            <a:pPr algn="just"/>
            <a:r>
              <a:rPr lang="en-GB" dirty="0"/>
              <a:t>A wife receives half the reward of giving husbands money/property in charity (knowing he wont object) he gets the other half, both gets rewarded !    [* Hadiths </a:t>
            </a:r>
            <a:r>
              <a:rPr lang="en-GB" dirty="0" err="1"/>
              <a:t>Bukhari</a:t>
            </a:r>
            <a:r>
              <a:rPr lang="en-GB" dirty="0"/>
              <a:t> ,Muslim…]</a:t>
            </a:r>
          </a:p>
          <a:p>
            <a:r>
              <a:rPr lang="en-GB" dirty="0"/>
              <a:t>A woman has the full right to ownership of property and her husband has no right to take from it (including her jewellery, dowry, clothing)  without her permission.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b="1" dirty="0"/>
              <a:t>*Rulings derived from referenced Quran verses/hadiths – adapted from  ‘Fragile Vessels’ by </a:t>
            </a:r>
            <a:r>
              <a:rPr lang="en-GB" sz="2000" b="1" dirty="0" err="1"/>
              <a:t>Mumamad</a:t>
            </a:r>
            <a:r>
              <a:rPr lang="en-GB" sz="2000" b="1" dirty="0"/>
              <a:t> Mustafa al </a:t>
            </a:r>
            <a:r>
              <a:rPr lang="en-GB" sz="2000" b="1" dirty="0" err="1"/>
              <a:t>Jibaly</a:t>
            </a:r>
            <a:endParaRPr lang="en-GB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</TotalTime>
  <Words>732</Words>
  <Application>Microsoft Macintosh PowerPoint</Application>
  <PresentationFormat>Widescreen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 Rounded MT Bold</vt:lpstr>
      <vt:lpstr>Calibri</vt:lpstr>
      <vt:lpstr>Calibri Light</vt:lpstr>
      <vt:lpstr>Arial</vt:lpstr>
      <vt:lpstr>Office Theme</vt:lpstr>
      <vt:lpstr>Taking Charge of Your Finances 100%, </vt:lpstr>
      <vt:lpstr>Your Money Personality</vt:lpstr>
      <vt:lpstr>Risk Taker</vt:lpstr>
      <vt:lpstr>Spender</vt:lpstr>
      <vt:lpstr>Saver</vt:lpstr>
      <vt:lpstr>Security Seeker</vt:lpstr>
      <vt:lpstr>Flyer/Avoider</vt:lpstr>
      <vt:lpstr>Money Rights &amp; Responsibilities</vt:lpstr>
      <vt:lpstr>Money Rights &amp; Responsibilities</vt:lpstr>
      <vt:lpstr>Money in Relationships</vt:lpstr>
      <vt:lpstr>Money Conversations</vt:lpstr>
      <vt:lpstr>Activity</vt:lpstr>
      <vt:lpstr>End of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53</cp:revision>
  <dcterms:created xsi:type="dcterms:W3CDTF">2018-04-28T20:10:33Z</dcterms:created>
  <dcterms:modified xsi:type="dcterms:W3CDTF">2018-06-02T09:25:11Z</dcterms:modified>
</cp:coreProperties>
</file>