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4011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3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3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2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769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2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0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187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59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1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2E95462-5BE3-4D41-84B4-9C1F9BB9A815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4550DCF-289B-4933-BFF2-45CAD7DE6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4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3853" y="845272"/>
            <a:ext cx="9827491" cy="2387600"/>
          </a:xfrm>
        </p:spPr>
        <p:txBody>
          <a:bodyPr/>
          <a:lstStyle/>
          <a:p>
            <a:r>
              <a:rPr lang="en-US" dirty="0"/>
              <a:t>Introduction to TCP/IP Course</a:t>
            </a:r>
          </a:p>
        </p:txBody>
      </p:sp>
    </p:spTree>
    <p:extLst>
      <p:ext uri="{BB962C8B-B14F-4D97-AF65-F5344CB8AC3E}">
        <p14:creationId xmlns:p14="http://schemas.microsoft.com/office/powerpoint/2010/main" val="100810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we will be discussing in the course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brief history of TCP/IP</a:t>
            </a:r>
          </a:p>
          <a:p>
            <a:r>
              <a:rPr lang="en-US" dirty="0"/>
              <a:t>Comparing the TCP/IP model to the OSI and the new TCP/IP model</a:t>
            </a:r>
          </a:p>
          <a:p>
            <a:r>
              <a:rPr lang="en-US" dirty="0"/>
              <a:t>How the layers map over from the different models</a:t>
            </a:r>
          </a:p>
          <a:p>
            <a:r>
              <a:rPr lang="en-US" dirty="0"/>
              <a:t>We will breaking down the different layers of the TCP/IP model</a:t>
            </a:r>
          </a:p>
          <a:p>
            <a:pPr lvl="1"/>
            <a:r>
              <a:rPr lang="en-US" dirty="0"/>
              <a:t>Also will be discussing port numbers </a:t>
            </a:r>
          </a:p>
          <a:p>
            <a:r>
              <a:rPr lang="en-US" dirty="0"/>
              <a:t>Most importantly we will be addressing the IP portion of the model</a:t>
            </a:r>
          </a:p>
          <a:p>
            <a:pPr lvl="1"/>
            <a:r>
              <a:rPr lang="en-US" dirty="0"/>
              <a:t>Terminology</a:t>
            </a:r>
          </a:p>
          <a:p>
            <a:pPr lvl="1"/>
            <a:r>
              <a:rPr lang="en-US" dirty="0"/>
              <a:t>Flat vs Hierarchical</a:t>
            </a:r>
          </a:p>
          <a:p>
            <a:pPr lvl="1"/>
            <a:r>
              <a:rPr lang="en-US" dirty="0"/>
              <a:t>Networks and class ranges</a:t>
            </a:r>
          </a:p>
          <a:p>
            <a:pPr lvl="1"/>
            <a:r>
              <a:rPr lang="en-US" dirty="0"/>
              <a:t>Private IP addressing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1249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185</TotalTime>
  <Words>88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Corbel</vt:lpstr>
      <vt:lpstr>Basis</vt:lpstr>
      <vt:lpstr>Introduction to TCP/IP Course</vt:lpstr>
      <vt:lpstr>Topics we will be discussing in the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Jarhead</dc:creator>
  <cp:lastModifiedBy>Jarhead</cp:lastModifiedBy>
  <cp:revision>6</cp:revision>
  <dcterms:created xsi:type="dcterms:W3CDTF">2017-05-23T18:33:01Z</dcterms:created>
  <dcterms:modified xsi:type="dcterms:W3CDTF">2017-05-25T15:48:35Z</dcterms:modified>
</cp:coreProperties>
</file>