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BB991-6B9F-4D15-8526-C321B4B190FB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B4B2FAA4-FD9F-4CBD-8612-035440614AAF}">
      <dgm:prSet/>
      <dgm:spPr/>
      <dgm:t>
        <a:bodyPr/>
        <a:lstStyle/>
        <a:p>
          <a:r>
            <a:rPr lang="th-TH" dirty="0"/>
            <a:t>Pexels</a:t>
          </a:r>
        </a:p>
      </dgm:t>
    </dgm:pt>
    <dgm:pt modelId="{1B18A951-70DD-4863-96E7-056F3369F61A}" type="parTrans" cxnId="{0184D513-2D2E-44FA-BD45-351931A625F5}">
      <dgm:prSet/>
      <dgm:spPr/>
      <dgm:t>
        <a:bodyPr/>
        <a:lstStyle/>
        <a:p>
          <a:endParaRPr lang="th-TH"/>
        </a:p>
      </dgm:t>
    </dgm:pt>
    <dgm:pt modelId="{25110E5B-83C9-4DC9-B608-9E8256C69E1C}" type="sibTrans" cxnId="{0184D513-2D2E-44FA-BD45-351931A625F5}">
      <dgm:prSet/>
      <dgm:spPr/>
      <dgm:t>
        <a:bodyPr/>
        <a:lstStyle/>
        <a:p>
          <a:endParaRPr lang="th-TH"/>
        </a:p>
      </dgm:t>
    </dgm:pt>
    <dgm:pt modelId="{0BC27CD2-7B26-4854-BCAD-8CF0F50FEEC2}">
      <dgm:prSet/>
      <dgm:spPr/>
      <dgm:t>
        <a:bodyPr/>
        <a:lstStyle/>
        <a:p>
          <a:r>
            <a:rPr lang="th-TH"/>
            <a:t>Pixton Comic Characters</a:t>
          </a:r>
        </a:p>
      </dgm:t>
    </dgm:pt>
    <dgm:pt modelId="{17C086DE-EE9F-4EDD-B741-CD906ED217C6}" type="parTrans" cxnId="{7D0E97D8-C524-4936-901B-1807D524DACC}">
      <dgm:prSet/>
      <dgm:spPr/>
      <dgm:t>
        <a:bodyPr/>
        <a:lstStyle/>
        <a:p>
          <a:endParaRPr lang="th-TH"/>
        </a:p>
      </dgm:t>
    </dgm:pt>
    <dgm:pt modelId="{9EC690D1-9824-454D-AD1B-5A659D773CE3}" type="sibTrans" cxnId="{7D0E97D8-C524-4936-901B-1807D524DACC}">
      <dgm:prSet/>
      <dgm:spPr/>
      <dgm:t>
        <a:bodyPr/>
        <a:lstStyle/>
        <a:p>
          <a:endParaRPr lang="th-TH"/>
        </a:p>
      </dgm:t>
    </dgm:pt>
    <dgm:pt modelId="{43F17A42-6D47-404F-A307-0E14B9E2D393}">
      <dgm:prSet/>
      <dgm:spPr/>
      <dgm:t>
        <a:bodyPr/>
        <a:lstStyle/>
        <a:p>
          <a:r>
            <a:rPr lang="th-TH" dirty="0"/>
            <a:t>Icon</a:t>
          </a:r>
          <a:r>
            <a:rPr lang="en-US" dirty="0"/>
            <a:t>Scout</a:t>
          </a:r>
          <a:endParaRPr lang="th-TH" dirty="0"/>
        </a:p>
      </dgm:t>
    </dgm:pt>
    <dgm:pt modelId="{02FF596C-91B1-4EF8-A8BA-6E1726F60D4C}" type="parTrans" cxnId="{92D478FB-E6C3-4DE9-921A-27009B8C5FDD}">
      <dgm:prSet/>
      <dgm:spPr/>
      <dgm:t>
        <a:bodyPr/>
        <a:lstStyle/>
        <a:p>
          <a:endParaRPr lang="th-TH"/>
        </a:p>
      </dgm:t>
    </dgm:pt>
    <dgm:pt modelId="{4EB5A195-72F1-42DD-84FB-200E795B0436}" type="sibTrans" cxnId="{92D478FB-E6C3-4DE9-921A-27009B8C5FDD}">
      <dgm:prSet/>
      <dgm:spPr/>
      <dgm:t>
        <a:bodyPr/>
        <a:lstStyle/>
        <a:p>
          <a:endParaRPr lang="th-TH"/>
        </a:p>
      </dgm:t>
    </dgm:pt>
    <dgm:pt modelId="{3A937B35-9F7A-455E-AC41-B45F4BCEBD10}">
      <dgm:prSet/>
      <dgm:spPr/>
      <dgm:t>
        <a:bodyPr/>
        <a:lstStyle/>
        <a:p>
          <a:r>
            <a:rPr lang="th-TH" dirty="0"/>
            <a:t>QR4Office</a:t>
          </a:r>
        </a:p>
      </dgm:t>
    </dgm:pt>
    <dgm:pt modelId="{16CC5E72-3A48-4D3B-9FE9-06F8B0C5C1FA}" type="parTrans" cxnId="{D1C76E3B-35DD-41ED-B462-E556238FB567}">
      <dgm:prSet/>
      <dgm:spPr/>
      <dgm:t>
        <a:bodyPr/>
        <a:lstStyle/>
        <a:p>
          <a:endParaRPr lang="th-TH"/>
        </a:p>
      </dgm:t>
    </dgm:pt>
    <dgm:pt modelId="{D2B5F599-F2B0-4A2E-B896-5ACED19D1B3C}" type="sibTrans" cxnId="{D1C76E3B-35DD-41ED-B462-E556238FB567}">
      <dgm:prSet/>
      <dgm:spPr/>
      <dgm:t>
        <a:bodyPr/>
        <a:lstStyle/>
        <a:p>
          <a:endParaRPr lang="th-TH"/>
        </a:p>
      </dgm:t>
    </dgm:pt>
    <dgm:pt modelId="{3771F727-030E-478F-9A74-AF07E851F91D}" type="pres">
      <dgm:prSet presAssocID="{95FBB991-6B9F-4D15-8526-C321B4B190FB}" presName="Name0" presStyleCnt="0">
        <dgm:presLayoutVars>
          <dgm:dir/>
          <dgm:resizeHandles val="exact"/>
        </dgm:presLayoutVars>
      </dgm:prSet>
      <dgm:spPr/>
    </dgm:pt>
    <dgm:pt modelId="{11ACE5ED-CD72-41BA-8274-D0B80006A48E}" type="pres">
      <dgm:prSet presAssocID="{B4B2FAA4-FD9F-4CBD-8612-035440614AAF}" presName="node" presStyleLbl="node1" presStyleIdx="0" presStyleCnt="4">
        <dgm:presLayoutVars>
          <dgm:bulletEnabled val="1"/>
        </dgm:presLayoutVars>
      </dgm:prSet>
      <dgm:spPr/>
    </dgm:pt>
    <dgm:pt modelId="{80E4690C-ACBB-417D-A0F1-6785E6EE04AC}" type="pres">
      <dgm:prSet presAssocID="{25110E5B-83C9-4DC9-B608-9E8256C69E1C}" presName="sibTrans" presStyleLbl="sibTrans2D1" presStyleIdx="0" presStyleCnt="3"/>
      <dgm:spPr/>
    </dgm:pt>
    <dgm:pt modelId="{B24A28E3-55BA-4B4B-B3D0-0ADEAA6C7B61}" type="pres">
      <dgm:prSet presAssocID="{25110E5B-83C9-4DC9-B608-9E8256C69E1C}" presName="connectorText" presStyleLbl="sibTrans2D1" presStyleIdx="0" presStyleCnt="3"/>
      <dgm:spPr/>
    </dgm:pt>
    <dgm:pt modelId="{1ABD76DF-E090-4641-8FEE-8170269123CE}" type="pres">
      <dgm:prSet presAssocID="{0BC27CD2-7B26-4854-BCAD-8CF0F50FEEC2}" presName="node" presStyleLbl="node1" presStyleIdx="1" presStyleCnt="4">
        <dgm:presLayoutVars>
          <dgm:bulletEnabled val="1"/>
        </dgm:presLayoutVars>
      </dgm:prSet>
      <dgm:spPr/>
    </dgm:pt>
    <dgm:pt modelId="{52D1F840-D18C-4BB2-B435-76D8038E0B76}" type="pres">
      <dgm:prSet presAssocID="{9EC690D1-9824-454D-AD1B-5A659D773CE3}" presName="sibTrans" presStyleLbl="sibTrans2D1" presStyleIdx="1" presStyleCnt="3"/>
      <dgm:spPr/>
    </dgm:pt>
    <dgm:pt modelId="{3E00234A-844B-4861-B18F-2358D219850C}" type="pres">
      <dgm:prSet presAssocID="{9EC690D1-9824-454D-AD1B-5A659D773CE3}" presName="connectorText" presStyleLbl="sibTrans2D1" presStyleIdx="1" presStyleCnt="3"/>
      <dgm:spPr/>
    </dgm:pt>
    <dgm:pt modelId="{03B01E34-5AC3-40A5-BDBA-11F322751973}" type="pres">
      <dgm:prSet presAssocID="{43F17A42-6D47-404F-A307-0E14B9E2D393}" presName="node" presStyleLbl="node1" presStyleIdx="2" presStyleCnt="4" custLinFactNeighborY="0">
        <dgm:presLayoutVars>
          <dgm:bulletEnabled val="1"/>
        </dgm:presLayoutVars>
      </dgm:prSet>
      <dgm:spPr/>
    </dgm:pt>
    <dgm:pt modelId="{05F02D94-A4FA-4A01-B52F-81E539A6F45B}" type="pres">
      <dgm:prSet presAssocID="{4EB5A195-72F1-42DD-84FB-200E795B0436}" presName="sibTrans" presStyleLbl="sibTrans2D1" presStyleIdx="2" presStyleCnt="3"/>
      <dgm:spPr/>
    </dgm:pt>
    <dgm:pt modelId="{96CC99B5-A2D8-4CEA-A711-5A771B871E09}" type="pres">
      <dgm:prSet presAssocID="{4EB5A195-72F1-42DD-84FB-200E795B0436}" presName="connectorText" presStyleLbl="sibTrans2D1" presStyleIdx="2" presStyleCnt="3"/>
      <dgm:spPr/>
    </dgm:pt>
    <dgm:pt modelId="{9C8B3EA3-E4FD-4629-94DF-3EB723C9D4BB}" type="pres">
      <dgm:prSet presAssocID="{3A937B35-9F7A-455E-AC41-B45F4BCEBD10}" presName="node" presStyleLbl="node1" presStyleIdx="3" presStyleCnt="4">
        <dgm:presLayoutVars>
          <dgm:bulletEnabled val="1"/>
        </dgm:presLayoutVars>
      </dgm:prSet>
      <dgm:spPr/>
    </dgm:pt>
  </dgm:ptLst>
  <dgm:cxnLst>
    <dgm:cxn modelId="{737FED0F-5E0B-4A91-B172-B2C5D100D484}" type="presOf" srcId="{3A937B35-9F7A-455E-AC41-B45F4BCEBD10}" destId="{9C8B3EA3-E4FD-4629-94DF-3EB723C9D4BB}" srcOrd="0" destOrd="0" presId="urn:microsoft.com/office/officeart/2005/8/layout/process1"/>
    <dgm:cxn modelId="{0184D513-2D2E-44FA-BD45-351931A625F5}" srcId="{95FBB991-6B9F-4D15-8526-C321B4B190FB}" destId="{B4B2FAA4-FD9F-4CBD-8612-035440614AAF}" srcOrd="0" destOrd="0" parTransId="{1B18A951-70DD-4863-96E7-056F3369F61A}" sibTransId="{25110E5B-83C9-4DC9-B608-9E8256C69E1C}"/>
    <dgm:cxn modelId="{BEC0D427-98C1-40BE-9846-461066C0D422}" type="presOf" srcId="{25110E5B-83C9-4DC9-B608-9E8256C69E1C}" destId="{80E4690C-ACBB-417D-A0F1-6785E6EE04AC}" srcOrd="0" destOrd="0" presId="urn:microsoft.com/office/officeart/2005/8/layout/process1"/>
    <dgm:cxn modelId="{B3014539-0E81-4589-8DD3-844D99794EDA}" type="presOf" srcId="{25110E5B-83C9-4DC9-B608-9E8256C69E1C}" destId="{B24A28E3-55BA-4B4B-B3D0-0ADEAA6C7B61}" srcOrd="1" destOrd="0" presId="urn:microsoft.com/office/officeart/2005/8/layout/process1"/>
    <dgm:cxn modelId="{D1C76E3B-35DD-41ED-B462-E556238FB567}" srcId="{95FBB991-6B9F-4D15-8526-C321B4B190FB}" destId="{3A937B35-9F7A-455E-AC41-B45F4BCEBD10}" srcOrd="3" destOrd="0" parTransId="{16CC5E72-3A48-4D3B-9FE9-06F8B0C5C1FA}" sibTransId="{D2B5F599-F2B0-4A2E-B896-5ACED19D1B3C}"/>
    <dgm:cxn modelId="{8198FB5B-65FB-4D3C-BE19-C85FD8B03831}" type="presOf" srcId="{95FBB991-6B9F-4D15-8526-C321B4B190FB}" destId="{3771F727-030E-478F-9A74-AF07E851F91D}" srcOrd="0" destOrd="0" presId="urn:microsoft.com/office/officeart/2005/8/layout/process1"/>
    <dgm:cxn modelId="{3F9E9746-DF9F-415D-B070-72CB37CDAE13}" type="presOf" srcId="{4EB5A195-72F1-42DD-84FB-200E795B0436}" destId="{05F02D94-A4FA-4A01-B52F-81E539A6F45B}" srcOrd="0" destOrd="0" presId="urn:microsoft.com/office/officeart/2005/8/layout/process1"/>
    <dgm:cxn modelId="{7D2C054F-1DC4-4BA3-9006-50CB7372D79E}" type="presOf" srcId="{0BC27CD2-7B26-4854-BCAD-8CF0F50FEEC2}" destId="{1ABD76DF-E090-4641-8FEE-8170269123CE}" srcOrd="0" destOrd="0" presId="urn:microsoft.com/office/officeart/2005/8/layout/process1"/>
    <dgm:cxn modelId="{D45D7699-1873-4153-AA54-B1869729D507}" type="presOf" srcId="{9EC690D1-9824-454D-AD1B-5A659D773CE3}" destId="{3E00234A-844B-4861-B18F-2358D219850C}" srcOrd="1" destOrd="0" presId="urn:microsoft.com/office/officeart/2005/8/layout/process1"/>
    <dgm:cxn modelId="{7CCDE3BB-E178-4A7F-9BB9-A804F668FD6E}" type="presOf" srcId="{43F17A42-6D47-404F-A307-0E14B9E2D393}" destId="{03B01E34-5AC3-40A5-BDBA-11F322751973}" srcOrd="0" destOrd="0" presId="urn:microsoft.com/office/officeart/2005/8/layout/process1"/>
    <dgm:cxn modelId="{E155FBC6-0305-4214-933E-3ECFF93E9D0C}" type="presOf" srcId="{B4B2FAA4-FD9F-4CBD-8612-035440614AAF}" destId="{11ACE5ED-CD72-41BA-8274-D0B80006A48E}" srcOrd="0" destOrd="0" presId="urn:microsoft.com/office/officeart/2005/8/layout/process1"/>
    <dgm:cxn modelId="{7D0E97D8-C524-4936-901B-1807D524DACC}" srcId="{95FBB991-6B9F-4D15-8526-C321B4B190FB}" destId="{0BC27CD2-7B26-4854-BCAD-8CF0F50FEEC2}" srcOrd="1" destOrd="0" parTransId="{17C086DE-EE9F-4EDD-B741-CD906ED217C6}" sibTransId="{9EC690D1-9824-454D-AD1B-5A659D773CE3}"/>
    <dgm:cxn modelId="{2C5718DA-A08F-410C-A7D6-4FD0F39CBDCE}" type="presOf" srcId="{9EC690D1-9824-454D-AD1B-5A659D773CE3}" destId="{52D1F840-D18C-4BB2-B435-76D8038E0B76}" srcOrd="0" destOrd="0" presId="urn:microsoft.com/office/officeart/2005/8/layout/process1"/>
    <dgm:cxn modelId="{429EEAEA-9B72-4488-A7F2-2BC1506725FC}" type="presOf" srcId="{4EB5A195-72F1-42DD-84FB-200E795B0436}" destId="{96CC99B5-A2D8-4CEA-A711-5A771B871E09}" srcOrd="1" destOrd="0" presId="urn:microsoft.com/office/officeart/2005/8/layout/process1"/>
    <dgm:cxn modelId="{92D478FB-E6C3-4DE9-921A-27009B8C5FDD}" srcId="{95FBB991-6B9F-4D15-8526-C321B4B190FB}" destId="{43F17A42-6D47-404F-A307-0E14B9E2D393}" srcOrd="2" destOrd="0" parTransId="{02FF596C-91B1-4EF8-A8BA-6E1726F60D4C}" sibTransId="{4EB5A195-72F1-42DD-84FB-200E795B0436}"/>
    <dgm:cxn modelId="{B098EAF0-8D4C-4CD8-B2EB-48F3F372A6E6}" type="presParOf" srcId="{3771F727-030E-478F-9A74-AF07E851F91D}" destId="{11ACE5ED-CD72-41BA-8274-D0B80006A48E}" srcOrd="0" destOrd="0" presId="urn:microsoft.com/office/officeart/2005/8/layout/process1"/>
    <dgm:cxn modelId="{4769E26D-B8C8-42BF-8893-9D57031D2B63}" type="presParOf" srcId="{3771F727-030E-478F-9A74-AF07E851F91D}" destId="{80E4690C-ACBB-417D-A0F1-6785E6EE04AC}" srcOrd="1" destOrd="0" presId="urn:microsoft.com/office/officeart/2005/8/layout/process1"/>
    <dgm:cxn modelId="{36AFF165-AD00-46D1-94FE-B49A1427B4BF}" type="presParOf" srcId="{80E4690C-ACBB-417D-A0F1-6785E6EE04AC}" destId="{B24A28E3-55BA-4B4B-B3D0-0ADEAA6C7B61}" srcOrd="0" destOrd="0" presId="urn:microsoft.com/office/officeart/2005/8/layout/process1"/>
    <dgm:cxn modelId="{B22797C6-A1BD-4072-A88E-1C155F28C06D}" type="presParOf" srcId="{3771F727-030E-478F-9A74-AF07E851F91D}" destId="{1ABD76DF-E090-4641-8FEE-8170269123CE}" srcOrd="2" destOrd="0" presId="urn:microsoft.com/office/officeart/2005/8/layout/process1"/>
    <dgm:cxn modelId="{CA6ED308-1C5B-48B7-B7C6-2FF3DF5A5CCF}" type="presParOf" srcId="{3771F727-030E-478F-9A74-AF07E851F91D}" destId="{52D1F840-D18C-4BB2-B435-76D8038E0B76}" srcOrd="3" destOrd="0" presId="urn:microsoft.com/office/officeart/2005/8/layout/process1"/>
    <dgm:cxn modelId="{AA965323-A9C4-4B1F-AF5C-C70ADB95187B}" type="presParOf" srcId="{52D1F840-D18C-4BB2-B435-76D8038E0B76}" destId="{3E00234A-844B-4861-B18F-2358D219850C}" srcOrd="0" destOrd="0" presId="urn:microsoft.com/office/officeart/2005/8/layout/process1"/>
    <dgm:cxn modelId="{3ABB98AE-CEFD-45F7-96F9-842BAACDC6BC}" type="presParOf" srcId="{3771F727-030E-478F-9A74-AF07E851F91D}" destId="{03B01E34-5AC3-40A5-BDBA-11F322751973}" srcOrd="4" destOrd="0" presId="urn:microsoft.com/office/officeart/2005/8/layout/process1"/>
    <dgm:cxn modelId="{4CEBC37A-3549-46F7-8A55-E87282B5D5D1}" type="presParOf" srcId="{3771F727-030E-478F-9A74-AF07E851F91D}" destId="{05F02D94-A4FA-4A01-B52F-81E539A6F45B}" srcOrd="5" destOrd="0" presId="urn:microsoft.com/office/officeart/2005/8/layout/process1"/>
    <dgm:cxn modelId="{6C96419B-01B0-46FC-B3FA-58C0E9017E35}" type="presParOf" srcId="{05F02D94-A4FA-4A01-B52F-81E539A6F45B}" destId="{96CC99B5-A2D8-4CEA-A711-5A771B871E09}" srcOrd="0" destOrd="0" presId="urn:microsoft.com/office/officeart/2005/8/layout/process1"/>
    <dgm:cxn modelId="{1F89F7E4-0656-4EC1-BECA-FEDB5F268ADE}" type="presParOf" srcId="{3771F727-030E-478F-9A74-AF07E851F91D}" destId="{9C8B3EA3-E4FD-4629-94DF-3EB723C9D4B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CE5ED-CD72-41BA-8274-D0B80006A48E}">
      <dsp:nvSpPr>
        <dsp:cNvPr id="0" name=""/>
        <dsp:cNvSpPr/>
      </dsp:nvSpPr>
      <dsp:spPr>
        <a:xfrm>
          <a:off x="4667" y="897230"/>
          <a:ext cx="2040850" cy="12245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kern="1200" dirty="0"/>
            <a:t>Pexels</a:t>
          </a:r>
        </a:p>
      </dsp:txBody>
      <dsp:txXfrm>
        <a:off x="40532" y="933095"/>
        <a:ext cx="1969120" cy="1152780"/>
      </dsp:txXfrm>
    </dsp:sp>
    <dsp:sp modelId="{80E4690C-ACBB-417D-A0F1-6785E6EE04AC}">
      <dsp:nvSpPr>
        <dsp:cNvPr id="0" name=""/>
        <dsp:cNvSpPr/>
      </dsp:nvSpPr>
      <dsp:spPr>
        <a:xfrm>
          <a:off x="2249603" y="1256419"/>
          <a:ext cx="432660" cy="506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/>
        </a:p>
      </dsp:txBody>
      <dsp:txXfrm>
        <a:off x="2249603" y="1357645"/>
        <a:ext cx="302862" cy="303679"/>
      </dsp:txXfrm>
    </dsp:sp>
    <dsp:sp modelId="{1ABD76DF-E090-4641-8FEE-8170269123CE}">
      <dsp:nvSpPr>
        <dsp:cNvPr id="0" name=""/>
        <dsp:cNvSpPr/>
      </dsp:nvSpPr>
      <dsp:spPr>
        <a:xfrm>
          <a:off x="2861858" y="897230"/>
          <a:ext cx="2040850" cy="1224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kern="1200"/>
            <a:t>Pixton Comic Characters</a:t>
          </a:r>
        </a:p>
      </dsp:txBody>
      <dsp:txXfrm>
        <a:off x="2897723" y="933095"/>
        <a:ext cx="1969120" cy="1152780"/>
      </dsp:txXfrm>
    </dsp:sp>
    <dsp:sp modelId="{52D1F840-D18C-4BB2-B435-76D8038E0B76}">
      <dsp:nvSpPr>
        <dsp:cNvPr id="0" name=""/>
        <dsp:cNvSpPr/>
      </dsp:nvSpPr>
      <dsp:spPr>
        <a:xfrm>
          <a:off x="5106794" y="1256419"/>
          <a:ext cx="432660" cy="506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/>
        </a:p>
      </dsp:txBody>
      <dsp:txXfrm>
        <a:off x="5106794" y="1357645"/>
        <a:ext cx="302862" cy="303679"/>
      </dsp:txXfrm>
    </dsp:sp>
    <dsp:sp modelId="{03B01E34-5AC3-40A5-BDBA-11F322751973}">
      <dsp:nvSpPr>
        <dsp:cNvPr id="0" name=""/>
        <dsp:cNvSpPr/>
      </dsp:nvSpPr>
      <dsp:spPr>
        <a:xfrm>
          <a:off x="5719050" y="897230"/>
          <a:ext cx="2040850" cy="12245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kern="1200" dirty="0"/>
            <a:t>Icon</a:t>
          </a:r>
          <a:r>
            <a:rPr lang="en-US" sz="2600" kern="1200" dirty="0"/>
            <a:t>Scout</a:t>
          </a:r>
          <a:endParaRPr lang="th-TH" sz="2600" kern="1200" dirty="0"/>
        </a:p>
      </dsp:txBody>
      <dsp:txXfrm>
        <a:off x="5754915" y="933095"/>
        <a:ext cx="1969120" cy="1152780"/>
      </dsp:txXfrm>
    </dsp:sp>
    <dsp:sp modelId="{05F02D94-A4FA-4A01-B52F-81E539A6F45B}">
      <dsp:nvSpPr>
        <dsp:cNvPr id="0" name=""/>
        <dsp:cNvSpPr/>
      </dsp:nvSpPr>
      <dsp:spPr>
        <a:xfrm>
          <a:off x="7963986" y="1256419"/>
          <a:ext cx="432660" cy="506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/>
        </a:p>
      </dsp:txBody>
      <dsp:txXfrm>
        <a:off x="7963986" y="1357645"/>
        <a:ext cx="302862" cy="303679"/>
      </dsp:txXfrm>
    </dsp:sp>
    <dsp:sp modelId="{9C8B3EA3-E4FD-4629-94DF-3EB723C9D4BB}">
      <dsp:nvSpPr>
        <dsp:cNvPr id="0" name=""/>
        <dsp:cNvSpPr/>
      </dsp:nvSpPr>
      <dsp:spPr>
        <a:xfrm>
          <a:off x="8576241" y="897230"/>
          <a:ext cx="2040850" cy="1224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kern="1200" dirty="0"/>
            <a:t>QR4Office</a:t>
          </a:r>
        </a:p>
      </dsp:txBody>
      <dsp:txXfrm>
        <a:off x="8612106" y="933095"/>
        <a:ext cx="1969120" cy="11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7709-096C-B0F1-7C5C-7BE0BA72E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0D6FA-7431-42D5-57FB-2EF14C417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6DFDC-34C8-F791-7254-7BC32233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EAE0B-1B0E-CE52-F494-56CE0206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90FEE-2CE7-1376-1E35-431D6034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2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7214-6B6C-5325-3E5E-83E4B118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C272F-09D1-87C3-9DFF-23D0B2B6E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5A556-38D6-D61F-F9AE-2CABD6D2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77353-2BAA-3252-0E96-6FB417CE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B885D-8DC8-284A-6C9B-80D46D24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90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E3455-3BBB-E612-4A50-DA7462ADB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AB04E-87F3-19F6-CB9A-42C89B1E4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6E125-DEC1-A250-E62E-059A254D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5E27A-5FF0-BDE7-F639-9E7F50E3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8F55B-B129-A713-A4E8-22420ADA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92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EFD0-9067-A9C6-A9C7-E4E3580E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675E-5760-308D-6C0B-BB5039B07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E4F84-F7C2-0CB4-9090-50790FC4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8C8E-B8CD-3919-D511-DC6B69D1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8BE57-B773-5EAF-98B4-05BA420E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63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2739-A802-6C40-E907-B5A87572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4E124-AB06-2902-04CD-B3A76ACB1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585AC-5849-96A3-5E08-D8213127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4B949-60D9-F14A-8C05-A25DD9CB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2FD9-8CE6-B90E-48CB-42D887C6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019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B962E-48A9-FCBE-A1C8-D7353D70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C16A-50CD-B266-E2A3-F80B1156D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EE6B5-7D5A-3CED-87EC-CB4F0651E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AC79F-3E1D-19DB-12C9-F66C6504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DA4DE-9202-199E-8D12-8B714AF1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0968D-1864-6D40-09A1-B10267F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524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91CC-0664-B1EC-F54A-2EAF493E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C611D-CE18-D64B-29A3-6071E0623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7944C-D8AE-87E7-9E62-D3D6CF584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82A50-275C-15BE-65AA-6ACCE0BD9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44D82-200D-8B39-70C0-0FB52BFFC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0B3E0-507E-4452-6C3B-D6A049C6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AB8E4-7A1A-C5FF-2A7E-6AE5B447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DFB4B-34F0-7CCD-A992-EADA530C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369D-3A09-3E60-EF4C-88C9C87D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3DD0B-E364-12A0-19C1-7B324FF7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19404-D49D-5D78-96B0-1236D528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2E365-9CF3-B088-A88B-226BC6EE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152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9231D-0F3C-284F-B6E4-6CAD0BBD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EE783-7B12-6BB3-F239-DC8E2272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7F831-DED9-53DB-8D6E-1F7EE995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463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3C93-0AB4-718D-84F8-8B49AE69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AE8B-E488-B33D-1EEE-89B05D1A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47D3-3D81-E213-B745-BDC05DE5E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5304C-760A-B9EE-6A88-DD99864A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B4236-D991-C773-74BF-AB2F81AB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B5E3A-9A3B-E834-5A53-0544469D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481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E006-DC3C-534B-C60D-4A532A8B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A4156-B4AC-F952-7A9E-EF303176A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BD5CC-2744-730D-3989-B0D5921B0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E146E-D330-D879-CF2F-30E46950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32B0B-533B-EC4B-CA14-12695D2D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93664-5E10-BAA8-54ED-FCB16A25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385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3C1FC-DCC4-437E-7191-12DCA08D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C62EA-599C-1EB4-AA78-69920800D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50068-2063-EBE9-351B-8E2F079DC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A9A3-DA4F-4B02-8ECB-7D74D57239E0}" type="datetimeFigureOut">
              <a:rPr lang="th-TH" smtClean="0"/>
              <a:t>19/09/65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4A6C1-E447-AF33-B08E-F9FC91149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0DAD4-8F65-1EE1-1815-FE557AAA6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11973-832C-4F29-A5DC-6E774DD02C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73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7A7CA47-087B-E435-2038-E704AC7F5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420053"/>
              </p:ext>
            </p:extLst>
          </p:nvPr>
        </p:nvGraphicFramePr>
        <p:xfrm>
          <a:off x="785120" y="1919514"/>
          <a:ext cx="10621760" cy="3018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45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77E3BD-2F35-C72B-600E-F0C95726D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6072" y="-1436915"/>
            <a:ext cx="6032144" cy="4027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440018-86C0-9C1F-555F-EF42E59B9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558" y="852713"/>
            <a:ext cx="4648200" cy="309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77894A-0E02-BDE8-AFDA-CAADD8041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231" y="1792512"/>
            <a:ext cx="2470939" cy="4695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C095E4-0040-2D4A-01B9-35E19B617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656" y="2590798"/>
            <a:ext cx="2736344" cy="42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5D63D2B-2015-69DA-F6DC-FBF6A8AAA3B1}"/>
              </a:ext>
            </a:extLst>
          </p:cNvPr>
          <p:cNvSpPr/>
          <p:nvPr/>
        </p:nvSpPr>
        <p:spPr>
          <a:xfrm>
            <a:off x="795198" y="1199732"/>
            <a:ext cx="5855707" cy="4761989"/>
          </a:xfrm>
          <a:custGeom>
            <a:avLst/>
            <a:gdLst>
              <a:gd name="connsiteX0" fmla="*/ 4004956 w 5855707"/>
              <a:gd name="connsiteY0" fmla="*/ 4761989 h 4761989"/>
              <a:gd name="connsiteX1" fmla="*/ 1613553 w 5855707"/>
              <a:gd name="connsiteY1" fmla="*/ 4761989 h 4761989"/>
              <a:gd name="connsiteX2" fmla="*/ 334260 w 5855707"/>
              <a:gd name="connsiteY2" fmla="*/ 4131769 h 4761989"/>
              <a:gd name="connsiteX3" fmla="*/ 95446 w 5855707"/>
              <a:gd name="connsiteY3" fmla="*/ 2601777 h 4761989"/>
              <a:gd name="connsiteX4" fmla="*/ 531257 w 5855707"/>
              <a:gd name="connsiteY4" fmla="*/ 1391538 h 4761989"/>
              <a:gd name="connsiteX5" fmla="*/ 1639095 w 5855707"/>
              <a:gd name="connsiteY5" fmla="*/ 377711 h 4761989"/>
              <a:gd name="connsiteX6" fmla="*/ 2873881 w 5855707"/>
              <a:gd name="connsiteY6" fmla="*/ 53081 h 4761989"/>
              <a:gd name="connsiteX7" fmla="*/ 4489237 w 5855707"/>
              <a:gd name="connsiteY7" fmla="*/ 540624 h 4761989"/>
              <a:gd name="connsiteX8" fmla="*/ 5447242 w 5855707"/>
              <a:gd name="connsiteY8" fmla="*/ 1616606 h 4761989"/>
              <a:gd name="connsiteX9" fmla="*/ 5675514 w 5855707"/>
              <a:gd name="connsiteY9" fmla="*/ 3430481 h 4761989"/>
              <a:gd name="connsiteX10" fmla="*/ 5438310 w 5855707"/>
              <a:gd name="connsiteY10" fmla="*/ 3889373 h 4761989"/>
              <a:gd name="connsiteX11" fmla="*/ 4004956 w 5855707"/>
              <a:gd name="connsiteY11" fmla="*/ 4761989 h 476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55707" h="4761989">
                <a:moveTo>
                  <a:pt x="4004956" y="4761989"/>
                </a:moveTo>
                <a:lnTo>
                  <a:pt x="1613553" y="4761989"/>
                </a:lnTo>
                <a:cubicBezTo>
                  <a:pt x="1112388" y="4761989"/>
                  <a:pt x="639678" y="4529116"/>
                  <a:pt x="334260" y="4131769"/>
                </a:cubicBezTo>
                <a:cubicBezTo>
                  <a:pt x="-853" y="3695786"/>
                  <a:pt x="-90863" y="3119148"/>
                  <a:pt x="95446" y="2601777"/>
                </a:cubicBezTo>
                <a:lnTo>
                  <a:pt x="531257" y="1391538"/>
                </a:lnTo>
                <a:cubicBezTo>
                  <a:pt x="711188" y="891874"/>
                  <a:pt x="1125474" y="512745"/>
                  <a:pt x="1639095" y="377711"/>
                </a:cubicBezTo>
                <a:lnTo>
                  <a:pt x="2873881" y="53081"/>
                </a:lnTo>
                <a:cubicBezTo>
                  <a:pt x="3461178" y="-101323"/>
                  <a:pt x="4085428" y="87087"/>
                  <a:pt x="4489237" y="540624"/>
                </a:cubicBezTo>
                <a:lnTo>
                  <a:pt x="5447242" y="1616606"/>
                </a:lnTo>
                <a:cubicBezTo>
                  <a:pt x="5891562" y="2115646"/>
                  <a:pt x="5982334" y="2836914"/>
                  <a:pt x="5675514" y="3430481"/>
                </a:cubicBezTo>
                <a:lnTo>
                  <a:pt x="5438310" y="3889373"/>
                </a:lnTo>
                <a:cubicBezTo>
                  <a:pt x="5161268" y="4425356"/>
                  <a:pt x="4608316" y="4761989"/>
                  <a:pt x="4004956" y="4761989"/>
                </a:cubicBezTo>
                <a:close/>
              </a:path>
            </a:pathLst>
          </a:custGeom>
          <a:solidFill>
            <a:srgbClr val="2A94F4">
              <a:alpha val="11000"/>
            </a:srgbClr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48C3BA-6D2A-052B-A3C7-2658D6DFB6B1}"/>
              </a:ext>
            </a:extLst>
          </p:cNvPr>
          <p:cNvSpPr/>
          <p:nvPr/>
        </p:nvSpPr>
        <p:spPr>
          <a:xfrm>
            <a:off x="1735766" y="5490531"/>
            <a:ext cx="3870789" cy="578527"/>
          </a:xfrm>
          <a:custGeom>
            <a:avLst/>
            <a:gdLst>
              <a:gd name="connsiteX0" fmla="*/ 0 w 3870789"/>
              <a:gd name="connsiteY0" fmla="*/ 289301 h 578527"/>
              <a:gd name="connsiteX1" fmla="*/ 1935468 w 3870789"/>
              <a:gd name="connsiteY1" fmla="*/ 578528 h 578527"/>
              <a:gd name="connsiteX2" fmla="*/ 3870790 w 3870789"/>
              <a:gd name="connsiteY2" fmla="*/ 289301 h 578527"/>
              <a:gd name="connsiteX3" fmla="*/ 1935468 w 3870789"/>
              <a:gd name="connsiteY3" fmla="*/ 0 h 578527"/>
              <a:gd name="connsiteX4" fmla="*/ 0 w 3870789"/>
              <a:gd name="connsiteY4" fmla="*/ 289301 h 57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789" h="578527">
                <a:moveTo>
                  <a:pt x="0" y="289301"/>
                </a:moveTo>
                <a:cubicBezTo>
                  <a:pt x="0" y="448975"/>
                  <a:pt x="866494" y="578528"/>
                  <a:pt x="1935468" y="578528"/>
                </a:cubicBezTo>
                <a:cubicBezTo>
                  <a:pt x="3004295" y="578528"/>
                  <a:pt x="3870790" y="448971"/>
                  <a:pt x="3870790" y="289301"/>
                </a:cubicBezTo>
                <a:cubicBezTo>
                  <a:pt x="3870790" y="129537"/>
                  <a:pt x="3004295" y="0"/>
                  <a:pt x="1935468" y="0"/>
                </a:cubicBezTo>
                <a:cubicBezTo>
                  <a:pt x="866494" y="0"/>
                  <a:pt x="0" y="129537"/>
                  <a:pt x="0" y="289301"/>
                </a:cubicBezTo>
                <a:close/>
              </a:path>
            </a:pathLst>
          </a:custGeom>
          <a:solidFill>
            <a:srgbClr val="2A94F4">
              <a:alpha val="20000"/>
            </a:srgbClr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E935E1E-D00C-7273-D76B-437A60566352}"/>
              </a:ext>
            </a:extLst>
          </p:cNvPr>
          <p:cNvSpPr/>
          <p:nvPr/>
        </p:nvSpPr>
        <p:spPr>
          <a:xfrm>
            <a:off x="2844208" y="1509699"/>
            <a:ext cx="297635" cy="379126"/>
          </a:xfrm>
          <a:custGeom>
            <a:avLst/>
            <a:gdLst>
              <a:gd name="connsiteX0" fmla="*/ 155305 w 297635"/>
              <a:gd name="connsiteY0" fmla="*/ 379126 h 379126"/>
              <a:gd name="connsiteX1" fmla="*/ 178459 w 297635"/>
              <a:gd name="connsiteY1" fmla="*/ 272803 h 379126"/>
              <a:gd name="connsiteX2" fmla="*/ 297421 w 297635"/>
              <a:gd name="connsiteY2" fmla="*/ 127719 h 379126"/>
              <a:gd name="connsiteX3" fmla="*/ 50379 w 297635"/>
              <a:gd name="connsiteY3" fmla="*/ 29816 h 379126"/>
              <a:gd name="connsiteX4" fmla="*/ 19026 w 297635"/>
              <a:gd name="connsiteY4" fmla="*/ 172631 h 379126"/>
              <a:gd name="connsiteX5" fmla="*/ 0 w 297635"/>
              <a:gd name="connsiteY5" fmla="*/ 345903 h 379126"/>
              <a:gd name="connsiteX6" fmla="*/ 155305 w 297635"/>
              <a:gd name="connsiteY6" fmla="*/ 379126 h 37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35" h="379126">
                <a:moveTo>
                  <a:pt x="155305" y="379126"/>
                </a:moveTo>
                <a:lnTo>
                  <a:pt x="178459" y="272803"/>
                </a:lnTo>
                <a:cubicBezTo>
                  <a:pt x="178459" y="272803"/>
                  <a:pt x="289291" y="244638"/>
                  <a:pt x="297421" y="127719"/>
                </a:cubicBezTo>
                <a:cubicBezTo>
                  <a:pt x="305541" y="10791"/>
                  <a:pt x="80822" y="-35563"/>
                  <a:pt x="50379" y="29816"/>
                </a:cubicBezTo>
                <a:cubicBezTo>
                  <a:pt x="37968" y="56470"/>
                  <a:pt x="27303" y="113920"/>
                  <a:pt x="19026" y="172631"/>
                </a:cubicBezTo>
                <a:cubicBezTo>
                  <a:pt x="6993" y="257941"/>
                  <a:pt x="0" y="345903"/>
                  <a:pt x="0" y="345903"/>
                </a:cubicBezTo>
                <a:lnTo>
                  <a:pt x="155305" y="379126"/>
                </a:lnTo>
                <a:close/>
              </a:path>
            </a:pathLst>
          </a:custGeom>
          <a:solidFill>
            <a:srgbClr val="FCD2B1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729707A-D327-87C8-54D5-C631FBE47DC7}"/>
              </a:ext>
            </a:extLst>
          </p:cNvPr>
          <p:cNvSpPr/>
          <p:nvPr/>
        </p:nvSpPr>
        <p:spPr>
          <a:xfrm>
            <a:off x="2664768" y="1757541"/>
            <a:ext cx="1066345" cy="1823177"/>
          </a:xfrm>
          <a:custGeom>
            <a:avLst/>
            <a:gdLst>
              <a:gd name="connsiteX0" fmla="*/ 88550 w 1066345"/>
              <a:gd name="connsiteY0" fmla="*/ 20541 h 1823177"/>
              <a:gd name="connsiteX1" fmla="*/ 261025 w 1066345"/>
              <a:gd name="connsiteY1" fmla="*/ 15118 h 1823177"/>
              <a:gd name="connsiteX2" fmla="*/ 366197 w 1066345"/>
              <a:gd name="connsiteY2" fmla="*/ 95216 h 1823177"/>
              <a:gd name="connsiteX3" fmla="*/ 300099 w 1066345"/>
              <a:gd name="connsiteY3" fmla="*/ 991558 h 1823177"/>
              <a:gd name="connsiteX4" fmla="*/ 314853 w 1066345"/>
              <a:gd name="connsiteY4" fmla="*/ 996952 h 1823177"/>
              <a:gd name="connsiteX5" fmla="*/ 926142 w 1066345"/>
              <a:gd name="connsiteY5" fmla="*/ 1322438 h 1823177"/>
              <a:gd name="connsiteX6" fmla="*/ 1001309 w 1066345"/>
              <a:gd name="connsiteY6" fmla="*/ 1476823 h 1823177"/>
              <a:gd name="connsiteX7" fmla="*/ 1057421 w 1066345"/>
              <a:gd name="connsiteY7" fmla="*/ 1603688 h 1823177"/>
              <a:gd name="connsiteX8" fmla="*/ 1008056 w 1066345"/>
              <a:gd name="connsiteY8" fmla="*/ 1796020 h 1823177"/>
              <a:gd name="connsiteX9" fmla="*/ 928986 w 1066345"/>
              <a:gd name="connsiteY9" fmla="*/ 1823048 h 1823177"/>
              <a:gd name="connsiteX10" fmla="*/ 840906 w 1066345"/>
              <a:gd name="connsiteY10" fmla="*/ 1798963 h 1823177"/>
              <a:gd name="connsiteX11" fmla="*/ 81916 w 1066345"/>
              <a:gd name="connsiteY11" fmla="*/ 1288462 h 1823177"/>
              <a:gd name="connsiteX12" fmla="*/ 42108 w 1066345"/>
              <a:gd name="connsiteY12" fmla="*/ 1240332 h 1823177"/>
              <a:gd name="connsiteX13" fmla="*/ 30730 w 1066345"/>
              <a:gd name="connsiteY13" fmla="*/ 1222867 h 1823177"/>
              <a:gd name="connsiteX14" fmla="*/ 88550 w 1066345"/>
              <a:gd name="connsiteY14" fmla="*/ 20541 h 182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6345" h="1823177">
                <a:moveTo>
                  <a:pt x="88550" y="20541"/>
                </a:moveTo>
                <a:cubicBezTo>
                  <a:pt x="88550" y="20541"/>
                  <a:pt x="180361" y="-21816"/>
                  <a:pt x="261025" y="15118"/>
                </a:cubicBezTo>
                <a:cubicBezTo>
                  <a:pt x="292673" y="29606"/>
                  <a:pt x="366197" y="95216"/>
                  <a:pt x="366197" y="95216"/>
                </a:cubicBezTo>
                <a:cubicBezTo>
                  <a:pt x="366197" y="95216"/>
                  <a:pt x="318761" y="923473"/>
                  <a:pt x="300099" y="991558"/>
                </a:cubicBezTo>
                <a:cubicBezTo>
                  <a:pt x="305070" y="993256"/>
                  <a:pt x="309794" y="995028"/>
                  <a:pt x="314853" y="996952"/>
                </a:cubicBezTo>
                <a:cubicBezTo>
                  <a:pt x="510109" y="1074890"/>
                  <a:pt x="798853" y="1249466"/>
                  <a:pt x="926142" y="1322438"/>
                </a:cubicBezTo>
                <a:cubicBezTo>
                  <a:pt x="987603" y="1357699"/>
                  <a:pt x="963292" y="1420179"/>
                  <a:pt x="1001309" y="1476823"/>
                </a:cubicBezTo>
                <a:cubicBezTo>
                  <a:pt x="1027175" y="1515470"/>
                  <a:pt x="1046338" y="1557950"/>
                  <a:pt x="1057421" y="1603688"/>
                </a:cubicBezTo>
                <a:cubicBezTo>
                  <a:pt x="1074763" y="1675809"/>
                  <a:pt x="1071033" y="1750572"/>
                  <a:pt x="1008056" y="1796020"/>
                </a:cubicBezTo>
                <a:cubicBezTo>
                  <a:pt x="984493" y="1813116"/>
                  <a:pt x="956737" y="1822009"/>
                  <a:pt x="928986" y="1823048"/>
                </a:cubicBezTo>
                <a:cubicBezTo>
                  <a:pt x="897839" y="1824346"/>
                  <a:pt x="867059" y="1815929"/>
                  <a:pt x="840906" y="1798963"/>
                </a:cubicBezTo>
                <a:cubicBezTo>
                  <a:pt x="665060" y="1683270"/>
                  <a:pt x="175621" y="1375726"/>
                  <a:pt x="81916" y="1288462"/>
                </a:cubicBezTo>
                <a:cubicBezTo>
                  <a:pt x="65523" y="1273118"/>
                  <a:pt x="52275" y="1256887"/>
                  <a:pt x="42108" y="1240332"/>
                </a:cubicBezTo>
                <a:cubicBezTo>
                  <a:pt x="38122" y="1235037"/>
                  <a:pt x="34554" y="1229314"/>
                  <a:pt x="30730" y="1222867"/>
                </a:cubicBezTo>
                <a:cubicBezTo>
                  <a:pt x="-63330" y="1054496"/>
                  <a:pt x="88550" y="20541"/>
                  <a:pt x="88550" y="20541"/>
                </a:cubicBezTo>
                <a:close/>
              </a:path>
            </a:pathLst>
          </a:custGeom>
          <a:solidFill>
            <a:srgbClr val="FFBE55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856338-3A97-6CB9-BE97-1E3004F03074}"/>
              </a:ext>
            </a:extLst>
          </p:cNvPr>
          <p:cNvSpPr/>
          <p:nvPr/>
        </p:nvSpPr>
        <p:spPr>
          <a:xfrm>
            <a:off x="3588739" y="4349116"/>
            <a:ext cx="1507331" cy="1430474"/>
          </a:xfrm>
          <a:custGeom>
            <a:avLst/>
            <a:gdLst>
              <a:gd name="connsiteX0" fmla="*/ 272760 w 1421822"/>
              <a:gd name="connsiteY0" fmla="*/ 1430474 h 1430682"/>
              <a:gd name="connsiteX1" fmla="*/ 934068 w 1421822"/>
              <a:gd name="connsiteY1" fmla="*/ 1191917 h 1430682"/>
              <a:gd name="connsiteX2" fmla="*/ 1378226 w 1421822"/>
              <a:gd name="connsiteY2" fmla="*/ 497996 h 1430682"/>
              <a:gd name="connsiteX3" fmla="*/ 1374948 w 1421822"/>
              <a:gd name="connsiteY3" fmla="*/ 1456 h 1430682"/>
              <a:gd name="connsiteX4" fmla="*/ 0 w 1421822"/>
              <a:gd name="connsiteY4" fmla="*/ 1191917 h 1430682"/>
              <a:gd name="connsiteX5" fmla="*/ 272760 w 1421822"/>
              <a:gd name="connsiteY5" fmla="*/ 1430474 h 1430682"/>
              <a:gd name="connsiteX0" fmla="*/ 272760 w 1507331"/>
              <a:gd name="connsiteY0" fmla="*/ 1430474 h 1430474"/>
              <a:gd name="connsiteX1" fmla="*/ 934068 w 1507331"/>
              <a:gd name="connsiteY1" fmla="*/ 1191917 h 1430474"/>
              <a:gd name="connsiteX2" fmla="*/ 1494340 w 1507331"/>
              <a:gd name="connsiteY2" fmla="*/ 556053 h 1430474"/>
              <a:gd name="connsiteX3" fmla="*/ 1374948 w 1507331"/>
              <a:gd name="connsiteY3" fmla="*/ 1456 h 1430474"/>
              <a:gd name="connsiteX4" fmla="*/ 0 w 1507331"/>
              <a:gd name="connsiteY4" fmla="*/ 1191917 h 1430474"/>
              <a:gd name="connsiteX5" fmla="*/ 272760 w 1507331"/>
              <a:gd name="connsiteY5" fmla="*/ 1430474 h 143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7331" h="1430474">
                <a:moveTo>
                  <a:pt x="272760" y="1430474"/>
                </a:moveTo>
                <a:cubicBezTo>
                  <a:pt x="272760" y="1430474"/>
                  <a:pt x="730471" y="1337654"/>
                  <a:pt x="934068" y="1191917"/>
                </a:cubicBezTo>
                <a:cubicBezTo>
                  <a:pt x="1137665" y="1046180"/>
                  <a:pt x="1446289" y="705186"/>
                  <a:pt x="1494340" y="556053"/>
                </a:cubicBezTo>
                <a:cubicBezTo>
                  <a:pt x="1542391" y="406914"/>
                  <a:pt x="1446907" y="51176"/>
                  <a:pt x="1374948" y="1456"/>
                </a:cubicBezTo>
                <a:cubicBezTo>
                  <a:pt x="1302985" y="-48268"/>
                  <a:pt x="0" y="1191917"/>
                  <a:pt x="0" y="1191917"/>
                </a:cubicBezTo>
                <a:lnTo>
                  <a:pt x="272760" y="143047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435EAC-6C72-7A67-86FE-0040F8990919}"/>
              </a:ext>
            </a:extLst>
          </p:cNvPr>
          <p:cNvSpPr/>
          <p:nvPr/>
        </p:nvSpPr>
        <p:spPr>
          <a:xfrm>
            <a:off x="2175858" y="4796441"/>
            <a:ext cx="1993726" cy="800629"/>
          </a:xfrm>
          <a:custGeom>
            <a:avLst/>
            <a:gdLst>
              <a:gd name="connsiteX0" fmla="*/ 0 w 1993726"/>
              <a:gd name="connsiteY0" fmla="*/ 177078 h 800629"/>
              <a:gd name="connsiteX1" fmla="*/ 580850 w 1993726"/>
              <a:gd name="connsiteY1" fmla="*/ 1 h 800629"/>
              <a:gd name="connsiteX2" fmla="*/ 1993726 w 1993726"/>
              <a:gd name="connsiteY2" fmla="*/ 297122 h 800629"/>
              <a:gd name="connsiteX3" fmla="*/ 1522768 w 1993726"/>
              <a:gd name="connsiteY3" fmla="*/ 800630 h 800629"/>
              <a:gd name="connsiteX4" fmla="*/ 0 w 1993726"/>
              <a:gd name="connsiteY4" fmla="*/ 177078 h 80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726" h="800629">
                <a:moveTo>
                  <a:pt x="0" y="177078"/>
                </a:moveTo>
                <a:cubicBezTo>
                  <a:pt x="0" y="177078"/>
                  <a:pt x="156988" y="-569"/>
                  <a:pt x="580850" y="1"/>
                </a:cubicBezTo>
                <a:cubicBezTo>
                  <a:pt x="910894" y="444"/>
                  <a:pt x="1993726" y="297122"/>
                  <a:pt x="1993726" y="297122"/>
                </a:cubicBezTo>
                <a:lnTo>
                  <a:pt x="1522768" y="800630"/>
                </a:lnTo>
                <a:lnTo>
                  <a:pt x="0" y="1770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BFC0D1-8D3C-52DE-21B8-725CDA121C76}"/>
              </a:ext>
            </a:extLst>
          </p:cNvPr>
          <p:cNvSpPr/>
          <p:nvPr/>
        </p:nvSpPr>
        <p:spPr>
          <a:xfrm>
            <a:off x="3851003" y="5597076"/>
            <a:ext cx="294841" cy="223744"/>
          </a:xfrm>
          <a:custGeom>
            <a:avLst/>
            <a:gdLst>
              <a:gd name="connsiteX0" fmla="*/ 294842 w 294841"/>
              <a:gd name="connsiteY0" fmla="*/ 94188 h 223744"/>
              <a:gd name="connsiteX1" fmla="*/ 75059 w 294841"/>
              <a:gd name="connsiteY1" fmla="*/ 0 h 223744"/>
              <a:gd name="connsiteX2" fmla="*/ 0 w 294841"/>
              <a:gd name="connsiteY2" fmla="*/ 141284 h 223744"/>
              <a:gd name="connsiteX3" fmla="*/ 99488 w 294841"/>
              <a:gd name="connsiteY3" fmla="*/ 223745 h 223744"/>
              <a:gd name="connsiteX4" fmla="*/ 267367 w 294841"/>
              <a:gd name="connsiteY4" fmla="*/ 223745 h 2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841" h="223744">
                <a:moveTo>
                  <a:pt x="294842" y="94188"/>
                </a:moveTo>
                <a:lnTo>
                  <a:pt x="75059" y="0"/>
                </a:lnTo>
                <a:lnTo>
                  <a:pt x="0" y="141284"/>
                </a:lnTo>
                <a:lnTo>
                  <a:pt x="99488" y="223745"/>
                </a:lnTo>
                <a:lnTo>
                  <a:pt x="267367" y="223745"/>
                </a:lnTo>
                <a:close/>
              </a:path>
            </a:pathLst>
          </a:custGeom>
          <a:solidFill>
            <a:srgbClr val="FCD2B1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2067A9-F9BE-E458-A936-082A88E9338A}"/>
              </a:ext>
            </a:extLst>
          </p:cNvPr>
          <p:cNvSpPr/>
          <p:nvPr/>
        </p:nvSpPr>
        <p:spPr>
          <a:xfrm>
            <a:off x="3950491" y="5667558"/>
            <a:ext cx="738351" cy="329139"/>
          </a:xfrm>
          <a:custGeom>
            <a:avLst/>
            <a:gdLst>
              <a:gd name="connsiteX0" fmla="*/ 0 w 738351"/>
              <a:gd name="connsiteY0" fmla="*/ 153263 h 329139"/>
              <a:gd name="connsiteX1" fmla="*/ 128637 w 738351"/>
              <a:gd name="connsiteY1" fmla="*/ 96993 h 329139"/>
              <a:gd name="connsiteX2" fmla="*/ 187505 w 738351"/>
              <a:gd name="connsiteY2" fmla="*/ 158 h 329139"/>
              <a:gd name="connsiteX3" fmla="*/ 528951 w 738351"/>
              <a:gd name="connsiteY3" fmla="*/ 51181 h 329139"/>
              <a:gd name="connsiteX4" fmla="*/ 736957 w 738351"/>
              <a:gd name="connsiteY4" fmla="*/ 68937 h 329139"/>
              <a:gd name="connsiteX5" fmla="*/ 540245 w 738351"/>
              <a:gd name="connsiteY5" fmla="*/ 328927 h 329139"/>
              <a:gd name="connsiteX6" fmla="*/ 0 w 738351"/>
              <a:gd name="connsiteY6" fmla="*/ 153263 h 32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351" h="329139">
                <a:moveTo>
                  <a:pt x="0" y="153263"/>
                </a:moveTo>
                <a:cubicBezTo>
                  <a:pt x="0" y="153263"/>
                  <a:pt x="73691" y="162426"/>
                  <a:pt x="128637" y="96993"/>
                </a:cubicBezTo>
                <a:cubicBezTo>
                  <a:pt x="183583" y="31560"/>
                  <a:pt x="152185" y="4085"/>
                  <a:pt x="187505" y="158"/>
                </a:cubicBezTo>
                <a:cubicBezTo>
                  <a:pt x="222825" y="-3764"/>
                  <a:pt x="375890" y="66875"/>
                  <a:pt x="528951" y="51181"/>
                </a:cubicBezTo>
                <a:cubicBezTo>
                  <a:pt x="682011" y="35487"/>
                  <a:pt x="729108" y="12126"/>
                  <a:pt x="736957" y="68937"/>
                </a:cubicBezTo>
                <a:cubicBezTo>
                  <a:pt x="744806" y="125753"/>
                  <a:pt x="724703" y="336776"/>
                  <a:pt x="540245" y="328927"/>
                </a:cubicBezTo>
                <a:cubicBezTo>
                  <a:pt x="355782" y="321077"/>
                  <a:pt x="0" y="153263"/>
                  <a:pt x="0" y="153263"/>
                </a:cubicBezTo>
                <a:close/>
              </a:path>
            </a:pathLst>
          </a:custGeom>
          <a:solidFill>
            <a:srgbClr val="0E538C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45B0A9E-3C60-A3D3-0CCA-E8395DC94893}"/>
              </a:ext>
            </a:extLst>
          </p:cNvPr>
          <p:cNvSpPr/>
          <p:nvPr/>
        </p:nvSpPr>
        <p:spPr>
          <a:xfrm>
            <a:off x="2132137" y="4919310"/>
            <a:ext cx="1857376" cy="936500"/>
          </a:xfrm>
          <a:custGeom>
            <a:avLst/>
            <a:gdLst>
              <a:gd name="connsiteX0" fmla="*/ 624572 w 1857376"/>
              <a:gd name="connsiteY0" fmla="*/ 127058 h 936500"/>
              <a:gd name="connsiteX1" fmla="*/ 1854944 w 1857376"/>
              <a:gd name="connsiteY1" fmla="*/ 605625 h 936500"/>
              <a:gd name="connsiteX2" fmla="*/ 1677749 w 1857376"/>
              <a:gd name="connsiteY2" fmla="*/ 936500 h 936500"/>
              <a:gd name="connsiteX3" fmla="*/ 200709 w 1857376"/>
              <a:gd name="connsiteY3" fmla="*/ 469867 h 936500"/>
              <a:gd name="connsiteX4" fmla="*/ 43722 w 1857376"/>
              <a:gd name="connsiteY4" fmla="*/ 54214 h 936500"/>
              <a:gd name="connsiteX5" fmla="*/ 624572 w 1857376"/>
              <a:gd name="connsiteY5" fmla="*/ 127058 h 93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376" h="936500">
                <a:moveTo>
                  <a:pt x="624572" y="127058"/>
                </a:moveTo>
                <a:cubicBezTo>
                  <a:pt x="864424" y="273234"/>
                  <a:pt x="1854944" y="605625"/>
                  <a:pt x="1854944" y="605625"/>
                </a:cubicBezTo>
                <a:cubicBezTo>
                  <a:pt x="1854944" y="605625"/>
                  <a:pt x="1891897" y="860492"/>
                  <a:pt x="1677749" y="936500"/>
                </a:cubicBezTo>
                <a:cubicBezTo>
                  <a:pt x="1677749" y="936500"/>
                  <a:pt x="483283" y="599488"/>
                  <a:pt x="200709" y="469867"/>
                </a:cubicBezTo>
                <a:cubicBezTo>
                  <a:pt x="-81869" y="340246"/>
                  <a:pt x="4475" y="113549"/>
                  <a:pt x="43722" y="54214"/>
                </a:cubicBezTo>
                <a:cubicBezTo>
                  <a:pt x="82969" y="-5127"/>
                  <a:pt x="326300" y="-54728"/>
                  <a:pt x="624572" y="12705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4685E9-1B81-35D6-7143-C8834A66772C}"/>
              </a:ext>
            </a:extLst>
          </p:cNvPr>
          <p:cNvSpPr/>
          <p:nvPr/>
        </p:nvSpPr>
        <p:spPr>
          <a:xfrm>
            <a:off x="3287695" y="3087447"/>
            <a:ext cx="1401165" cy="2007036"/>
          </a:xfrm>
          <a:custGeom>
            <a:avLst/>
            <a:gdLst>
              <a:gd name="connsiteX0" fmla="*/ 1130556 w 1401165"/>
              <a:gd name="connsiteY0" fmla="*/ 1264066 h 2007036"/>
              <a:gd name="connsiteX1" fmla="*/ 1106008 w 1401165"/>
              <a:gd name="connsiteY1" fmla="*/ 1579735 h 2007036"/>
              <a:gd name="connsiteX2" fmla="*/ 1099591 w 1401165"/>
              <a:gd name="connsiteY2" fmla="*/ 1803007 h 2007036"/>
              <a:gd name="connsiteX3" fmla="*/ 602244 w 1401165"/>
              <a:gd name="connsiteY3" fmla="*/ 2003843 h 2007036"/>
              <a:gd name="connsiteX4" fmla="*/ 31 w 1401165"/>
              <a:gd name="connsiteY4" fmla="*/ 1733839 h 2007036"/>
              <a:gd name="connsiteX5" fmla="*/ 146630 w 1401165"/>
              <a:gd name="connsiteY5" fmla="*/ 984401 h 2007036"/>
              <a:gd name="connsiteX6" fmla="*/ 344592 w 1401165"/>
              <a:gd name="connsiteY6" fmla="*/ 255264 h 2007036"/>
              <a:gd name="connsiteX7" fmla="*/ 1035280 w 1401165"/>
              <a:gd name="connsiteY7" fmla="*/ 57671 h 2007036"/>
              <a:gd name="connsiteX8" fmla="*/ 1401140 w 1401165"/>
              <a:gd name="connsiteY8" fmla="*/ 339663 h 2007036"/>
              <a:gd name="connsiteX9" fmla="*/ 1334354 w 1401165"/>
              <a:gd name="connsiteY9" fmla="*/ 587945 h 2007036"/>
              <a:gd name="connsiteX10" fmla="*/ 1130556 w 1401165"/>
              <a:gd name="connsiteY10" fmla="*/ 1264066 h 200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1165" h="2007036">
                <a:moveTo>
                  <a:pt x="1130556" y="1264066"/>
                </a:moveTo>
                <a:cubicBezTo>
                  <a:pt x="1091810" y="1364602"/>
                  <a:pt x="1082543" y="1474326"/>
                  <a:pt x="1106008" y="1579735"/>
                </a:cubicBezTo>
                <a:cubicBezTo>
                  <a:pt x="1152489" y="1788971"/>
                  <a:pt x="1099591" y="1803007"/>
                  <a:pt x="1099591" y="1803007"/>
                </a:cubicBezTo>
                <a:cubicBezTo>
                  <a:pt x="1099591" y="1803007"/>
                  <a:pt x="847928" y="1977701"/>
                  <a:pt x="602244" y="2003843"/>
                </a:cubicBezTo>
                <a:cubicBezTo>
                  <a:pt x="382245" y="2027248"/>
                  <a:pt x="-3985" y="1920462"/>
                  <a:pt x="31" y="1733839"/>
                </a:cubicBezTo>
                <a:cubicBezTo>
                  <a:pt x="31" y="1733839"/>
                  <a:pt x="168180" y="1454075"/>
                  <a:pt x="146630" y="984401"/>
                </a:cubicBezTo>
                <a:cubicBezTo>
                  <a:pt x="124376" y="502566"/>
                  <a:pt x="239022" y="392025"/>
                  <a:pt x="344592" y="255264"/>
                </a:cubicBezTo>
                <a:cubicBezTo>
                  <a:pt x="500729" y="52995"/>
                  <a:pt x="-114974" y="-82871"/>
                  <a:pt x="1035280" y="57671"/>
                </a:cubicBezTo>
                <a:cubicBezTo>
                  <a:pt x="1286574" y="88374"/>
                  <a:pt x="1403138" y="157321"/>
                  <a:pt x="1401140" y="339663"/>
                </a:cubicBezTo>
                <a:cubicBezTo>
                  <a:pt x="1400486" y="400263"/>
                  <a:pt x="1350407" y="497645"/>
                  <a:pt x="1334354" y="587945"/>
                </a:cubicBezTo>
                <a:cubicBezTo>
                  <a:pt x="1293660" y="817408"/>
                  <a:pt x="1196515" y="1092871"/>
                  <a:pt x="1130556" y="1264066"/>
                </a:cubicBezTo>
                <a:close/>
              </a:path>
            </a:pathLst>
          </a:custGeom>
          <a:solidFill>
            <a:srgbClr val="FFBE55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7D43E11-7B55-C921-C752-F14278ADE63B}"/>
              </a:ext>
            </a:extLst>
          </p:cNvPr>
          <p:cNvSpPr/>
          <p:nvPr/>
        </p:nvSpPr>
        <p:spPr>
          <a:xfrm>
            <a:off x="3138041" y="3309463"/>
            <a:ext cx="1186138" cy="1187409"/>
          </a:xfrm>
          <a:custGeom>
            <a:avLst/>
            <a:gdLst>
              <a:gd name="connsiteX0" fmla="*/ 1151111 w 1186138"/>
              <a:gd name="connsiteY0" fmla="*/ 801435 h 1187409"/>
              <a:gd name="connsiteX1" fmla="*/ 510738 w 1186138"/>
              <a:gd name="connsiteY1" fmla="*/ 1182236 h 1187409"/>
              <a:gd name="connsiteX2" fmla="*/ 236029 w 1186138"/>
              <a:gd name="connsiteY2" fmla="*/ 1068664 h 1187409"/>
              <a:gd name="connsiteX3" fmla="*/ 28696 w 1186138"/>
              <a:gd name="connsiteY3" fmla="*/ 775584 h 1187409"/>
              <a:gd name="connsiteX4" fmla="*/ 990 w 1186138"/>
              <a:gd name="connsiteY4" fmla="*/ 629644 h 1187409"/>
              <a:gd name="connsiteX5" fmla="*/ 52869 w 1186138"/>
              <a:gd name="connsiteY5" fmla="*/ 354635 h 1187409"/>
              <a:gd name="connsiteX6" fmla="*/ 408897 w 1186138"/>
              <a:gd name="connsiteY6" fmla="*/ 34330 h 1187409"/>
              <a:gd name="connsiteX7" fmla="*/ 919004 w 1186138"/>
              <a:gd name="connsiteY7" fmla="*/ 93508 h 1187409"/>
              <a:gd name="connsiteX8" fmla="*/ 1175048 w 1186138"/>
              <a:gd name="connsiteY8" fmla="*/ 487533 h 1187409"/>
              <a:gd name="connsiteX9" fmla="*/ 1175048 w 1186138"/>
              <a:gd name="connsiteY9" fmla="*/ 487592 h 1187409"/>
              <a:gd name="connsiteX10" fmla="*/ 1151111 w 1186138"/>
              <a:gd name="connsiteY10" fmla="*/ 801435 h 118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138" h="1187409">
                <a:moveTo>
                  <a:pt x="1151111" y="801435"/>
                </a:moveTo>
                <a:cubicBezTo>
                  <a:pt x="1056927" y="1052630"/>
                  <a:pt x="776411" y="1219397"/>
                  <a:pt x="510738" y="1182236"/>
                </a:cubicBezTo>
                <a:cubicBezTo>
                  <a:pt x="411589" y="1168294"/>
                  <a:pt x="316028" y="1128920"/>
                  <a:pt x="236029" y="1068664"/>
                </a:cubicBezTo>
                <a:cubicBezTo>
                  <a:pt x="138853" y="995544"/>
                  <a:pt x="66152" y="891189"/>
                  <a:pt x="28696" y="775584"/>
                </a:cubicBezTo>
                <a:cubicBezTo>
                  <a:pt x="13317" y="728374"/>
                  <a:pt x="3864" y="679304"/>
                  <a:pt x="990" y="629644"/>
                </a:cubicBezTo>
                <a:cubicBezTo>
                  <a:pt x="-4753" y="529954"/>
                  <a:pt x="14754" y="436908"/>
                  <a:pt x="52869" y="354635"/>
                </a:cubicBezTo>
                <a:cubicBezTo>
                  <a:pt x="122579" y="203606"/>
                  <a:pt x="254877" y="88602"/>
                  <a:pt x="408897" y="34330"/>
                </a:cubicBezTo>
                <a:cubicBezTo>
                  <a:pt x="570757" y="-22633"/>
                  <a:pt x="756609" y="-12520"/>
                  <a:pt x="919004" y="93508"/>
                </a:cubicBezTo>
                <a:cubicBezTo>
                  <a:pt x="1054235" y="181830"/>
                  <a:pt x="1144890" y="329325"/>
                  <a:pt x="1175048" y="487533"/>
                </a:cubicBezTo>
                <a:lnTo>
                  <a:pt x="1175048" y="487592"/>
                </a:lnTo>
                <a:cubicBezTo>
                  <a:pt x="1195032" y="592183"/>
                  <a:pt x="1188566" y="701445"/>
                  <a:pt x="1151111" y="801435"/>
                </a:cubicBezTo>
                <a:close/>
              </a:path>
            </a:pathLst>
          </a:custGeom>
          <a:solidFill>
            <a:srgbClr val="1282D6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BD1D459-2BD0-5B0A-19AB-796E354C5044}"/>
              </a:ext>
            </a:extLst>
          </p:cNvPr>
          <p:cNvSpPr/>
          <p:nvPr/>
        </p:nvSpPr>
        <p:spPr>
          <a:xfrm>
            <a:off x="3138041" y="3309458"/>
            <a:ext cx="1175047" cy="1119908"/>
          </a:xfrm>
          <a:custGeom>
            <a:avLst/>
            <a:gdLst>
              <a:gd name="connsiteX0" fmla="*/ 554000 w 1175047"/>
              <a:gd name="connsiteY0" fmla="*/ 735859 h 1119908"/>
              <a:gd name="connsiteX1" fmla="*/ 483572 w 1175047"/>
              <a:gd name="connsiteY1" fmla="*/ 769727 h 1119908"/>
              <a:gd name="connsiteX2" fmla="*/ 440433 w 1175047"/>
              <a:gd name="connsiteY2" fmla="*/ 987532 h 1119908"/>
              <a:gd name="connsiteX3" fmla="*/ 335418 w 1175047"/>
              <a:gd name="connsiteY3" fmla="*/ 1009673 h 1119908"/>
              <a:gd name="connsiteX4" fmla="*/ 268041 w 1175047"/>
              <a:gd name="connsiteY4" fmla="*/ 920278 h 1119908"/>
              <a:gd name="connsiteX5" fmla="*/ 227111 w 1175047"/>
              <a:gd name="connsiteY5" fmla="*/ 801799 h 1119908"/>
              <a:gd name="connsiteX6" fmla="*/ 163268 w 1175047"/>
              <a:gd name="connsiteY6" fmla="*/ 785165 h 1119908"/>
              <a:gd name="connsiteX7" fmla="*/ 63042 w 1175047"/>
              <a:gd name="connsiteY7" fmla="*/ 778581 h 1119908"/>
              <a:gd name="connsiteX8" fmla="*/ 28696 w 1175047"/>
              <a:gd name="connsiteY8" fmla="*/ 775589 h 1119908"/>
              <a:gd name="connsiteX9" fmla="*/ 990 w 1175047"/>
              <a:gd name="connsiteY9" fmla="*/ 629649 h 1119908"/>
              <a:gd name="connsiteX10" fmla="*/ 52869 w 1175047"/>
              <a:gd name="connsiteY10" fmla="*/ 354639 h 1119908"/>
              <a:gd name="connsiteX11" fmla="*/ 110551 w 1175047"/>
              <a:gd name="connsiteY11" fmla="*/ 341234 h 1119908"/>
              <a:gd name="connsiteX12" fmla="*/ 209823 w 1175047"/>
              <a:gd name="connsiteY12" fmla="*/ 378572 h 1119908"/>
              <a:gd name="connsiteX13" fmla="*/ 399926 w 1175047"/>
              <a:gd name="connsiteY13" fmla="*/ 409689 h 1119908"/>
              <a:gd name="connsiteX14" fmla="*/ 435172 w 1175047"/>
              <a:gd name="connsiteY14" fmla="*/ 543842 h 1119908"/>
              <a:gd name="connsiteX15" fmla="*/ 502549 w 1175047"/>
              <a:gd name="connsiteY15" fmla="*/ 657174 h 1119908"/>
              <a:gd name="connsiteX16" fmla="*/ 578720 w 1175047"/>
              <a:gd name="connsiteY16" fmla="*/ 671716 h 1119908"/>
              <a:gd name="connsiteX17" fmla="*/ 554000 w 1175047"/>
              <a:gd name="connsiteY17" fmla="*/ 735859 h 1119908"/>
              <a:gd name="connsiteX18" fmla="*/ 1175048 w 1175047"/>
              <a:gd name="connsiteY18" fmla="*/ 487533 h 1119908"/>
              <a:gd name="connsiteX19" fmla="*/ 1175048 w 1175047"/>
              <a:gd name="connsiteY19" fmla="*/ 487592 h 1119908"/>
              <a:gd name="connsiteX20" fmla="*/ 1146086 w 1175047"/>
              <a:gd name="connsiteY20" fmla="*/ 538212 h 1119908"/>
              <a:gd name="connsiteX21" fmla="*/ 1046096 w 1175047"/>
              <a:gd name="connsiteY21" fmla="*/ 571603 h 1119908"/>
              <a:gd name="connsiteX22" fmla="*/ 980333 w 1175047"/>
              <a:gd name="connsiteY22" fmla="*/ 424103 h 1119908"/>
              <a:gd name="connsiteX23" fmla="*/ 810397 w 1175047"/>
              <a:gd name="connsiteY23" fmla="*/ 465511 h 1119908"/>
              <a:gd name="connsiteX24" fmla="*/ 705265 w 1175047"/>
              <a:gd name="connsiteY24" fmla="*/ 332376 h 1119908"/>
              <a:gd name="connsiteX25" fmla="*/ 596304 w 1175047"/>
              <a:gd name="connsiteY25" fmla="*/ 368818 h 1119908"/>
              <a:gd name="connsiteX26" fmla="*/ 486565 w 1175047"/>
              <a:gd name="connsiteY26" fmla="*/ 388026 h 1119908"/>
              <a:gd name="connsiteX27" fmla="*/ 476929 w 1175047"/>
              <a:gd name="connsiteY27" fmla="*/ 293306 h 1119908"/>
              <a:gd name="connsiteX28" fmla="*/ 497991 w 1175047"/>
              <a:gd name="connsiteY28" fmla="*/ 195590 h 1119908"/>
              <a:gd name="connsiteX29" fmla="*/ 409252 w 1175047"/>
              <a:gd name="connsiteY29" fmla="*/ 73223 h 1119908"/>
              <a:gd name="connsiteX30" fmla="*/ 408892 w 1175047"/>
              <a:gd name="connsiteY30" fmla="*/ 34330 h 1119908"/>
              <a:gd name="connsiteX31" fmla="*/ 919000 w 1175047"/>
              <a:gd name="connsiteY31" fmla="*/ 93508 h 1119908"/>
              <a:gd name="connsiteX32" fmla="*/ 1175048 w 1175047"/>
              <a:gd name="connsiteY32" fmla="*/ 487533 h 1119908"/>
              <a:gd name="connsiteX33" fmla="*/ 854089 w 1175047"/>
              <a:gd name="connsiteY33" fmla="*/ 933639 h 1119908"/>
              <a:gd name="connsiteX34" fmla="*/ 969408 w 1175047"/>
              <a:gd name="connsiteY34" fmla="*/ 868393 h 1119908"/>
              <a:gd name="connsiteX35" fmla="*/ 1034379 w 1175047"/>
              <a:gd name="connsiteY35" fmla="*/ 776228 h 1119908"/>
              <a:gd name="connsiteX36" fmla="*/ 957429 w 1175047"/>
              <a:gd name="connsiteY36" fmla="*/ 710298 h 1119908"/>
              <a:gd name="connsiteX37" fmla="*/ 902671 w 1175047"/>
              <a:gd name="connsiteY37" fmla="*/ 746287 h 1119908"/>
              <a:gd name="connsiteX38" fmla="*/ 795201 w 1175047"/>
              <a:gd name="connsiteY38" fmla="*/ 743300 h 1119908"/>
              <a:gd name="connsiteX39" fmla="*/ 693203 w 1175047"/>
              <a:gd name="connsiteY39" fmla="*/ 763064 h 1119908"/>
              <a:gd name="connsiteX40" fmla="*/ 645176 w 1175047"/>
              <a:gd name="connsiteY40" fmla="*/ 935190 h 1119908"/>
              <a:gd name="connsiteX41" fmla="*/ 615043 w 1175047"/>
              <a:gd name="connsiteY41" fmla="*/ 1083462 h 1119908"/>
              <a:gd name="connsiteX42" fmla="*/ 777691 w 1175047"/>
              <a:gd name="connsiteY42" fmla="*/ 1097232 h 1119908"/>
              <a:gd name="connsiteX43" fmla="*/ 854089 w 1175047"/>
              <a:gd name="connsiteY43" fmla="*/ 933639 h 111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75047" h="1119908">
                <a:moveTo>
                  <a:pt x="554000" y="735859"/>
                </a:moveTo>
                <a:cubicBezTo>
                  <a:pt x="531023" y="748487"/>
                  <a:pt x="503198" y="752434"/>
                  <a:pt x="483572" y="769727"/>
                </a:cubicBezTo>
                <a:cubicBezTo>
                  <a:pt x="426191" y="820288"/>
                  <a:pt x="486623" y="926681"/>
                  <a:pt x="440433" y="987532"/>
                </a:cubicBezTo>
                <a:cubicBezTo>
                  <a:pt x="417096" y="1018349"/>
                  <a:pt x="370605" y="1025829"/>
                  <a:pt x="335418" y="1009673"/>
                </a:cubicBezTo>
                <a:cubicBezTo>
                  <a:pt x="300295" y="993516"/>
                  <a:pt x="276718" y="957975"/>
                  <a:pt x="268041" y="920278"/>
                </a:cubicBezTo>
                <a:cubicBezTo>
                  <a:pt x="258406" y="878453"/>
                  <a:pt x="261698" y="827232"/>
                  <a:pt x="227111" y="801799"/>
                </a:cubicBezTo>
                <a:cubicBezTo>
                  <a:pt x="209100" y="788576"/>
                  <a:pt x="185527" y="786602"/>
                  <a:pt x="163268" y="785165"/>
                </a:cubicBezTo>
                <a:cubicBezTo>
                  <a:pt x="129877" y="782951"/>
                  <a:pt x="96432" y="780795"/>
                  <a:pt x="63042" y="778581"/>
                </a:cubicBezTo>
                <a:cubicBezTo>
                  <a:pt x="51733" y="777803"/>
                  <a:pt x="40124" y="777026"/>
                  <a:pt x="28696" y="775589"/>
                </a:cubicBezTo>
                <a:cubicBezTo>
                  <a:pt x="13317" y="728379"/>
                  <a:pt x="3864" y="679309"/>
                  <a:pt x="990" y="629649"/>
                </a:cubicBezTo>
                <a:cubicBezTo>
                  <a:pt x="-4753" y="529959"/>
                  <a:pt x="14754" y="436913"/>
                  <a:pt x="52869" y="354639"/>
                </a:cubicBezTo>
                <a:cubicBezTo>
                  <a:pt x="70522" y="344650"/>
                  <a:pt x="90325" y="339261"/>
                  <a:pt x="110551" y="341234"/>
                </a:cubicBezTo>
                <a:cubicBezTo>
                  <a:pt x="145915" y="344645"/>
                  <a:pt x="175655" y="368941"/>
                  <a:pt x="209823" y="378572"/>
                </a:cubicBezTo>
                <a:cubicBezTo>
                  <a:pt x="272953" y="396342"/>
                  <a:pt x="351698" y="365289"/>
                  <a:pt x="399926" y="409689"/>
                </a:cubicBezTo>
                <a:cubicBezTo>
                  <a:pt x="434931" y="441943"/>
                  <a:pt x="433016" y="496332"/>
                  <a:pt x="435172" y="543842"/>
                </a:cubicBezTo>
                <a:cubicBezTo>
                  <a:pt x="437387" y="591411"/>
                  <a:pt x="455693" y="648739"/>
                  <a:pt x="502549" y="657174"/>
                </a:cubicBezTo>
                <a:cubicBezTo>
                  <a:pt x="528818" y="661962"/>
                  <a:pt x="562027" y="650830"/>
                  <a:pt x="578720" y="671716"/>
                </a:cubicBezTo>
                <a:cubicBezTo>
                  <a:pt x="595107" y="692119"/>
                  <a:pt x="576919" y="723231"/>
                  <a:pt x="554000" y="735859"/>
                </a:cubicBezTo>
                <a:close/>
                <a:moveTo>
                  <a:pt x="1175048" y="487533"/>
                </a:moveTo>
                <a:lnTo>
                  <a:pt x="1175048" y="487592"/>
                </a:lnTo>
                <a:cubicBezTo>
                  <a:pt x="1167816" y="505741"/>
                  <a:pt x="1158066" y="522781"/>
                  <a:pt x="1146086" y="538212"/>
                </a:cubicBezTo>
                <a:cubicBezTo>
                  <a:pt x="1122213" y="568788"/>
                  <a:pt x="1078232" y="593202"/>
                  <a:pt x="1046096" y="571603"/>
                </a:cubicBezTo>
                <a:cubicBezTo>
                  <a:pt x="999723" y="540486"/>
                  <a:pt x="1029221" y="451150"/>
                  <a:pt x="980333" y="424103"/>
                </a:cubicBezTo>
                <a:cubicBezTo>
                  <a:pt x="927140" y="394605"/>
                  <a:pt x="868680" y="482922"/>
                  <a:pt x="810397" y="465511"/>
                </a:cubicBezTo>
                <a:cubicBezTo>
                  <a:pt x="754512" y="448758"/>
                  <a:pt x="759059" y="354994"/>
                  <a:pt x="705265" y="332376"/>
                </a:cubicBezTo>
                <a:cubicBezTo>
                  <a:pt x="668168" y="316761"/>
                  <a:pt x="628553" y="344822"/>
                  <a:pt x="596304" y="368818"/>
                </a:cubicBezTo>
                <a:cubicBezTo>
                  <a:pt x="563990" y="392814"/>
                  <a:pt x="517258" y="413995"/>
                  <a:pt x="486565" y="388026"/>
                </a:cubicBezTo>
                <a:cubicBezTo>
                  <a:pt x="460654" y="366126"/>
                  <a:pt x="465142" y="325078"/>
                  <a:pt x="476929" y="293306"/>
                </a:cubicBezTo>
                <a:cubicBezTo>
                  <a:pt x="488715" y="261535"/>
                  <a:pt x="505890" y="228562"/>
                  <a:pt x="497991" y="195590"/>
                </a:cubicBezTo>
                <a:cubicBezTo>
                  <a:pt x="486023" y="145925"/>
                  <a:pt x="423376" y="122288"/>
                  <a:pt x="409252" y="73223"/>
                </a:cubicBezTo>
                <a:cubicBezTo>
                  <a:pt x="405541" y="60359"/>
                  <a:pt x="405782" y="47135"/>
                  <a:pt x="408892" y="34330"/>
                </a:cubicBezTo>
                <a:cubicBezTo>
                  <a:pt x="570752" y="-22633"/>
                  <a:pt x="756603" y="-12520"/>
                  <a:pt x="919000" y="93508"/>
                </a:cubicBezTo>
                <a:cubicBezTo>
                  <a:pt x="1054235" y="181830"/>
                  <a:pt x="1144885" y="329325"/>
                  <a:pt x="1175048" y="487533"/>
                </a:cubicBezTo>
                <a:close/>
                <a:moveTo>
                  <a:pt x="854089" y="933639"/>
                </a:moveTo>
                <a:cubicBezTo>
                  <a:pt x="881091" y="898059"/>
                  <a:pt x="930117" y="889639"/>
                  <a:pt x="969408" y="868393"/>
                </a:cubicBezTo>
                <a:cubicBezTo>
                  <a:pt x="1004098" y="849634"/>
                  <a:pt x="1033921" y="815662"/>
                  <a:pt x="1034379" y="776228"/>
                </a:cubicBezTo>
                <a:cubicBezTo>
                  <a:pt x="1034836" y="736795"/>
                  <a:pt x="994944" y="698138"/>
                  <a:pt x="957429" y="710298"/>
                </a:cubicBezTo>
                <a:cubicBezTo>
                  <a:pt x="936554" y="717065"/>
                  <a:pt x="922194" y="736273"/>
                  <a:pt x="902671" y="746287"/>
                </a:cubicBezTo>
                <a:cubicBezTo>
                  <a:pt x="870058" y="763020"/>
                  <a:pt x="830958" y="751351"/>
                  <a:pt x="795201" y="743300"/>
                </a:cubicBezTo>
                <a:cubicBezTo>
                  <a:pt x="759443" y="735249"/>
                  <a:pt x="715511" y="733975"/>
                  <a:pt x="693203" y="763064"/>
                </a:cubicBezTo>
                <a:cubicBezTo>
                  <a:pt x="656795" y="810559"/>
                  <a:pt x="684512" y="880525"/>
                  <a:pt x="645176" y="935190"/>
                </a:cubicBezTo>
                <a:cubicBezTo>
                  <a:pt x="609842" y="984294"/>
                  <a:pt x="562332" y="1024978"/>
                  <a:pt x="615043" y="1083462"/>
                </a:cubicBezTo>
                <a:cubicBezTo>
                  <a:pt x="654527" y="1127271"/>
                  <a:pt x="731539" y="1131242"/>
                  <a:pt x="777691" y="1097232"/>
                </a:cubicBezTo>
                <a:cubicBezTo>
                  <a:pt x="834064" y="1055696"/>
                  <a:pt x="815536" y="984441"/>
                  <a:pt x="854089" y="933639"/>
                </a:cubicBezTo>
                <a:close/>
              </a:path>
            </a:pathLst>
          </a:custGeom>
          <a:solidFill>
            <a:srgbClr val="9DDA9C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5D11209-AD44-9DCC-2B2C-A3A6B9835531}"/>
              </a:ext>
            </a:extLst>
          </p:cNvPr>
          <p:cNvSpPr/>
          <p:nvPr/>
        </p:nvSpPr>
        <p:spPr>
          <a:xfrm>
            <a:off x="3810467" y="2909972"/>
            <a:ext cx="352657" cy="381530"/>
          </a:xfrm>
          <a:custGeom>
            <a:avLst/>
            <a:gdLst>
              <a:gd name="connsiteX0" fmla="*/ 335870 w 352657"/>
              <a:gd name="connsiteY0" fmla="*/ 21947 h 381530"/>
              <a:gd name="connsiteX1" fmla="*/ 287263 w 352657"/>
              <a:gd name="connsiteY1" fmla="*/ 5304 h 381530"/>
              <a:gd name="connsiteX2" fmla="*/ 79473 w 352657"/>
              <a:gd name="connsiteY2" fmla="*/ 73310 h 381530"/>
              <a:gd name="connsiteX3" fmla="*/ 46933 w 352657"/>
              <a:gd name="connsiteY3" fmla="*/ 66071 h 381530"/>
              <a:gd name="connsiteX4" fmla="*/ 2391 w 352657"/>
              <a:gd name="connsiteY4" fmla="*/ 71327 h 381530"/>
              <a:gd name="connsiteX5" fmla="*/ 3853 w 352657"/>
              <a:gd name="connsiteY5" fmla="*/ 78945 h 381530"/>
              <a:gd name="connsiteX6" fmla="*/ 60556 w 352657"/>
              <a:gd name="connsiteY6" fmla="*/ 144796 h 381530"/>
              <a:gd name="connsiteX7" fmla="*/ 67642 w 352657"/>
              <a:gd name="connsiteY7" fmla="*/ 276878 h 381530"/>
              <a:gd name="connsiteX8" fmla="*/ 70787 w 352657"/>
              <a:gd name="connsiteY8" fmla="*/ 289196 h 381530"/>
              <a:gd name="connsiteX9" fmla="*/ 106126 w 352657"/>
              <a:gd name="connsiteY9" fmla="*/ 363020 h 381530"/>
              <a:gd name="connsiteX10" fmla="*/ 153198 w 352657"/>
              <a:gd name="connsiteY10" fmla="*/ 376292 h 381530"/>
              <a:gd name="connsiteX11" fmla="*/ 216397 w 352657"/>
              <a:gd name="connsiteY11" fmla="*/ 335377 h 381530"/>
              <a:gd name="connsiteX12" fmla="*/ 337804 w 352657"/>
              <a:gd name="connsiteY12" fmla="*/ 256686 h 381530"/>
              <a:gd name="connsiteX13" fmla="*/ 352592 w 352657"/>
              <a:gd name="connsiteY13" fmla="*/ 227301 h 381530"/>
              <a:gd name="connsiteX14" fmla="*/ 340589 w 352657"/>
              <a:gd name="connsiteY14" fmla="*/ 37868 h 381530"/>
              <a:gd name="connsiteX15" fmla="*/ 337784 w 352657"/>
              <a:gd name="connsiteY15" fmla="*/ 26873 h 381530"/>
              <a:gd name="connsiteX16" fmla="*/ 335870 w 352657"/>
              <a:gd name="connsiteY16" fmla="*/ 21947 h 3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657" h="381530">
                <a:moveTo>
                  <a:pt x="335870" y="21947"/>
                </a:moveTo>
                <a:cubicBezTo>
                  <a:pt x="329265" y="1839"/>
                  <a:pt x="305004" y="-6237"/>
                  <a:pt x="287263" y="5304"/>
                </a:cubicBezTo>
                <a:cubicBezTo>
                  <a:pt x="225757" y="45304"/>
                  <a:pt x="169354" y="73310"/>
                  <a:pt x="79473" y="73310"/>
                </a:cubicBezTo>
                <a:cubicBezTo>
                  <a:pt x="60949" y="73310"/>
                  <a:pt x="52864" y="70299"/>
                  <a:pt x="46933" y="66071"/>
                </a:cubicBezTo>
                <a:cubicBezTo>
                  <a:pt x="32829" y="56007"/>
                  <a:pt x="13282" y="57853"/>
                  <a:pt x="2391" y="71327"/>
                </a:cubicBezTo>
                <a:cubicBezTo>
                  <a:pt x="-566" y="74984"/>
                  <a:pt x="-1507" y="77799"/>
                  <a:pt x="3853" y="78945"/>
                </a:cubicBezTo>
                <a:cubicBezTo>
                  <a:pt x="35639" y="85722"/>
                  <a:pt x="58715" y="112552"/>
                  <a:pt x="60556" y="144796"/>
                </a:cubicBezTo>
                <a:lnTo>
                  <a:pt x="67642" y="276878"/>
                </a:lnTo>
                <a:cubicBezTo>
                  <a:pt x="67873" y="281150"/>
                  <a:pt x="68941" y="285333"/>
                  <a:pt x="70787" y="289196"/>
                </a:cubicBezTo>
                <a:lnTo>
                  <a:pt x="106126" y="363020"/>
                </a:lnTo>
                <a:cubicBezTo>
                  <a:pt x="114605" y="380731"/>
                  <a:pt x="136712" y="386966"/>
                  <a:pt x="153198" y="376292"/>
                </a:cubicBezTo>
                <a:lnTo>
                  <a:pt x="216397" y="335377"/>
                </a:lnTo>
                <a:lnTo>
                  <a:pt x="337804" y="256686"/>
                </a:lnTo>
                <a:cubicBezTo>
                  <a:pt x="347681" y="250283"/>
                  <a:pt x="353335" y="239049"/>
                  <a:pt x="352592" y="227301"/>
                </a:cubicBezTo>
                <a:lnTo>
                  <a:pt x="340589" y="37868"/>
                </a:lnTo>
                <a:cubicBezTo>
                  <a:pt x="340323" y="34064"/>
                  <a:pt x="339373" y="30340"/>
                  <a:pt x="337784" y="26873"/>
                </a:cubicBezTo>
                <a:cubicBezTo>
                  <a:pt x="337055" y="25268"/>
                  <a:pt x="336417" y="23624"/>
                  <a:pt x="335870" y="21947"/>
                </a:cubicBezTo>
                <a:close/>
              </a:path>
            </a:pathLst>
          </a:custGeom>
          <a:solidFill>
            <a:srgbClr val="FCD2B1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EC420A5-5B7E-91B4-C1B3-CF4B1EB12571}"/>
              </a:ext>
            </a:extLst>
          </p:cNvPr>
          <p:cNvSpPr/>
          <p:nvPr/>
        </p:nvSpPr>
        <p:spPr>
          <a:xfrm>
            <a:off x="3504702" y="2440255"/>
            <a:ext cx="96596" cy="219798"/>
          </a:xfrm>
          <a:custGeom>
            <a:avLst/>
            <a:gdLst>
              <a:gd name="connsiteX0" fmla="*/ 96597 w 96596"/>
              <a:gd name="connsiteY0" fmla="*/ 77197 h 219798"/>
              <a:gd name="connsiteX1" fmla="*/ 68083 w 96596"/>
              <a:gd name="connsiteY1" fmla="*/ 127472 h 219798"/>
              <a:gd name="connsiteX2" fmla="*/ 39736 w 96596"/>
              <a:gd name="connsiteY2" fmla="*/ 219750 h 219798"/>
              <a:gd name="connsiteX3" fmla="*/ 2739 w 96596"/>
              <a:gd name="connsiteY3" fmla="*/ 37610 h 219798"/>
              <a:gd name="connsiteX4" fmla="*/ 57123 w 96596"/>
              <a:gd name="connsiteY4" fmla="*/ 4756 h 219798"/>
              <a:gd name="connsiteX5" fmla="*/ 96597 w 96596"/>
              <a:gd name="connsiteY5" fmla="*/ 77197 h 21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96" h="219798">
                <a:moveTo>
                  <a:pt x="96597" y="77197"/>
                </a:moveTo>
                <a:cubicBezTo>
                  <a:pt x="93201" y="76926"/>
                  <a:pt x="95081" y="96222"/>
                  <a:pt x="68083" y="127472"/>
                </a:cubicBezTo>
                <a:cubicBezTo>
                  <a:pt x="41085" y="158727"/>
                  <a:pt x="38920" y="221788"/>
                  <a:pt x="39736" y="219750"/>
                </a:cubicBezTo>
                <a:cubicBezTo>
                  <a:pt x="40549" y="217713"/>
                  <a:pt x="-12453" y="73053"/>
                  <a:pt x="2739" y="37610"/>
                </a:cubicBezTo>
                <a:cubicBezTo>
                  <a:pt x="17926" y="2172"/>
                  <a:pt x="49171" y="-6804"/>
                  <a:pt x="57123" y="4756"/>
                </a:cubicBezTo>
                <a:cubicBezTo>
                  <a:pt x="65076" y="16311"/>
                  <a:pt x="96597" y="77197"/>
                  <a:pt x="96597" y="77197"/>
                </a:cubicBezTo>
                <a:close/>
              </a:path>
            </a:pathLst>
          </a:custGeom>
          <a:solidFill>
            <a:srgbClr val="0B4870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E707D4-3E67-4268-7D52-1907AF8047B5}"/>
              </a:ext>
            </a:extLst>
          </p:cNvPr>
          <p:cNvSpPr/>
          <p:nvPr/>
        </p:nvSpPr>
        <p:spPr>
          <a:xfrm>
            <a:off x="3534972" y="2417332"/>
            <a:ext cx="673090" cy="637677"/>
          </a:xfrm>
          <a:custGeom>
            <a:avLst/>
            <a:gdLst>
              <a:gd name="connsiteX0" fmla="*/ 670198 w 673090"/>
              <a:gd name="connsiteY0" fmla="*/ 280488 h 637677"/>
              <a:gd name="connsiteX1" fmla="*/ 670892 w 673090"/>
              <a:gd name="connsiteY1" fmla="*/ 366851 h 637677"/>
              <a:gd name="connsiteX2" fmla="*/ 668878 w 673090"/>
              <a:gd name="connsiteY2" fmla="*/ 376226 h 637677"/>
              <a:gd name="connsiteX3" fmla="*/ 666241 w 673090"/>
              <a:gd name="connsiteY3" fmla="*/ 385650 h 637677"/>
              <a:gd name="connsiteX4" fmla="*/ 380115 w 673090"/>
              <a:gd name="connsiteY4" fmla="*/ 636319 h 637677"/>
              <a:gd name="connsiteX5" fmla="*/ 339879 w 673090"/>
              <a:gd name="connsiteY5" fmla="*/ 637510 h 637677"/>
              <a:gd name="connsiteX6" fmla="*/ 65386 w 673090"/>
              <a:gd name="connsiteY6" fmla="*/ 431112 h 637677"/>
              <a:gd name="connsiteX7" fmla="*/ 60647 w 673090"/>
              <a:gd name="connsiteY7" fmla="*/ 420237 h 637677"/>
              <a:gd name="connsiteX8" fmla="*/ 4107 w 673090"/>
              <a:gd name="connsiteY8" fmla="*/ 186964 h 637677"/>
              <a:gd name="connsiteX9" fmla="*/ 3270 w 673090"/>
              <a:gd name="connsiteY9" fmla="*/ 173908 h 637677"/>
              <a:gd name="connsiteX10" fmla="*/ 8083 w 673090"/>
              <a:gd name="connsiteY10" fmla="*/ 92836 h 637677"/>
              <a:gd name="connsiteX11" fmla="*/ 10652 w 673090"/>
              <a:gd name="connsiteY11" fmla="*/ 86300 h 637677"/>
              <a:gd name="connsiteX12" fmla="*/ 15588 w 673090"/>
              <a:gd name="connsiteY12" fmla="*/ 85075 h 637677"/>
              <a:gd name="connsiteX13" fmla="*/ 336203 w 673090"/>
              <a:gd name="connsiteY13" fmla="*/ 16 h 637677"/>
              <a:gd name="connsiteX14" fmla="*/ 616867 w 673090"/>
              <a:gd name="connsiteY14" fmla="*/ 12265 h 637677"/>
              <a:gd name="connsiteX15" fmla="*/ 670198 w 673090"/>
              <a:gd name="connsiteY15" fmla="*/ 280488 h 63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3090" h="637677">
                <a:moveTo>
                  <a:pt x="670198" y="280488"/>
                </a:moveTo>
                <a:cubicBezTo>
                  <a:pt x="673500" y="314346"/>
                  <a:pt x="674297" y="344744"/>
                  <a:pt x="670892" y="366851"/>
                </a:cubicBezTo>
                <a:cubicBezTo>
                  <a:pt x="670476" y="370025"/>
                  <a:pt x="669803" y="373161"/>
                  <a:pt x="668878" y="376226"/>
                </a:cubicBezTo>
                <a:cubicBezTo>
                  <a:pt x="668195" y="379169"/>
                  <a:pt x="667530" y="382387"/>
                  <a:pt x="666241" y="385650"/>
                </a:cubicBezTo>
                <a:cubicBezTo>
                  <a:pt x="634878" y="483780"/>
                  <a:pt x="484283" y="623705"/>
                  <a:pt x="380115" y="636319"/>
                </a:cubicBezTo>
                <a:cubicBezTo>
                  <a:pt x="366355" y="637534"/>
                  <a:pt x="352841" y="637943"/>
                  <a:pt x="339879" y="637510"/>
                </a:cubicBezTo>
                <a:cubicBezTo>
                  <a:pt x="195209" y="634001"/>
                  <a:pt x="112477" y="535970"/>
                  <a:pt x="65386" y="431112"/>
                </a:cubicBezTo>
                <a:cubicBezTo>
                  <a:pt x="63791" y="427313"/>
                  <a:pt x="62217" y="423780"/>
                  <a:pt x="60647" y="420237"/>
                </a:cubicBezTo>
                <a:cubicBezTo>
                  <a:pt x="19254" y="322756"/>
                  <a:pt x="7212" y="222156"/>
                  <a:pt x="4107" y="186964"/>
                </a:cubicBezTo>
                <a:cubicBezTo>
                  <a:pt x="3373" y="178628"/>
                  <a:pt x="3270" y="173908"/>
                  <a:pt x="3270" y="173908"/>
                </a:cubicBezTo>
                <a:cubicBezTo>
                  <a:pt x="-4545" y="135454"/>
                  <a:pt x="3516" y="105321"/>
                  <a:pt x="8083" y="92836"/>
                </a:cubicBezTo>
                <a:cubicBezTo>
                  <a:pt x="9589" y="88490"/>
                  <a:pt x="10652" y="86300"/>
                  <a:pt x="10652" y="86300"/>
                </a:cubicBezTo>
                <a:cubicBezTo>
                  <a:pt x="10652" y="86300"/>
                  <a:pt x="12507" y="85872"/>
                  <a:pt x="15588" y="85075"/>
                </a:cubicBezTo>
                <a:cubicBezTo>
                  <a:pt x="55918" y="74159"/>
                  <a:pt x="330258" y="542"/>
                  <a:pt x="336203" y="16"/>
                </a:cubicBezTo>
                <a:cubicBezTo>
                  <a:pt x="342148" y="-511"/>
                  <a:pt x="616867" y="12265"/>
                  <a:pt x="616867" y="12265"/>
                </a:cubicBezTo>
                <a:cubicBezTo>
                  <a:pt x="616867" y="12265"/>
                  <a:pt x="658495" y="165936"/>
                  <a:pt x="670198" y="280488"/>
                </a:cubicBezTo>
                <a:close/>
              </a:path>
            </a:pathLst>
          </a:custGeom>
          <a:solidFill>
            <a:srgbClr val="FFE3CA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FC2C437-4C3E-8785-8F68-CC865BB38A9C}"/>
              </a:ext>
            </a:extLst>
          </p:cNvPr>
          <p:cNvSpPr/>
          <p:nvPr/>
        </p:nvSpPr>
        <p:spPr>
          <a:xfrm>
            <a:off x="3423467" y="2163235"/>
            <a:ext cx="828577" cy="737936"/>
          </a:xfrm>
          <a:custGeom>
            <a:avLst/>
            <a:gdLst>
              <a:gd name="connsiteX0" fmla="*/ 1207 w 828577"/>
              <a:gd name="connsiteY0" fmla="*/ 209870 h 737936"/>
              <a:gd name="connsiteX1" fmla="*/ 354597 w 828577"/>
              <a:gd name="connsiteY1" fmla="*/ 335682 h 737936"/>
              <a:gd name="connsiteX2" fmla="*/ 636388 w 828577"/>
              <a:gd name="connsiteY2" fmla="*/ 496292 h 737936"/>
              <a:gd name="connsiteX3" fmla="*/ 697978 w 828577"/>
              <a:gd name="connsiteY3" fmla="*/ 524240 h 737936"/>
              <a:gd name="connsiteX4" fmla="*/ 768081 w 828577"/>
              <a:gd name="connsiteY4" fmla="*/ 530638 h 737936"/>
              <a:gd name="connsiteX5" fmla="*/ 728361 w 828577"/>
              <a:gd name="connsiteY5" fmla="*/ 732945 h 737936"/>
              <a:gd name="connsiteX6" fmla="*/ 826339 w 828577"/>
              <a:gd name="connsiteY6" fmla="*/ 584658 h 737936"/>
              <a:gd name="connsiteX7" fmla="*/ 767603 w 828577"/>
              <a:gd name="connsiteY7" fmla="*/ 126544 h 737936"/>
              <a:gd name="connsiteX8" fmla="*/ 617997 w 828577"/>
              <a:gd name="connsiteY8" fmla="*/ 36588 h 737936"/>
              <a:gd name="connsiteX9" fmla="*/ 328662 w 828577"/>
              <a:gd name="connsiteY9" fmla="*/ 23380 h 737936"/>
              <a:gd name="connsiteX10" fmla="*/ 150858 w 828577"/>
              <a:gd name="connsiteY10" fmla="*/ 46987 h 737936"/>
              <a:gd name="connsiteX11" fmla="*/ 784 w 828577"/>
              <a:gd name="connsiteY11" fmla="*/ 205919 h 737936"/>
              <a:gd name="connsiteX12" fmla="*/ 1207 w 828577"/>
              <a:gd name="connsiteY12" fmla="*/ 209870 h 73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8577" h="737936">
                <a:moveTo>
                  <a:pt x="1207" y="209870"/>
                </a:moveTo>
                <a:cubicBezTo>
                  <a:pt x="1207" y="209870"/>
                  <a:pt x="10105" y="419545"/>
                  <a:pt x="354597" y="335682"/>
                </a:cubicBezTo>
                <a:cubicBezTo>
                  <a:pt x="576334" y="281701"/>
                  <a:pt x="627840" y="402995"/>
                  <a:pt x="636388" y="496292"/>
                </a:cubicBezTo>
                <a:cubicBezTo>
                  <a:pt x="639149" y="526386"/>
                  <a:pt x="673495" y="541952"/>
                  <a:pt x="697978" y="524240"/>
                </a:cubicBezTo>
                <a:cubicBezTo>
                  <a:pt x="714759" y="512099"/>
                  <a:pt x="750527" y="494324"/>
                  <a:pt x="768081" y="530638"/>
                </a:cubicBezTo>
                <a:cubicBezTo>
                  <a:pt x="814159" y="625967"/>
                  <a:pt x="729553" y="730411"/>
                  <a:pt x="728361" y="732945"/>
                </a:cubicBezTo>
                <a:cubicBezTo>
                  <a:pt x="728361" y="732945"/>
                  <a:pt x="795620" y="780081"/>
                  <a:pt x="826339" y="584658"/>
                </a:cubicBezTo>
                <a:cubicBezTo>
                  <a:pt x="830665" y="557148"/>
                  <a:pt x="835807" y="220771"/>
                  <a:pt x="767603" y="126544"/>
                </a:cubicBezTo>
                <a:cubicBezTo>
                  <a:pt x="699405" y="32317"/>
                  <a:pt x="617997" y="36588"/>
                  <a:pt x="617997" y="36588"/>
                </a:cubicBezTo>
                <a:cubicBezTo>
                  <a:pt x="617997" y="36588"/>
                  <a:pt x="531792" y="-36059"/>
                  <a:pt x="328662" y="23380"/>
                </a:cubicBezTo>
                <a:cubicBezTo>
                  <a:pt x="257334" y="44251"/>
                  <a:pt x="197925" y="49266"/>
                  <a:pt x="150858" y="46987"/>
                </a:cubicBezTo>
                <a:cubicBezTo>
                  <a:pt x="62772" y="42725"/>
                  <a:pt x="-8300" y="118202"/>
                  <a:pt x="784" y="205919"/>
                </a:cubicBezTo>
                <a:lnTo>
                  <a:pt x="1207" y="209870"/>
                </a:lnTo>
                <a:close/>
              </a:path>
            </a:pathLst>
          </a:custGeom>
          <a:solidFill>
            <a:srgbClr val="0B4870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AB17E70-AFEF-4DAE-9DF8-76043F2910EF}"/>
              </a:ext>
            </a:extLst>
          </p:cNvPr>
          <p:cNvSpPr/>
          <p:nvPr/>
        </p:nvSpPr>
        <p:spPr>
          <a:xfrm>
            <a:off x="3287726" y="5462430"/>
            <a:ext cx="293203" cy="222858"/>
          </a:xfrm>
          <a:custGeom>
            <a:avLst/>
            <a:gdLst>
              <a:gd name="connsiteX0" fmla="*/ 0 w 293203"/>
              <a:gd name="connsiteY0" fmla="*/ 87180 h 222858"/>
              <a:gd name="connsiteX1" fmla="*/ 222657 w 293203"/>
              <a:gd name="connsiteY1" fmla="*/ 0 h 222858"/>
              <a:gd name="connsiteX2" fmla="*/ 293203 w 293203"/>
              <a:gd name="connsiteY2" fmla="*/ 143597 h 222858"/>
              <a:gd name="connsiteX3" fmla="*/ 191151 w 293203"/>
              <a:gd name="connsiteY3" fmla="*/ 222859 h 222858"/>
              <a:gd name="connsiteX4" fmla="*/ 23356 w 293203"/>
              <a:gd name="connsiteY4" fmla="*/ 217539 h 22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03" h="222858">
                <a:moveTo>
                  <a:pt x="0" y="87180"/>
                </a:moveTo>
                <a:lnTo>
                  <a:pt x="222657" y="0"/>
                </a:lnTo>
                <a:lnTo>
                  <a:pt x="293203" y="143597"/>
                </a:lnTo>
                <a:lnTo>
                  <a:pt x="191151" y="222859"/>
                </a:lnTo>
                <a:lnTo>
                  <a:pt x="23356" y="217539"/>
                </a:lnTo>
                <a:close/>
              </a:path>
            </a:pathLst>
          </a:custGeom>
          <a:solidFill>
            <a:srgbClr val="FCD2B1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C7DB514-BDAF-2F16-EED9-48F168A21931}"/>
              </a:ext>
            </a:extLst>
          </p:cNvPr>
          <p:cNvSpPr/>
          <p:nvPr/>
        </p:nvSpPr>
        <p:spPr>
          <a:xfrm>
            <a:off x="2742666" y="4279320"/>
            <a:ext cx="2250145" cy="1564437"/>
          </a:xfrm>
          <a:custGeom>
            <a:avLst/>
            <a:gdLst>
              <a:gd name="connsiteX0" fmla="*/ 736211 w 2250145"/>
              <a:gd name="connsiteY0" fmla="*/ 1405969 h 1564437"/>
              <a:gd name="connsiteX1" fmla="*/ 609420 w 2250145"/>
              <a:gd name="connsiteY1" fmla="*/ 1345654 h 1564437"/>
              <a:gd name="connsiteX2" fmla="*/ 553648 w 2250145"/>
              <a:gd name="connsiteY2" fmla="*/ 1247003 h 1564437"/>
              <a:gd name="connsiteX3" fmla="*/ 210755 w 2250145"/>
              <a:gd name="connsiteY3" fmla="*/ 1287180 h 1564437"/>
              <a:gd name="connsiteX4" fmla="*/ 2291 w 2250145"/>
              <a:gd name="connsiteY4" fmla="*/ 1298331 h 1564437"/>
              <a:gd name="connsiteX5" fmla="*/ 190666 w 2250145"/>
              <a:gd name="connsiteY5" fmla="*/ 1564423 h 1564437"/>
              <a:gd name="connsiteX6" fmla="*/ 736211 w 2250145"/>
              <a:gd name="connsiteY6" fmla="*/ 1405969 h 1564437"/>
              <a:gd name="connsiteX7" fmla="*/ 691468 w 2250145"/>
              <a:gd name="connsiteY7" fmla="*/ 1108238 h 1564437"/>
              <a:gd name="connsiteX8" fmla="*/ 1489714 w 2250145"/>
              <a:gd name="connsiteY8" fmla="*/ 407231 h 1564437"/>
              <a:gd name="connsiteX9" fmla="*/ 2149058 w 2250145"/>
              <a:gd name="connsiteY9" fmla="*/ 21528 h 1564437"/>
              <a:gd name="connsiteX10" fmla="*/ 1827238 w 2250145"/>
              <a:gd name="connsiteY10" fmla="*/ 827525 h 1564437"/>
              <a:gd name="connsiteX11" fmla="*/ 955606 w 2250145"/>
              <a:gd name="connsiteY11" fmla="*/ 1467967 h 1564437"/>
              <a:gd name="connsiteX12" fmla="*/ 691468 w 2250145"/>
              <a:gd name="connsiteY12" fmla="*/ 1108238 h 156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0145" h="1564437">
                <a:moveTo>
                  <a:pt x="736211" y="1405969"/>
                </a:moveTo>
                <a:cubicBezTo>
                  <a:pt x="736211" y="1405969"/>
                  <a:pt x="662265" y="1412795"/>
                  <a:pt x="609420" y="1345654"/>
                </a:cubicBezTo>
                <a:cubicBezTo>
                  <a:pt x="556576" y="1278508"/>
                  <a:pt x="588830" y="1252047"/>
                  <a:pt x="553648" y="1247003"/>
                </a:cubicBezTo>
                <a:cubicBezTo>
                  <a:pt x="518466" y="1241963"/>
                  <a:pt x="363245" y="1307716"/>
                  <a:pt x="210755" y="1287180"/>
                </a:cubicBezTo>
                <a:cubicBezTo>
                  <a:pt x="58270" y="1266638"/>
                  <a:pt x="11936" y="1241801"/>
                  <a:pt x="2291" y="1298331"/>
                </a:cubicBezTo>
                <a:cubicBezTo>
                  <a:pt x="-7355" y="1354866"/>
                  <a:pt x="6050" y="1566426"/>
                  <a:pt x="190666" y="1564423"/>
                </a:cubicBezTo>
                <a:cubicBezTo>
                  <a:pt x="375292" y="1562425"/>
                  <a:pt x="736211" y="1405969"/>
                  <a:pt x="736211" y="1405969"/>
                </a:cubicBezTo>
                <a:close/>
                <a:moveTo>
                  <a:pt x="691468" y="1108238"/>
                </a:moveTo>
                <a:cubicBezTo>
                  <a:pt x="691468" y="1108238"/>
                  <a:pt x="1254237" y="650562"/>
                  <a:pt x="1489714" y="407231"/>
                </a:cubicBezTo>
                <a:cubicBezTo>
                  <a:pt x="1725196" y="163904"/>
                  <a:pt x="1874329" y="-73753"/>
                  <a:pt x="2149058" y="21528"/>
                </a:cubicBezTo>
                <a:cubicBezTo>
                  <a:pt x="2423787" y="116808"/>
                  <a:pt x="2078418" y="627722"/>
                  <a:pt x="1827238" y="827525"/>
                </a:cubicBezTo>
                <a:cubicBezTo>
                  <a:pt x="1576062" y="1027328"/>
                  <a:pt x="955606" y="1467967"/>
                  <a:pt x="955606" y="1467967"/>
                </a:cubicBezTo>
                <a:cubicBezTo>
                  <a:pt x="955606" y="1467967"/>
                  <a:pt x="622752" y="1349975"/>
                  <a:pt x="691468" y="11082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07DF4B-7AE7-498F-6893-624E990E7F66}"/>
              </a:ext>
            </a:extLst>
          </p:cNvPr>
          <p:cNvSpPr/>
          <p:nvPr/>
        </p:nvSpPr>
        <p:spPr>
          <a:xfrm>
            <a:off x="2614336" y="771524"/>
            <a:ext cx="668237" cy="1028351"/>
          </a:xfrm>
          <a:custGeom>
            <a:avLst/>
            <a:gdLst>
              <a:gd name="connsiteX0" fmla="*/ 643946 w 668237"/>
              <a:gd name="connsiteY0" fmla="*/ 215202 h 1028351"/>
              <a:gd name="connsiteX1" fmla="*/ 215202 w 668237"/>
              <a:gd name="connsiteY1" fmla="*/ 21551 h 1028351"/>
              <a:gd name="connsiteX2" fmla="*/ 21551 w 668237"/>
              <a:gd name="connsiteY2" fmla="*/ 450290 h 1028351"/>
              <a:gd name="connsiteX3" fmla="*/ 88081 w 668237"/>
              <a:gd name="connsiteY3" fmla="*/ 558228 h 1028351"/>
              <a:gd name="connsiteX4" fmla="*/ 85232 w 668237"/>
              <a:gd name="connsiteY4" fmla="*/ 559306 h 1028351"/>
              <a:gd name="connsiteX5" fmla="*/ 527244 w 668237"/>
              <a:gd name="connsiteY5" fmla="*/ 1009536 h 1028351"/>
              <a:gd name="connsiteX6" fmla="*/ 634256 w 668237"/>
              <a:gd name="connsiteY6" fmla="*/ 969113 h 1028351"/>
              <a:gd name="connsiteX7" fmla="*/ 668238 w 668237"/>
              <a:gd name="connsiteY7" fmla="*/ 339090 h 1028351"/>
              <a:gd name="connsiteX8" fmla="*/ 665388 w 668237"/>
              <a:gd name="connsiteY8" fmla="*/ 340167 h 1028351"/>
              <a:gd name="connsiteX9" fmla="*/ 643946 w 668237"/>
              <a:gd name="connsiteY9" fmla="*/ 215202 h 1028351"/>
              <a:gd name="connsiteX10" fmla="*/ 391782 w 668237"/>
              <a:gd name="connsiteY10" fmla="*/ 489030 h 1028351"/>
              <a:gd name="connsiteX11" fmla="*/ 175069 w 668237"/>
              <a:gd name="connsiteY11" fmla="*/ 391147 h 1028351"/>
              <a:gd name="connsiteX12" fmla="*/ 272953 w 668237"/>
              <a:gd name="connsiteY12" fmla="*/ 174434 h 1028351"/>
              <a:gd name="connsiteX13" fmla="*/ 489665 w 668237"/>
              <a:gd name="connsiteY13" fmla="*/ 272318 h 1028351"/>
              <a:gd name="connsiteX14" fmla="*/ 391782 w 668237"/>
              <a:gd name="connsiteY14" fmla="*/ 489030 h 102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8237" h="1028351">
                <a:moveTo>
                  <a:pt x="643946" y="215202"/>
                </a:moveTo>
                <a:cubicBezTo>
                  <a:pt x="579030" y="43332"/>
                  <a:pt x="387072" y="-43370"/>
                  <a:pt x="215202" y="21551"/>
                </a:cubicBezTo>
                <a:cubicBezTo>
                  <a:pt x="43333" y="86467"/>
                  <a:pt x="-43370" y="278425"/>
                  <a:pt x="21551" y="450290"/>
                </a:cubicBezTo>
                <a:cubicBezTo>
                  <a:pt x="36581" y="490213"/>
                  <a:pt x="59170" y="526861"/>
                  <a:pt x="88081" y="558228"/>
                </a:cubicBezTo>
                <a:lnTo>
                  <a:pt x="85232" y="559306"/>
                </a:lnTo>
                <a:lnTo>
                  <a:pt x="527244" y="1009536"/>
                </a:lnTo>
                <a:cubicBezTo>
                  <a:pt x="565320" y="1048316"/>
                  <a:pt x="631328" y="1023385"/>
                  <a:pt x="634256" y="969113"/>
                </a:cubicBezTo>
                <a:lnTo>
                  <a:pt x="668238" y="339090"/>
                </a:lnTo>
                <a:lnTo>
                  <a:pt x="665388" y="340167"/>
                </a:lnTo>
                <a:cubicBezTo>
                  <a:pt x="666344" y="297521"/>
                  <a:pt x="659064" y="255091"/>
                  <a:pt x="643946" y="215202"/>
                </a:cubicBezTo>
                <a:close/>
                <a:moveTo>
                  <a:pt x="391782" y="489030"/>
                </a:moveTo>
                <a:cubicBezTo>
                  <a:pt x="304907" y="521845"/>
                  <a:pt x="207879" y="478021"/>
                  <a:pt x="175069" y="391147"/>
                </a:cubicBezTo>
                <a:cubicBezTo>
                  <a:pt x="142255" y="304272"/>
                  <a:pt x="186078" y="207244"/>
                  <a:pt x="272953" y="174434"/>
                </a:cubicBezTo>
                <a:cubicBezTo>
                  <a:pt x="359828" y="141620"/>
                  <a:pt x="456855" y="185443"/>
                  <a:pt x="489665" y="272318"/>
                </a:cubicBezTo>
                <a:cubicBezTo>
                  <a:pt x="522480" y="359188"/>
                  <a:pt x="478651" y="456215"/>
                  <a:pt x="391782" y="489030"/>
                </a:cubicBezTo>
                <a:close/>
              </a:path>
            </a:pathLst>
          </a:custGeom>
          <a:solidFill>
            <a:srgbClr val="FFBE55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1779C04-FE95-23E2-2068-4688D8F4A9BA}"/>
              </a:ext>
            </a:extLst>
          </p:cNvPr>
          <p:cNvSpPr/>
          <p:nvPr/>
        </p:nvSpPr>
        <p:spPr>
          <a:xfrm>
            <a:off x="2861531" y="1390824"/>
            <a:ext cx="348559" cy="369965"/>
          </a:xfrm>
          <a:custGeom>
            <a:avLst/>
            <a:gdLst>
              <a:gd name="connsiteX0" fmla="*/ 28046 w 348559"/>
              <a:gd name="connsiteY0" fmla="*/ 132919 h 369965"/>
              <a:gd name="connsiteX1" fmla="*/ 53361 w 348559"/>
              <a:gd name="connsiteY1" fmla="*/ 91142 h 369965"/>
              <a:gd name="connsiteX2" fmla="*/ 254503 w 348559"/>
              <a:gd name="connsiteY2" fmla="*/ 9336 h 369965"/>
              <a:gd name="connsiteX3" fmla="*/ 253779 w 348559"/>
              <a:gd name="connsiteY3" fmla="*/ 325295 h 369965"/>
              <a:gd name="connsiteX4" fmla="*/ 207613 w 348559"/>
              <a:gd name="connsiteY4" fmla="*/ 369965 h 369965"/>
              <a:gd name="connsiteX5" fmla="*/ 0 w 348559"/>
              <a:gd name="connsiteY5" fmla="*/ 303849 h 369965"/>
              <a:gd name="connsiteX6" fmla="*/ 28046 w 348559"/>
              <a:gd name="connsiteY6" fmla="*/ 132919 h 3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559" h="369965">
                <a:moveTo>
                  <a:pt x="28046" y="132919"/>
                </a:moveTo>
                <a:cubicBezTo>
                  <a:pt x="30786" y="116252"/>
                  <a:pt x="39855" y="101286"/>
                  <a:pt x="53361" y="91142"/>
                </a:cubicBezTo>
                <a:cubicBezTo>
                  <a:pt x="116407" y="43736"/>
                  <a:pt x="220575" y="-25196"/>
                  <a:pt x="254503" y="9336"/>
                </a:cubicBezTo>
                <a:cubicBezTo>
                  <a:pt x="292588" y="48106"/>
                  <a:pt x="446038" y="170182"/>
                  <a:pt x="253779" y="325295"/>
                </a:cubicBezTo>
                <a:lnTo>
                  <a:pt x="207613" y="369965"/>
                </a:lnTo>
                <a:lnTo>
                  <a:pt x="0" y="303849"/>
                </a:lnTo>
                <a:lnTo>
                  <a:pt x="28046" y="132919"/>
                </a:lnTo>
                <a:close/>
              </a:path>
            </a:pathLst>
          </a:custGeom>
          <a:solidFill>
            <a:srgbClr val="FFE3CA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BBA1666-682A-809C-4435-013C73B1A530}"/>
              </a:ext>
            </a:extLst>
          </p:cNvPr>
          <p:cNvSpPr/>
          <p:nvPr/>
        </p:nvSpPr>
        <p:spPr>
          <a:xfrm>
            <a:off x="2931226" y="3795123"/>
            <a:ext cx="439849" cy="708127"/>
          </a:xfrm>
          <a:custGeom>
            <a:avLst/>
            <a:gdLst>
              <a:gd name="connsiteX0" fmla="*/ 439625 w 439849"/>
              <a:gd name="connsiteY0" fmla="*/ 229761 h 708127"/>
              <a:gd name="connsiteX1" fmla="*/ 229768 w 439849"/>
              <a:gd name="connsiteY1" fmla="*/ 224 h 708127"/>
              <a:gd name="connsiteX2" fmla="*/ 231 w 439849"/>
              <a:gd name="connsiteY2" fmla="*/ 210081 h 708127"/>
              <a:gd name="connsiteX3" fmla="*/ 12465 w 439849"/>
              <a:gd name="connsiteY3" fmla="*/ 293009 h 708127"/>
              <a:gd name="connsiteX4" fmla="*/ 10452 w 439849"/>
              <a:gd name="connsiteY4" fmla="*/ 292921 h 708127"/>
              <a:gd name="connsiteX5" fmla="*/ 161397 w 439849"/>
              <a:gd name="connsiteY5" fmla="*/ 681758 h 708127"/>
              <a:gd name="connsiteX6" fmla="*/ 236948 w 439849"/>
              <a:gd name="connsiteY6" fmla="*/ 685144 h 708127"/>
              <a:gd name="connsiteX7" fmla="*/ 422041 w 439849"/>
              <a:gd name="connsiteY7" fmla="*/ 311355 h 708127"/>
              <a:gd name="connsiteX8" fmla="*/ 420028 w 439849"/>
              <a:gd name="connsiteY8" fmla="*/ 311267 h 708127"/>
              <a:gd name="connsiteX9" fmla="*/ 439625 w 439849"/>
              <a:gd name="connsiteY9" fmla="*/ 229761 h 708127"/>
              <a:gd name="connsiteX10" fmla="*/ 214984 w 439849"/>
              <a:gd name="connsiteY10" fmla="*/ 330253 h 708127"/>
              <a:gd name="connsiteX11" fmla="*/ 108907 w 439849"/>
              <a:gd name="connsiteY11" fmla="*/ 214230 h 708127"/>
              <a:gd name="connsiteX12" fmla="*/ 224930 w 439849"/>
              <a:gd name="connsiteY12" fmla="*/ 108152 h 708127"/>
              <a:gd name="connsiteX13" fmla="*/ 331008 w 439849"/>
              <a:gd name="connsiteY13" fmla="*/ 224175 h 708127"/>
              <a:gd name="connsiteX14" fmla="*/ 214984 w 439849"/>
              <a:gd name="connsiteY14" fmla="*/ 330253 h 70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9849" h="708127">
                <a:moveTo>
                  <a:pt x="439625" y="229761"/>
                </a:moveTo>
                <a:cubicBezTo>
                  <a:pt x="445058" y="108428"/>
                  <a:pt x="351101" y="5657"/>
                  <a:pt x="229768" y="224"/>
                </a:cubicBezTo>
                <a:cubicBezTo>
                  <a:pt x="108434" y="-5209"/>
                  <a:pt x="5664" y="88748"/>
                  <a:pt x="231" y="210081"/>
                </a:cubicBezTo>
                <a:cubicBezTo>
                  <a:pt x="-1063" y="238253"/>
                  <a:pt x="3091" y="266411"/>
                  <a:pt x="12465" y="293009"/>
                </a:cubicBezTo>
                <a:lnTo>
                  <a:pt x="10452" y="292921"/>
                </a:lnTo>
                <a:lnTo>
                  <a:pt x="161397" y="681758"/>
                </a:lnTo>
                <a:cubicBezTo>
                  <a:pt x="174399" y="715252"/>
                  <a:pt x="221003" y="717339"/>
                  <a:pt x="236948" y="685144"/>
                </a:cubicBezTo>
                <a:lnTo>
                  <a:pt x="422041" y="311355"/>
                </a:lnTo>
                <a:lnTo>
                  <a:pt x="420028" y="311267"/>
                </a:lnTo>
                <a:cubicBezTo>
                  <a:pt x="431739" y="285610"/>
                  <a:pt x="438392" y="257937"/>
                  <a:pt x="439625" y="229761"/>
                </a:cubicBezTo>
                <a:close/>
                <a:moveTo>
                  <a:pt x="214984" y="330253"/>
                </a:moveTo>
                <a:cubicBezTo>
                  <a:pt x="153656" y="327507"/>
                  <a:pt x="106161" y="275563"/>
                  <a:pt x="108907" y="214230"/>
                </a:cubicBezTo>
                <a:cubicBezTo>
                  <a:pt x="111653" y="152901"/>
                  <a:pt x="163597" y="105406"/>
                  <a:pt x="224930" y="108152"/>
                </a:cubicBezTo>
                <a:cubicBezTo>
                  <a:pt x="286259" y="110898"/>
                  <a:pt x="333754" y="162842"/>
                  <a:pt x="331008" y="224175"/>
                </a:cubicBezTo>
                <a:cubicBezTo>
                  <a:pt x="328262" y="285509"/>
                  <a:pt x="276318" y="332999"/>
                  <a:pt x="214984" y="330253"/>
                </a:cubicBezTo>
                <a:close/>
              </a:path>
            </a:pathLst>
          </a:custGeom>
          <a:solidFill>
            <a:srgbClr val="FFBE55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DF384-0D0C-D2CF-97C5-A617CA2670AE}"/>
              </a:ext>
            </a:extLst>
          </p:cNvPr>
          <p:cNvSpPr/>
          <p:nvPr/>
        </p:nvSpPr>
        <p:spPr>
          <a:xfrm>
            <a:off x="2750575" y="3845848"/>
            <a:ext cx="441053" cy="689023"/>
          </a:xfrm>
          <a:custGeom>
            <a:avLst/>
            <a:gdLst>
              <a:gd name="connsiteX0" fmla="*/ 430232 w 441053"/>
              <a:gd name="connsiteY0" fmla="*/ 155503 h 689023"/>
              <a:gd name="connsiteX1" fmla="*/ 155503 w 441053"/>
              <a:gd name="connsiteY1" fmla="*/ 9721 h 689023"/>
              <a:gd name="connsiteX2" fmla="*/ 9721 w 441053"/>
              <a:gd name="connsiteY2" fmla="*/ 284450 h 689023"/>
              <a:gd name="connsiteX3" fmla="*/ 49081 w 441053"/>
              <a:gd name="connsiteY3" fmla="*/ 358460 h 689023"/>
              <a:gd name="connsiteX4" fmla="*/ 47157 w 441053"/>
              <a:gd name="connsiteY4" fmla="*/ 359051 h 689023"/>
              <a:gd name="connsiteX5" fmla="*/ 319858 w 441053"/>
              <a:gd name="connsiteY5" fmla="*/ 674670 h 689023"/>
              <a:gd name="connsiteX6" fmla="*/ 392161 w 441053"/>
              <a:gd name="connsiteY6" fmla="*/ 652500 h 689023"/>
              <a:gd name="connsiteX7" fmla="*/ 441053 w 441053"/>
              <a:gd name="connsiteY7" fmla="*/ 238268 h 689023"/>
              <a:gd name="connsiteX8" fmla="*/ 439129 w 441053"/>
              <a:gd name="connsiteY8" fmla="*/ 238859 h 689023"/>
              <a:gd name="connsiteX9" fmla="*/ 430232 w 441053"/>
              <a:gd name="connsiteY9" fmla="*/ 155503 h 689023"/>
              <a:gd name="connsiteX10" fmla="*/ 252358 w 441053"/>
              <a:gd name="connsiteY10" fmla="*/ 325567 h 689023"/>
              <a:gd name="connsiteX11" fmla="*/ 113495 w 441053"/>
              <a:gd name="connsiteY11" fmla="*/ 251881 h 689023"/>
              <a:gd name="connsiteX12" fmla="*/ 187181 w 441053"/>
              <a:gd name="connsiteY12" fmla="*/ 113018 h 689023"/>
              <a:gd name="connsiteX13" fmla="*/ 326044 w 441053"/>
              <a:gd name="connsiteY13" fmla="*/ 186704 h 689023"/>
              <a:gd name="connsiteX14" fmla="*/ 252358 w 441053"/>
              <a:gd name="connsiteY14" fmla="*/ 325567 h 6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1053" h="689023">
                <a:moveTo>
                  <a:pt x="430232" y="155503"/>
                </a:moveTo>
                <a:cubicBezTo>
                  <a:pt x="394626" y="39381"/>
                  <a:pt x="271625" y="-25885"/>
                  <a:pt x="155503" y="9721"/>
                </a:cubicBezTo>
                <a:cubicBezTo>
                  <a:pt x="39381" y="45326"/>
                  <a:pt x="-25885" y="168328"/>
                  <a:pt x="9721" y="284450"/>
                </a:cubicBezTo>
                <a:cubicBezTo>
                  <a:pt x="17961" y="311421"/>
                  <a:pt x="31325" y="336550"/>
                  <a:pt x="49081" y="358460"/>
                </a:cubicBezTo>
                <a:lnTo>
                  <a:pt x="47157" y="359051"/>
                </a:lnTo>
                <a:lnTo>
                  <a:pt x="319858" y="674670"/>
                </a:lnTo>
                <a:cubicBezTo>
                  <a:pt x="343347" y="701855"/>
                  <a:pt x="387948" y="688179"/>
                  <a:pt x="392161" y="652500"/>
                </a:cubicBezTo>
                <a:lnTo>
                  <a:pt x="441053" y="238268"/>
                </a:lnTo>
                <a:lnTo>
                  <a:pt x="439129" y="238859"/>
                </a:lnTo>
                <a:cubicBezTo>
                  <a:pt x="441552" y="210760"/>
                  <a:pt x="438531" y="182457"/>
                  <a:pt x="430232" y="155503"/>
                </a:cubicBezTo>
                <a:close/>
                <a:moveTo>
                  <a:pt x="252358" y="325567"/>
                </a:moveTo>
                <a:cubicBezTo>
                  <a:pt x="193662" y="343563"/>
                  <a:pt x="131492" y="310572"/>
                  <a:pt x="113495" y="251881"/>
                </a:cubicBezTo>
                <a:cubicBezTo>
                  <a:pt x="95498" y="193185"/>
                  <a:pt x="128490" y="131015"/>
                  <a:pt x="187181" y="113018"/>
                </a:cubicBezTo>
                <a:cubicBezTo>
                  <a:pt x="245877" y="95021"/>
                  <a:pt x="308047" y="128008"/>
                  <a:pt x="326044" y="186704"/>
                </a:cubicBezTo>
                <a:cubicBezTo>
                  <a:pt x="344041" y="245394"/>
                  <a:pt x="311049" y="307570"/>
                  <a:pt x="252358" y="325567"/>
                </a:cubicBezTo>
                <a:close/>
              </a:path>
            </a:pathLst>
          </a:custGeom>
          <a:solidFill>
            <a:srgbClr val="FFBE55">
              <a:alpha val="85000"/>
            </a:srgbClr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3831F5-DD5C-3280-55DA-D3EB9D1BB870}"/>
              </a:ext>
            </a:extLst>
          </p:cNvPr>
          <p:cNvSpPr/>
          <p:nvPr/>
        </p:nvSpPr>
        <p:spPr>
          <a:xfrm>
            <a:off x="2884789" y="4238722"/>
            <a:ext cx="376913" cy="350393"/>
          </a:xfrm>
          <a:custGeom>
            <a:avLst/>
            <a:gdLst>
              <a:gd name="connsiteX0" fmla="*/ 361687 w 376913"/>
              <a:gd name="connsiteY0" fmla="*/ 192303 h 350393"/>
              <a:gd name="connsiteX1" fmla="*/ 324856 w 376913"/>
              <a:gd name="connsiteY1" fmla="*/ 176486 h 350393"/>
              <a:gd name="connsiteX2" fmla="*/ 236500 w 376913"/>
              <a:gd name="connsiteY2" fmla="*/ 92313 h 350393"/>
              <a:gd name="connsiteX3" fmla="*/ 165998 w 376913"/>
              <a:gd name="connsiteY3" fmla="*/ 0 h 350393"/>
              <a:gd name="connsiteX4" fmla="*/ 138883 w 376913"/>
              <a:gd name="connsiteY4" fmla="*/ 129109 h 350393"/>
              <a:gd name="connsiteX5" fmla="*/ 79099 w 376913"/>
              <a:gd name="connsiteY5" fmla="*/ 132746 h 350393"/>
              <a:gd name="connsiteX6" fmla="*/ 7116 w 376913"/>
              <a:gd name="connsiteY6" fmla="*/ 82618 h 350393"/>
              <a:gd name="connsiteX7" fmla="*/ 155231 w 376913"/>
              <a:gd name="connsiteY7" fmla="*/ 296151 h 350393"/>
              <a:gd name="connsiteX8" fmla="*/ 376913 w 376913"/>
              <a:gd name="connsiteY8" fmla="*/ 350393 h 350393"/>
              <a:gd name="connsiteX9" fmla="*/ 361687 w 376913"/>
              <a:gd name="connsiteY9" fmla="*/ 192303 h 35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913" h="350393">
                <a:moveTo>
                  <a:pt x="361687" y="192303"/>
                </a:moveTo>
                <a:lnTo>
                  <a:pt x="324856" y="176486"/>
                </a:lnTo>
                <a:cubicBezTo>
                  <a:pt x="286274" y="159916"/>
                  <a:pt x="254684" y="130162"/>
                  <a:pt x="236500" y="92313"/>
                </a:cubicBezTo>
                <a:cubicBezTo>
                  <a:pt x="215437" y="48484"/>
                  <a:pt x="165998" y="0"/>
                  <a:pt x="165998" y="0"/>
                </a:cubicBezTo>
                <a:cubicBezTo>
                  <a:pt x="106683" y="23302"/>
                  <a:pt x="215782" y="110394"/>
                  <a:pt x="138883" y="129109"/>
                </a:cubicBezTo>
                <a:cubicBezTo>
                  <a:pt x="121333" y="133380"/>
                  <a:pt x="101028" y="127436"/>
                  <a:pt x="79099" y="132746"/>
                </a:cubicBezTo>
                <a:cubicBezTo>
                  <a:pt x="51688" y="139379"/>
                  <a:pt x="12593" y="65290"/>
                  <a:pt x="7116" y="82618"/>
                </a:cubicBezTo>
                <a:cubicBezTo>
                  <a:pt x="-32077" y="206545"/>
                  <a:pt x="100920" y="289104"/>
                  <a:pt x="155231" y="296151"/>
                </a:cubicBezTo>
                <a:cubicBezTo>
                  <a:pt x="226751" y="305427"/>
                  <a:pt x="376913" y="350393"/>
                  <a:pt x="376913" y="350393"/>
                </a:cubicBezTo>
                <a:lnTo>
                  <a:pt x="361687" y="192303"/>
                </a:lnTo>
                <a:close/>
              </a:path>
            </a:pathLst>
          </a:custGeom>
          <a:solidFill>
            <a:srgbClr val="FCD2B1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6C5C7BD-6AFC-90CF-AF41-9BA52949CA9D}"/>
              </a:ext>
            </a:extLst>
          </p:cNvPr>
          <p:cNvSpPr/>
          <p:nvPr/>
        </p:nvSpPr>
        <p:spPr>
          <a:xfrm>
            <a:off x="3156826" y="3259240"/>
            <a:ext cx="1730056" cy="1439929"/>
          </a:xfrm>
          <a:custGeom>
            <a:avLst/>
            <a:gdLst>
              <a:gd name="connsiteX0" fmla="*/ 58425 w 1532006"/>
              <a:gd name="connsiteY0" fmla="*/ 1439929 h 1439929"/>
              <a:gd name="connsiteX1" fmla="*/ 1172 w 1532006"/>
              <a:gd name="connsiteY1" fmla="*/ 1277144 h 1439929"/>
              <a:gd name="connsiteX2" fmla="*/ 45768 w 1532006"/>
              <a:gd name="connsiteY2" fmla="*/ 1152696 h 1439929"/>
              <a:gd name="connsiteX3" fmla="*/ 920225 w 1532006"/>
              <a:gd name="connsiteY3" fmla="*/ 945029 h 1439929"/>
              <a:gd name="connsiteX4" fmla="*/ 920909 w 1532006"/>
              <a:gd name="connsiteY4" fmla="*/ 929335 h 1439929"/>
              <a:gd name="connsiteX5" fmla="*/ 1083586 w 1532006"/>
              <a:gd name="connsiteY5" fmla="*/ 317195 h 1439929"/>
              <a:gd name="connsiteX6" fmla="*/ 1171076 w 1532006"/>
              <a:gd name="connsiteY6" fmla="*/ 130016 h 1439929"/>
              <a:gd name="connsiteX7" fmla="*/ 1275072 w 1532006"/>
              <a:gd name="connsiteY7" fmla="*/ 38215 h 1439929"/>
              <a:gd name="connsiteX8" fmla="*/ 1473334 w 1532006"/>
              <a:gd name="connsiteY8" fmla="*/ 27191 h 1439929"/>
              <a:gd name="connsiteX9" fmla="*/ 1522975 w 1532006"/>
              <a:gd name="connsiteY9" fmla="*/ 94405 h 1439929"/>
              <a:gd name="connsiteX10" fmla="*/ 1526612 w 1532006"/>
              <a:gd name="connsiteY10" fmla="*/ 185645 h 1439929"/>
              <a:gd name="connsiteX11" fmla="*/ 1269142 w 1532006"/>
              <a:gd name="connsiteY11" fmla="*/ 1063360 h 1439929"/>
              <a:gd name="connsiteX12" fmla="*/ 1235283 w 1532006"/>
              <a:gd name="connsiteY12" fmla="*/ 1115845 h 1439929"/>
              <a:gd name="connsiteX13" fmla="*/ 1222070 w 1532006"/>
              <a:gd name="connsiteY13" fmla="*/ 1131967 h 1439929"/>
              <a:gd name="connsiteX14" fmla="*/ 58425 w 1532006"/>
              <a:gd name="connsiteY14" fmla="*/ 1439929 h 1439929"/>
              <a:gd name="connsiteX0" fmla="*/ 58425 w 1730056"/>
              <a:gd name="connsiteY0" fmla="*/ 1439929 h 1439929"/>
              <a:gd name="connsiteX1" fmla="*/ 1172 w 1730056"/>
              <a:gd name="connsiteY1" fmla="*/ 1277144 h 1439929"/>
              <a:gd name="connsiteX2" fmla="*/ 45768 w 1730056"/>
              <a:gd name="connsiteY2" fmla="*/ 1152696 h 1439929"/>
              <a:gd name="connsiteX3" fmla="*/ 920225 w 1730056"/>
              <a:gd name="connsiteY3" fmla="*/ 945029 h 1439929"/>
              <a:gd name="connsiteX4" fmla="*/ 920909 w 1730056"/>
              <a:gd name="connsiteY4" fmla="*/ 929335 h 1439929"/>
              <a:gd name="connsiteX5" fmla="*/ 1083586 w 1730056"/>
              <a:gd name="connsiteY5" fmla="*/ 317195 h 1439929"/>
              <a:gd name="connsiteX6" fmla="*/ 1171076 w 1730056"/>
              <a:gd name="connsiteY6" fmla="*/ 130016 h 1439929"/>
              <a:gd name="connsiteX7" fmla="*/ 1275072 w 1730056"/>
              <a:gd name="connsiteY7" fmla="*/ 38215 h 1439929"/>
              <a:gd name="connsiteX8" fmla="*/ 1473334 w 1730056"/>
              <a:gd name="connsiteY8" fmla="*/ 27191 h 1439929"/>
              <a:gd name="connsiteX9" fmla="*/ 1522975 w 1730056"/>
              <a:gd name="connsiteY9" fmla="*/ 94405 h 1439929"/>
              <a:gd name="connsiteX10" fmla="*/ 1729812 w 1730056"/>
              <a:gd name="connsiteY10" fmla="*/ 258216 h 1439929"/>
              <a:gd name="connsiteX11" fmla="*/ 1269142 w 1730056"/>
              <a:gd name="connsiteY11" fmla="*/ 1063360 h 1439929"/>
              <a:gd name="connsiteX12" fmla="*/ 1235283 w 1730056"/>
              <a:gd name="connsiteY12" fmla="*/ 1115845 h 1439929"/>
              <a:gd name="connsiteX13" fmla="*/ 1222070 w 1730056"/>
              <a:gd name="connsiteY13" fmla="*/ 1131967 h 1439929"/>
              <a:gd name="connsiteX14" fmla="*/ 58425 w 1730056"/>
              <a:gd name="connsiteY14" fmla="*/ 1439929 h 143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0056" h="1439929">
                <a:moveTo>
                  <a:pt x="58425" y="1439929"/>
                </a:moveTo>
                <a:cubicBezTo>
                  <a:pt x="58425" y="1439929"/>
                  <a:pt x="-9680" y="1365195"/>
                  <a:pt x="1172" y="1277144"/>
                </a:cubicBezTo>
                <a:cubicBezTo>
                  <a:pt x="5428" y="1242597"/>
                  <a:pt x="45768" y="1152696"/>
                  <a:pt x="45768" y="1152696"/>
                </a:cubicBezTo>
                <a:cubicBezTo>
                  <a:pt x="45768" y="1152696"/>
                  <a:pt x="849684" y="947800"/>
                  <a:pt x="920225" y="945029"/>
                </a:cubicBezTo>
                <a:cubicBezTo>
                  <a:pt x="920338" y="939778"/>
                  <a:pt x="920604" y="934738"/>
                  <a:pt x="920909" y="929335"/>
                </a:cubicBezTo>
                <a:cubicBezTo>
                  <a:pt x="936244" y="719660"/>
                  <a:pt x="1052464" y="460576"/>
                  <a:pt x="1083586" y="317195"/>
                </a:cubicBezTo>
                <a:cubicBezTo>
                  <a:pt x="1098640" y="247953"/>
                  <a:pt x="1128561" y="183362"/>
                  <a:pt x="1171076" y="130016"/>
                </a:cubicBezTo>
                <a:cubicBezTo>
                  <a:pt x="1200106" y="93687"/>
                  <a:pt x="1234821" y="62590"/>
                  <a:pt x="1275072" y="38215"/>
                </a:cubicBezTo>
                <a:cubicBezTo>
                  <a:pt x="1338590" y="-97"/>
                  <a:pt x="1410987" y="-19118"/>
                  <a:pt x="1473334" y="27191"/>
                </a:cubicBezTo>
                <a:cubicBezTo>
                  <a:pt x="1496744" y="44489"/>
                  <a:pt x="1513609" y="68269"/>
                  <a:pt x="1522975" y="94405"/>
                </a:cubicBezTo>
                <a:cubicBezTo>
                  <a:pt x="1533617" y="123706"/>
                  <a:pt x="1738088" y="228162"/>
                  <a:pt x="1729812" y="258216"/>
                </a:cubicBezTo>
                <a:cubicBezTo>
                  <a:pt x="1672621" y="460790"/>
                  <a:pt x="1324033" y="947681"/>
                  <a:pt x="1269142" y="1063360"/>
                </a:cubicBezTo>
                <a:cubicBezTo>
                  <a:pt x="1259466" y="1083621"/>
                  <a:pt x="1247990" y="1101156"/>
                  <a:pt x="1235283" y="1115845"/>
                </a:cubicBezTo>
                <a:cubicBezTo>
                  <a:pt x="1231440" y="1121244"/>
                  <a:pt x="1227060" y="1126377"/>
                  <a:pt x="1222070" y="1131967"/>
                </a:cubicBezTo>
                <a:cubicBezTo>
                  <a:pt x="1089973" y="1272484"/>
                  <a:pt x="58425" y="1439929"/>
                  <a:pt x="58425" y="1439929"/>
                </a:cubicBezTo>
                <a:close/>
              </a:path>
            </a:pathLst>
          </a:custGeom>
          <a:solidFill>
            <a:srgbClr val="FFBE55"/>
          </a:solidFill>
          <a:ln w="4921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87FE0-5158-ADD3-7B60-F86612D3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715" y="444022"/>
            <a:ext cx="8670312" cy="68117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CC9796-F35D-B6B6-A7B5-5DE9A686E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64" y="5685288"/>
            <a:ext cx="1034826" cy="10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1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95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4">
    <wetp:webextensionref xmlns:r="http://schemas.openxmlformats.org/officeDocument/2006/relationships" r:id="rId1"/>
  </wetp:taskpane>
  <wetp:taskpane dockstate="right" visibility="0" width="350" row="13">
    <wetp:webextensionref xmlns:r="http://schemas.openxmlformats.org/officeDocument/2006/relationships" r:id="rId2"/>
  </wetp:taskpane>
  <wetp:taskpane dockstate="right" visibility="0" width="350" row="5">
    <wetp:webextensionref xmlns:r="http://schemas.openxmlformats.org/officeDocument/2006/relationships" r:id="rId3"/>
  </wetp:taskpane>
  <wetp:taskpane dockstate="right" visibility="0" width="350" row="15">
    <wetp:webextensionref xmlns:r="http://schemas.openxmlformats.org/officeDocument/2006/relationships" r:id="rId4"/>
  </wetp:taskpane>
  <wetp:taskpane dockstate="right" visibility="0" width="350" row="12">
    <wetp:webextensionref xmlns:r="http://schemas.openxmlformats.org/officeDocument/2006/relationships" r:id="rId5"/>
  </wetp:taskpane>
</wetp:taskpanes>
</file>

<file path=ppt/webextensions/webextension1.xml><?xml version="1.0" encoding="utf-8"?>
<we:webextension xmlns:we="http://schemas.microsoft.com/office/webextensions/webextension/2010/11" id="{498C373D-8F16-485D-95CB-82907B9E1A5B}">
  <we:reference id="wa104380907" version="3.0.0.1" store="en-US" storeType="OMEX"/>
  <we:alternateReferences>
    <we:reference id="wa104380907" version="3.0.0.1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4D3B257-CDCC-455B-8AD3-8F879FECC4A0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4DA247A0-A89F-484C-B4D3-BA5F34FB010F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3CCEADBC-88A3-475A-BC4A-2082B067D033}">
  <we:reference id="wa104381411" version="2.4.1.0" store="en-US" storeType="OMEX"/>
  <we:alternateReferences>
    <we:reference id="wa104381411" version="2.4.1.0" store="WA104381411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D19C095A-719B-4425-8977-B417AEBEBBCD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veerachai junhunkit</dc:creator>
  <cp:lastModifiedBy>veerachai junhunkit</cp:lastModifiedBy>
  <cp:revision>3</cp:revision>
  <dcterms:created xsi:type="dcterms:W3CDTF">2022-09-19T06:09:29Z</dcterms:created>
  <dcterms:modified xsi:type="dcterms:W3CDTF">2022-09-19T08:35:31Z</dcterms:modified>
</cp:coreProperties>
</file>