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9944100" cy="99488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9"/>
    <a:srgbClr val="5C5C5C"/>
    <a:srgbClr val="EAEAEA"/>
    <a:srgbClr val="C19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4"/>
    <p:restoredTop sz="94737"/>
  </p:normalViewPr>
  <p:slideViewPr>
    <p:cSldViewPr snapToGrid="0" snapToObjects="1">
      <p:cViewPr varScale="1">
        <p:scale>
          <a:sx n="56" d="100"/>
          <a:sy n="56" d="100"/>
        </p:scale>
        <p:origin x="24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5808" y="1628206"/>
            <a:ext cx="8452485" cy="3463678"/>
          </a:xfrm>
        </p:spPr>
        <p:txBody>
          <a:bodyPr anchor="b"/>
          <a:lstStyle>
            <a:lvl1pPr algn="ctr"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013" y="5225457"/>
            <a:ext cx="7458075" cy="2402005"/>
          </a:xfrm>
        </p:spPr>
        <p:txBody>
          <a:bodyPr/>
          <a:lstStyle>
            <a:lvl1pPr marL="0" indent="0" algn="ctr">
              <a:buNone/>
              <a:defRPr sz="2610"/>
            </a:lvl1pPr>
            <a:lvl2pPr marL="497205" indent="0" algn="ctr">
              <a:buNone/>
              <a:defRPr sz="2175"/>
            </a:lvl2pPr>
            <a:lvl3pPr marL="994410" indent="0" algn="ctr">
              <a:buNone/>
              <a:defRPr sz="1958"/>
            </a:lvl3pPr>
            <a:lvl4pPr marL="1491615" indent="0" algn="ctr">
              <a:buNone/>
              <a:defRPr sz="1740"/>
            </a:lvl4pPr>
            <a:lvl5pPr marL="1988820" indent="0" algn="ctr">
              <a:buNone/>
              <a:defRPr sz="1740"/>
            </a:lvl5pPr>
            <a:lvl6pPr marL="2486025" indent="0" algn="ctr">
              <a:buNone/>
              <a:defRPr sz="1740"/>
            </a:lvl6pPr>
            <a:lvl7pPr marL="2983230" indent="0" algn="ctr">
              <a:buNone/>
              <a:defRPr sz="1740"/>
            </a:lvl7pPr>
            <a:lvl8pPr marL="3480435" indent="0" algn="ctr">
              <a:buNone/>
              <a:defRPr sz="1740"/>
            </a:lvl8pPr>
            <a:lvl9pPr marL="3977640" indent="0" algn="ctr">
              <a:buNone/>
              <a:defRPr sz="17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31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6247" y="529685"/>
            <a:ext cx="2144197" cy="84312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3658" y="529685"/>
            <a:ext cx="6308288" cy="8431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06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78" y="2480310"/>
            <a:ext cx="8576786" cy="4138450"/>
          </a:xfrm>
        </p:spPr>
        <p:txBody>
          <a:bodyPr anchor="b"/>
          <a:lstStyle>
            <a:lvl1pPr>
              <a:defRPr sz="65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478" y="6657911"/>
            <a:ext cx="8576786" cy="2176313"/>
          </a:xfrm>
        </p:spPr>
        <p:txBody>
          <a:bodyPr/>
          <a:lstStyle>
            <a:lvl1pPr marL="0" indent="0">
              <a:buNone/>
              <a:defRPr sz="2610">
                <a:solidFill>
                  <a:schemeClr val="tx1"/>
                </a:solidFill>
              </a:defRPr>
            </a:lvl1pPr>
            <a:lvl2pPr marL="497205" indent="0">
              <a:buNone/>
              <a:defRPr sz="2175">
                <a:solidFill>
                  <a:schemeClr val="tx1">
                    <a:tint val="75000"/>
                  </a:schemeClr>
                </a:solidFill>
              </a:defRPr>
            </a:lvl2pPr>
            <a:lvl3pPr marL="99441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3pPr>
            <a:lvl4pPr marL="149161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4pPr>
            <a:lvl5pPr marL="198882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5pPr>
            <a:lvl6pPr marL="248602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6pPr>
            <a:lvl7pPr marL="298323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7pPr>
            <a:lvl8pPr marL="3480435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8pPr>
            <a:lvl9pPr marL="3977640" indent="0">
              <a:buNone/>
              <a:defRPr sz="17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4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657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200" y="2648424"/>
            <a:ext cx="4226243" cy="63124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529687"/>
            <a:ext cx="8576786" cy="19229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953" y="2438854"/>
            <a:ext cx="4206820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953" y="3634098"/>
            <a:ext cx="4206820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201" y="2438854"/>
            <a:ext cx="4227538" cy="1195245"/>
          </a:xfrm>
        </p:spPr>
        <p:txBody>
          <a:bodyPr anchor="b"/>
          <a:lstStyle>
            <a:lvl1pPr marL="0" indent="0">
              <a:buNone/>
              <a:defRPr sz="2610" b="1"/>
            </a:lvl1pPr>
            <a:lvl2pPr marL="497205" indent="0">
              <a:buNone/>
              <a:defRPr sz="2175" b="1"/>
            </a:lvl2pPr>
            <a:lvl3pPr marL="994410" indent="0">
              <a:buNone/>
              <a:defRPr sz="1958" b="1"/>
            </a:lvl3pPr>
            <a:lvl4pPr marL="1491615" indent="0">
              <a:buNone/>
              <a:defRPr sz="1740" b="1"/>
            </a:lvl4pPr>
            <a:lvl5pPr marL="1988820" indent="0">
              <a:buNone/>
              <a:defRPr sz="1740" b="1"/>
            </a:lvl5pPr>
            <a:lvl6pPr marL="2486025" indent="0">
              <a:buNone/>
              <a:defRPr sz="1740" b="1"/>
            </a:lvl6pPr>
            <a:lvl7pPr marL="2983230" indent="0">
              <a:buNone/>
              <a:defRPr sz="1740" b="1"/>
            </a:lvl7pPr>
            <a:lvl8pPr marL="3480435" indent="0">
              <a:buNone/>
              <a:defRPr sz="1740" b="1"/>
            </a:lvl8pPr>
            <a:lvl9pPr marL="3977640" indent="0">
              <a:buNone/>
              <a:defRPr sz="17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4201" y="3634098"/>
            <a:ext cx="4227538" cy="53452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5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7538" y="1432454"/>
            <a:ext cx="5034201" cy="7070141"/>
          </a:xfrm>
        </p:spPr>
        <p:txBody>
          <a:bodyPr/>
          <a:lstStyle>
            <a:lvl1pPr>
              <a:defRPr sz="3480"/>
            </a:lvl1pPr>
            <a:lvl2pPr>
              <a:defRPr sz="3045"/>
            </a:lvl2pPr>
            <a:lvl3pPr>
              <a:defRPr sz="2610"/>
            </a:lvl3pPr>
            <a:lvl4pPr>
              <a:defRPr sz="2175"/>
            </a:lvl4pPr>
            <a:lvl5pPr>
              <a:defRPr sz="2175"/>
            </a:lvl5pPr>
            <a:lvl6pPr>
              <a:defRPr sz="2175"/>
            </a:lvl6pPr>
            <a:lvl7pPr>
              <a:defRPr sz="2175"/>
            </a:lvl7pPr>
            <a:lvl8pPr>
              <a:defRPr sz="2175"/>
            </a:lvl8pPr>
            <a:lvl9pPr>
              <a:defRPr sz="21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9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52" y="663258"/>
            <a:ext cx="3207231" cy="2321401"/>
          </a:xfrm>
        </p:spPr>
        <p:txBody>
          <a:bodyPr anchor="b"/>
          <a:lstStyle>
            <a:lvl1pPr>
              <a:defRPr sz="3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27538" y="1432454"/>
            <a:ext cx="5034201" cy="7070141"/>
          </a:xfrm>
        </p:spPr>
        <p:txBody>
          <a:bodyPr anchor="t"/>
          <a:lstStyle>
            <a:lvl1pPr marL="0" indent="0">
              <a:buNone/>
              <a:defRPr sz="3480"/>
            </a:lvl1pPr>
            <a:lvl2pPr marL="497205" indent="0">
              <a:buNone/>
              <a:defRPr sz="3045"/>
            </a:lvl2pPr>
            <a:lvl3pPr marL="994410" indent="0">
              <a:buNone/>
              <a:defRPr sz="2610"/>
            </a:lvl3pPr>
            <a:lvl4pPr marL="1491615" indent="0">
              <a:buNone/>
              <a:defRPr sz="2175"/>
            </a:lvl4pPr>
            <a:lvl5pPr marL="1988820" indent="0">
              <a:buNone/>
              <a:defRPr sz="2175"/>
            </a:lvl5pPr>
            <a:lvl6pPr marL="2486025" indent="0">
              <a:buNone/>
              <a:defRPr sz="2175"/>
            </a:lvl6pPr>
            <a:lvl7pPr marL="2983230" indent="0">
              <a:buNone/>
              <a:defRPr sz="2175"/>
            </a:lvl7pPr>
            <a:lvl8pPr marL="3480435" indent="0">
              <a:buNone/>
              <a:defRPr sz="2175"/>
            </a:lvl8pPr>
            <a:lvl9pPr marL="3977640" indent="0">
              <a:buNone/>
              <a:defRPr sz="21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952" y="2984659"/>
            <a:ext cx="3207231" cy="5529450"/>
          </a:xfrm>
        </p:spPr>
        <p:txBody>
          <a:bodyPr/>
          <a:lstStyle>
            <a:lvl1pPr marL="0" indent="0">
              <a:buNone/>
              <a:defRPr sz="1740"/>
            </a:lvl1pPr>
            <a:lvl2pPr marL="497205" indent="0">
              <a:buNone/>
              <a:defRPr sz="1523"/>
            </a:lvl2pPr>
            <a:lvl3pPr marL="994410" indent="0">
              <a:buNone/>
              <a:defRPr sz="1305"/>
            </a:lvl3pPr>
            <a:lvl4pPr marL="1491615" indent="0">
              <a:buNone/>
              <a:defRPr sz="1088"/>
            </a:lvl4pPr>
            <a:lvl5pPr marL="1988820" indent="0">
              <a:buNone/>
              <a:defRPr sz="1088"/>
            </a:lvl5pPr>
            <a:lvl6pPr marL="2486025" indent="0">
              <a:buNone/>
              <a:defRPr sz="1088"/>
            </a:lvl6pPr>
            <a:lvl7pPr marL="2983230" indent="0">
              <a:buNone/>
              <a:defRPr sz="1088"/>
            </a:lvl7pPr>
            <a:lvl8pPr marL="3480435" indent="0">
              <a:buNone/>
              <a:defRPr sz="1088"/>
            </a:lvl8pPr>
            <a:lvl9pPr marL="3977640" indent="0">
              <a:buNone/>
              <a:defRPr sz="10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8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3657" y="529687"/>
            <a:ext cx="8576786" cy="192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657" y="2648424"/>
            <a:ext cx="8576786" cy="631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657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490EC-9860-3540-9233-07447CFE2FC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3983" y="9221124"/>
            <a:ext cx="3356134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020" y="9221124"/>
            <a:ext cx="2237423" cy="5296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A646-98AF-C142-B42E-DCF31ABC1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4410" rtl="0" eaLnBrk="1" latinLnBrk="0" hangingPunct="1">
        <a:lnSpc>
          <a:spcPct val="90000"/>
        </a:lnSpc>
        <a:spcBef>
          <a:spcPct val="0"/>
        </a:spcBef>
        <a:buNone/>
        <a:defRPr sz="47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603" indent="-248603" algn="l" defTabSz="994410" rtl="0" eaLnBrk="1" latinLnBrk="0" hangingPunct="1">
        <a:lnSpc>
          <a:spcPct val="90000"/>
        </a:lnSpc>
        <a:spcBef>
          <a:spcPts val="1088"/>
        </a:spcBef>
        <a:buFont typeface="Arial" panose="020B0604020202020204" pitchFamily="34" charset="0"/>
        <a:buChar char="•"/>
        <a:defRPr sz="3045" kern="1200">
          <a:solidFill>
            <a:schemeClr val="tx1"/>
          </a:solidFill>
          <a:latin typeface="+mn-lt"/>
          <a:ea typeface="+mn-ea"/>
          <a:cs typeface="+mn-cs"/>
        </a:defRPr>
      </a:lvl1pPr>
      <a:lvl2pPr marL="74580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0" kern="1200">
          <a:solidFill>
            <a:schemeClr val="tx1"/>
          </a:solidFill>
          <a:latin typeface="+mn-lt"/>
          <a:ea typeface="+mn-ea"/>
          <a:cs typeface="+mn-cs"/>
        </a:defRPr>
      </a:lvl2pPr>
      <a:lvl3pPr marL="124301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5" kern="1200">
          <a:solidFill>
            <a:schemeClr val="tx1"/>
          </a:solidFill>
          <a:latin typeface="+mn-lt"/>
          <a:ea typeface="+mn-ea"/>
          <a:cs typeface="+mn-cs"/>
        </a:defRPr>
      </a:lvl3pPr>
      <a:lvl4pPr marL="174021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223742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73462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323183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729038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4226243" indent="-248603" algn="l" defTabSz="99441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1pPr>
      <a:lvl2pPr marL="49720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2pPr>
      <a:lvl3pPr marL="99441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49161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4pPr>
      <a:lvl5pPr marL="198882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5pPr>
      <a:lvl6pPr marL="248602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6pPr>
      <a:lvl7pPr marL="298323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7pPr>
      <a:lvl8pPr marL="3480435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8pPr>
      <a:lvl9pPr marL="3977640" algn="l" defTabSz="994410" rtl="0" eaLnBrk="1" latinLnBrk="0" hangingPunct="1">
        <a:defRPr sz="1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A22DFB1C-B656-BA45-93BA-5E1A3F8BC2BC}"/>
              </a:ext>
            </a:extLst>
          </p:cNvPr>
          <p:cNvSpPr/>
          <p:nvPr/>
        </p:nvSpPr>
        <p:spPr>
          <a:xfrm>
            <a:off x="5432774" y="0"/>
            <a:ext cx="4511326" cy="1270747"/>
          </a:xfrm>
          <a:prstGeom prst="rect">
            <a:avLst/>
          </a:prstGeom>
          <a:solidFill>
            <a:srgbClr val="002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5BF54D-AC20-2A43-8EDA-2AAC75C7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408" y="372592"/>
            <a:ext cx="3440058" cy="5255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F68ECC-8704-A946-9299-462E6F15765F}"/>
              </a:ext>
            </a:extLst>
          </p:cNvPr>
          <p:cNvSpPr txBox="1"/>
          <p:nvPr/>
        </p:nvSpPr>
        <p:spPr>
          <a:xfrm>
            <a:off x="5830694" y="6361347"/>
            <a:ext cx="41134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Don’t just look for a</a:t>
            </a:r>
          </a:p>
          <a:p>
            <a:r>
              <a:rPr lang="en-US" sz="3300" dirty="0">
                <a:solidFill>
                  <a:srgbClr val="002349"/>
                </a:solidFill>
                <a:latin typeface="FreightBigProBook-Regular" panose="02000603090000020004" pitchFamily="50" charset="0"/>
              </a:rPr>
              <a:t>place. Discover a home.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88295C-E682-0F4B-B8F1-198E72D2C4E6}"/>
              </a:ext>
            </a:extLst>
          </p:cNvPr>
          <p:cNvSpPr txBox="1"/>
          <p:nvPr/>
        </p:nvSpPr>
        <p:spPr>
          <a:xfrm>
            <a:off x="5830694" y="8647731"/>
            <a:ext cx="411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19A3D"/>
                </a:solidFill>
                <a:latin typeface="BentonSans Medium" panose="02000603030000020004" pitchFamily="2" charset="0"/>
              </a:rPr>
              <a:t>NOTHING COMPARES.</a:t>
            </a:r>
          </a:p>
        </p:txBody>
      </p:sp>
      <p:pic>
        <p:nvPicPr>
          <p:cNvPr id="3" name="Picture 2" descr="A picture containing person, person, suit, posing&#10;&#10;Description automatically generated">
            <a:extLst>
              <a:ext uri="{FF2B5EF4-FFF2-40B4-BE49-F238E27FC236}">
                <a16:creationId xmlns:a16="http://schemas.microsoft.com/office/drawing/2014/main" id="{5AACE311-941A-4758-B565-0B73196A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74" y="1270747"/>
            <a:ext cx="4511326" cy="4357093"/>
          </a:xfrm>
          <a:prstGeom prst="rect">
            <a:avLst/>
          </a:prstGeom>
        </p:spPr>
      </p:pic>
      <p:pic>
        <p:nvPicPr>
          <p:cNvPr id="5" name="Picture 4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D7FB6ACE-67D5-47F5-8E88-BB286E4F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70747"/>
            <a:ext cx="5432774" cy="86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58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14</Words>
  <Application>Microsoft Office PowerPoint</Application>
  <PresentationFormat>Custom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BentonSans Medium</vt:lpstr>
      <vt:lpstr>Calibri</vt:lpstr>
      <vt:lpstr>Calibri Light</vt:lpstr>
      <vt:lpstr>FreightBigProBook-Regular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Jaysen Jaarts</dc:creator>
  <cp:lastModifiedBy>Berdine Smyth</cp:lastModifiedBy>
  <cp:revision>29</cp:revision>
  <dcterms:created xsi:type="dcterms:W3CDTF">2021-06-03T12:12:36Z</dcterms:created>
  <dcterms:modified xsi:type="dcterms:W3CDTF">2021-06-15T14:27:46Z</dcterms:modified>
</cp:coreProperties>
</file>