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2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7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9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0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3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4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7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424A-BCDA-43BD-8148-E807230F2E27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60FC-0861-4B18-803A-B4B7178D9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8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3782"/>
            <a:ext cx="9144000" cy="2019993"/>
          </a:xfrm>
        </p:spPr>
        <p:txBody>
          <a:bodyPr>
            <a:normAutofit fontScale="90000"/>
          </a:bodyPr>
          <a:lstStyle/>
          <a:p>
            <a:r>
              <a:rPr lang="en-GB" sz="4400" b="1" u="sng" dirty="0">
                <a:solidFill>
                  <a:srgbClr val="FF66CC"/>
                </a:solidFill>
              </a:rPr>
              <a:t>Bring your courage out and make your decisions</a:t>
            </a:r>
            <a:r>
              <a:rPr lang="en-GB" b="1" u="sng" dirty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77193"/>
            <a:ext cx="9144000" cy="2780607"/>
          </a:xfrm>
        </p:spPr>
        <p:txBody>
          <a:bodyPr>
            <a:normAutofit/>
          </a:bodyPr>
          <a:lstStyle/>
          <a:p>
            <a:pPr algn="l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people feel strongly within themselves by the fact that they are capable of facing a few stressful situations despite the discouragement from the family itself. A retired man who was laid off from the job unexpectedly want to do some more work or a small business takes the decision to set it up. Therefore, he has done research and comes to decision that he wanted to go into marketing and prepared to have a discussion with his family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5" y="3474719"/>
            <a:ext cx="3200400" cy="3096492"/>
          </a:xfrm>
          <a:prstGeom prst="rect">
            <a:avLst/>
          </a:prstGeom>
        </p:spPr>
      </p:pic>
      <p:pic>
        <p:nvPicPr>
          <p:cNvPr id="5" name="Section 2 Le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6298" y="5868785"/>
            <a:ext cx="806334" cy="7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92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Bring your courage out and make your decisions.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your courage out and make your decisions.</dc:title>
  <dc:creator>Mum</dc:creator>
  <cp:lastModifiedBy>Mum</cp:lastModifiedBy>
  <cp:revision>4</cp:revision>
  <dcterms:created xsi:type="dcterms:W3CDTF">2017-05-21T09:08:04Z</dcterms:created>
  <dcterms:modified xsi:type="dcterms:W3CDTF">2017-05-21T09:28:07Z</dcterms:modified>
</cp:coreProperties>
</file>