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Relationship Id="rId4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2" name="BAA-splash_5_960px.jpg" descr="BAA-splash_5_960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6234" y="-201402"/>
            <a:ext cx="25100095" cy="14118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Ultimate Treehouse…"/>
          <p:cNvSpPr txBox="1"/>
          <p:nvPr>
            <p:ph type="title"/>
          </p:nvPr>
        </p:nvSpPr>
        <p:spPr>
          <a:xfrm>
            <a:off x="1206500" y="-1902331"/>
            <a:ext cx="9779000" cy="5882274"/>
          </a:xfrm>
          <a:prstGeom prst="rect">
            <a:avLst/>
          </a:prstGeom>
        </p:spPr>
        <p:txBody>
          <a:bodyPr/>
          <a:lstStyle/>
          <a:p>
            <a:pPr>
              <a:defRPr b="0" spc="-133" sz="6700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 Ultimate Treehouse</a:t>
            </a:r>
          </a:p>
          <a:p>
            <a:pPr>
              <a:defRPr b="0" spc="-133" sz="6700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Dream it -Make it</a:t>
            </a:r>
          </a:p>
        </p:txBody>
      </p:sp>
      <p:sp>
        <p:nvSpPr>
          <p:cNvPr id="155" name="Let’s make a treehouse!…"/>
          <p:cNvSpPr txBox="1"/>
          <p:nvPr>
            <p:ph type="body" sz="quarter" idx="1"/>
          </p:nvPr>
        </p:nvSpPr>
        <p:spPr>
          <a:xfrm>
            <a:off x="1206500" y="4811488"/>
            <a:ext cx="9779000" cy="5385424"/>
          </a:xfrm>
          <a:prstGeom prst="rect">
            <a:avLst/>
          </a:prstGeom>
        </p:spPr>
        <p:txBody>
          <a:bodyPr/>
          <a:lstStyle/>
          <a:p>
            <a:pPr defTabSz="775969">
              <a:defRPr sz="5170"/>
            </a:pPr>
            <a:r>
              <a:t>Let’s make a treehouse! </a:t>
            </a:r>
          </a:p>
          <a:p>
            <a:pPr defTabSz="775969">
              <a:defRPr sz="5170"/>
            </a:pPr>
            <a:r>
              <a:t>First we need to plan it- print out the dream sheet and imagine what you’d like yours to look and feel like if you were there.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7" name="IMG_5102_opt.jpg" descr="IMG_5102_op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4982" y="2196164"/>
            <a:ext cx="11069700" cy="737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lue &amp; Scissors…"/>
          <p:cNvSpPr txBox="1"/>
          <p:nvPr>
            <p:ph type="body" sz="half" idx="1"/>
          </p:nvPr>
        </p:nvSpPr>
        <p:spPr>
          <a:xfrm>
            <a:off x="947612" y="1882929"/>
            <a:ext cx="9779001" cy="9230683"/>
          </a:xfrm>
          <a:prstGeom prst="rect">
            <a:avLst/>
          </a:prstGeom>
        </p:spPr>
        <p:txBody>
          <a:bodyPr/>
          <a:lstStyle/>
          <a:p>
            <a:pPr marL="609599" indent="-609599" algn="just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Glue &amp; Scissors</a:t>
            </a:r>
          </a:p>
          <a:p>
            <a:pPr marL="609599" indent="-609599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Paints and brushes</a:t>
            </a:r>
          </a:p>
          <a:p>
            <a:pPr marL="609599" indent="-609599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Colored pencil and pencil</a:t>
            </a:r>
          </a:p>
          <a:p>
            <a:pPr marL="609599" indent="-609599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Watercolor crayons</a:t>
            </a:r>
          </a:p>
          <a:p>
            <a:pPr marL="609599" indent="-609599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Recycled items, magazines, fabric scrap</a:t>
            </a:r>
          </a:p>
          <a:p>
            <a:pPr marL="609599" indent="-609599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Craft box items- any you think work for your vision</a:t>
            </a:r>
          </a:p>
          <a:p>
            <a:pPr marL="609599" indent="-609599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Brown paper sack or brown paper -for tree</a:t>
            </a:r>
          </a:p>
          <a:p>
            <a:pPr marL="609599" indent="-609599">
              <a:defRPr sz="34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A blue poster board or large cardboard to be painted with house paint</a:t>
            </a:r>
          </a:p>
        </p:txBody>
      </p:sp>
      <p:sp>
        <p:nvSpPr>
          <p:cNvPr id="160" name="gather all your supplies"/>
          <p:cNvSpPr txBox="1"/>
          <p:nvPr>
            <p:ph type="title"/>
          </p:nvPr>
        </p:nvSpPr>
        <p:spPr>
          <a:xfrm>
            <a:off x="785807" y="578143"/>
            <a:ext cx="9779001" cy="1435101"/>
          </a:xfrm>
          <a:prstGeom prst="rect">
            <a:avLst/>
          </a:prstGeom>
        </p:spPr>
        <p:txBody>
          <a:bodyPr/>
          <a:lstStyle>
            <a:lvl1pPr defTabSz="1877520">
              <a:defRPr b="0" spc="-130" sz="6544">
                <a:solidFill>
                  <a:schemeClr val="accent1">
                    <a:lumOff val="-13575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gather all your supplies</a:t>
            </a:r>
          </a:p>
        </p:txBody>
      </p:sp>
      <p:sp>
        <p:nvSpPr>
          <p:cNvPr id="161" name="*make sure to use a tarp or shower curtain to cover your work area"/>
          <p:cNvSpPr txBox="1"/>
          <p:nvPr/>
        </p:nvSpPr>
        <p:spPr>
          <a:xfrm>
            <a:off x="1224899" y="11390952"/>
            <a:ext cx="948331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38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*make sure to use a tarp or shower curtain to cover your work area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3" name="IMG_5100_opt.jpg" descr="IMG_5100_op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7398" y="1396706"/>
            <a:ext cx="12236676" cy="8157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p-these colors above mixed will always make a brown tone…"/>
          <p:cNvSpPr txBox="1"/>
          <p:nvPr>
            <p:ph type="body" idx="21"/>
          </p:nvPr>
        </p:nvSpPr>
        <p:spPr>
          <a:xfrm>
            <a:off x="1675733" y="10253360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330200">
              <a:defRPr b="0" sz="364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tip-these colors above mixed will always make a brown tone  </a:t>
            </a:r>
            <a:endParaRPr sz="1920"/>
          </a:p>
          <a:p>
            <a:pPr defTabSz="330200">
              <a:defRPr sz="3760"/>
            </a:pPr>
            <a:r>
              <a:t>these color combos are color compliments across the color wheel from each other</a:t>
            </a:r>
          </a:p>
        </p:txBody>
      </p:sp>
      <p:sp>
        <p:nvSpPr>
          <p:cNvPr id="166" name="creating colors"/>
          <p:cNvSpPr txBox="1"/>
          <p:nvPr>
            <p:ph type="ctrTitle"/>
          </p:nvPr>
        </p:nvSpPr>
        <p:spPr>
          <a:xfrm>
            <a:off x="1411687" y="2841290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creating colors</a:t>
            </a:r>
          </a:p>
        </p:txBody>
      </p:sp>
      <p:sp>
        <p:nvSpPr>
          <p:cNvPr id="167" name="Here my goal was to create browns for soil or animals. I like to keep sketchpads with my color mixing experiments, so that next time I’d like to make the same color I can look at my sheet."/>
          <p:cNvSpPr txBox="1"/>
          <p:nvPr>
            <p:ph type="subTitle" sz="quarter" idx="1"/>
          </p:nvPr>
        </p:nvSpPr>
        <p:spPr>
          <a:xfrm>
            <a:off x="1411689" y="8142571"/>
            <a:ext cx="21971001" cy="1905001"/>
          </a:xfrm>
          <a:prstGeom prst="rect">
            <a:avLst/>
          </a:prstGeom>
        </p:spPr>
        <p:txBody>
          <a:bodyPr/>
          <a:lstStyle/>
          <a:p>
            <a:pPr defTabSz="619125">
              <a:defRPr sz="4125"/>
            </a:pPr>
            <a:r>
              <a:t>Here my goal was to </a:t>
            </a:r>
            <a:r>
              <a:rPr>
                <a:solidFill>
                  <a:srgbClr val="B5560B"/>
                </a:solidFill>
              </a:rPr>
              <a:t>create browns</a:t>
            </a:r>
            <a:r>
              <a:t> for soil or animals. I like to keep sketchpads with my color mixing experiments, so that next time I’d like to make the same color I can look at my sheet.</a:t>
            </a:r>
          </a:p>
        </p:txBody>
      </p:sp>
      <p:sp>
        <p:nvSpPr>
          <p:cNvPr id="168" name="Paint Splatter"/>
          <p:cNvSpPr/>
          <p:nvPr/>
        </p:nvSpPr>
        <p:spPr>
          <a:xfrm>
            <a:off x="11245647" y="2770688"/>
            <a:ext cx="1277847" cy="1262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fill="norm" stroke="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4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rgbClr val="1A9C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Shape"/>
          <p:cNvSpPr/>
          <p:nvPr/>
        </p:nvSpPr>
        <p:spPr>
          <a:xfrm>
            <a:off x="9304772" y="1743922"/>
            <a:ext cx="2177499" cy="2150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570" fill="norm" stroke="1" extrusionOk="0">
                <a:moveTo>
                  <a:pt x="19866" y="6"/>
                </a:moveTo>
                <a:cubicBezTo>
                  <a:pt x="18705" y="134"/>
                  <a:pt x="18046" y="2148"/>
                  <a:pt x="18046" y="2148"/>
                </a:cubicBezTo>
                <a:cubicBezTo>
                  <a:pt x="17937" y="2755"/>
                  <a:pt x="17654" y="3192"/>
                  <a:pt x="17331" y="3504"/>
                </a:cubicBezTo>
                <a:cubicBezTo>
                  <a:pt x="17008" y="3815"/>
                  <a:pt x="16645" y="4001"/>
                  <a:pt x="16379" y="4106"/>
                </a:cubicBezTo>
                <a:cubicBezTo>
                  <a:pt x="15698" y="4205"/>
                  <a:pt x="15147" y="4056"/>
                  <a:pt x="14720" y="3678"/>
                </a:cubicBezTo>
                <a:cubicBezTo>
                  <a:pt x="14293" y="3299"/>
                  <a:pt x="13991" y="2692"/>
                  <a:pt x="13809" y="1871"/>
                </a:cubicBezTo>
                <a:cubicBezTo>
                  <a:pt x="13263" y="2884"/>
                  <a:pt x="12330" y="3380"/>
                  <a:pt x="11376" y="3380"/>
                </a:cubicBezTo>
                <a:cubicBezTo>
                  <a:pt x="10620" y="3380"/>
                  <a:pt x="9956" y="2985"/>
                  <a:pt x="9567" y="2388"/>
                </a:cubicBezTo>
                <a:cubicBezTo>
                  <a:pt x="9550" y="2368"/>
                  <a:pt x="9571" y="2395"/>
                  <a:pt x="9550" y="2368"/>
                </a:cubicBezTo>
                <a:cubicBezTo>
                  <a:pt x="9217" y="1942"/>
                  <a:pt x="8987" y="1269"/>
                  <a:pt x="8987" y="1269"/>
                </a:cubicBezTo>
                <a:cubicBezTo>
                  <a:pt x="8873" y="976"/>
                  <a:pt x="8547" y="833"/>
                  <a:pt x="8260" y="950"/>
                </a:cubicBezTo>
                <a:cubicBezTo>
                  <a:pt x="7972" y="1067"/>
                  <a:pt x="7832" y="1398"/>
                  <a:pt x="7947" y="1690"/>
                </a:cubicBezTo>
                <a:cubicBezTo>
                  <a:pt x="7947" y="1690"/>
                  <a:pt x="8530" y="2712"/>
                  <a:pt x="8386" y="3315"/>
                </a:cubicBezTo>
                <a:cubicBezTo>
                  <a:pt x="8292" y="3708"/>
                  <a:pt x="8362" y="4952"/>
                  <a:pt x="6578" y="5142"/>
                </a:cubicBezTo>
                <a:cubicBezTo>
                  <a:pt x="6085" y="5195"/>
                  <a:pt x="5635" y="4939"/>
                  <a:pt x="5309" y="4610"/>
                </a:cubicBezTo>
                <a:cubicBezTo>
                  <a:pt x="5304" y="4609"/>
                  <a:pt x="5299" y="4609"/>
                  <a:pt x="5294" y="4608"/>
                </a:cubicBezTo>
                <a:cubicBezTo>
                  <a:pt x="5290" y="4608"/>
                  <a:pt x="5285" y="4607"/>
                  <a:pt x="5280" y="4606"/>
                </a:cubicBezTo>
                <a:cubicBezTo>
                  <a:pt x="5398" y="5434"/>
                  <a:pt x="5360" y="6172"/>
                  <a:pt x="5158" y="6781"/>
                </a:cubicBezTo>
                <a:cubicBezTo>
                  <a:pt x="4956" y="7391"/>
                  <a:pt x="4592" y="7872"/>
                  <a:pt x="4057" y="8186"/>
                </a:cubicBezTo>
                <a:cubicBezTo>
                  <a:pt x="3646" y="8381"/>
                  <a:pt x="3071" y="8379"/>
                  <a:pt x="2599" y="8329"/>
                </a:cubicBezTo>
                <a:cubicBezTo>
                  <a:pt x="2127" y="8280"/>
                  <a:pt x="1757" y="8181"/>
                  <a:pt x="1757" y="8181"/>
                </a:cubicBezTo>
                <a:cubicBezTo>
                  <a:pt x="1757" y="8181"/>
                  <a:pt x="3441" y="9049"/>
                  <a:pt x="3647" y="9418"/>
                </a:cubicBezTo>
                <a:cubicBezTo>
                  <a:pt x="3853" y="9787"/>
                  <a:pt x="3955" y="10501"/>
                  <a:pt x="3819" y="11039"/>
                </a:cubicBezTo>
                <a:cubicBezTo>
                  <a:pt x="3745" y="11260"/>
                  <a:pt x="3612" y="11498"/>
                  <a:pt x="3377" y="11651"/>
                </a:cubicBezTo>
                <a:cubicBezTo>
                  <a:pt x="3143" y="11804"/>
                  <a:pt x="2805" y="11871"/>
                  <a:pt x="2320" y="11750"/>
                </a:cubicBezTo>
                <a:cubicBezTo>
                  <a:pt x="2320" y="11750"/>
                  <a:pt x="1663" y="11601"/>
                  <a:pt x="1048" y="11770"/>
                </a:cubicBezTo>
                <a:cubicBezTo>
                  <a:pt x="432" y="11940"/>
                  <a:pt x="-140" y="12428"/>
                  <a:pt x="31" y="13704"/>
                </a:cubicBezTo>
                <a:cubicBezTo>
                  <a:pt x="31" y="13704"/>
                  <a:pt x="605" y="16077"/>
                  <a:pt x="2687" y="14441"/>
                </a:cubicBezTo>
                <a:cubicBezTo>
                  <a:pt x="3416" y="13869"/>
                  <a:pt x="3667" y="13698"/>
                  <a:pt x="3975" y="13835"/>
                </a:cubicBezTo>
                <a:cubicBezTo>
                  <a:pt x="4575" y="14227"/>
                  <a:pt x="4988" y="14693"/>
                  <a:pt x="5176" y="15276"/>
                </a:cubicBezTo>
                <a:cubicBezTo>
                  <a:pt x="5365" y="15858"/>
                  <a:pt x="5330" y="16557"/>
                  <a:pt x="5034" y="17413"/>
                </a:cubicBezTo>
                <a:cubicBezTo>
                  <a:pt x="7803" y="16562"/>
                  <a:pt x="8951" y="17374"/>
                  <a:pt x="8965" y="18480"/>
                </a:cubicBezTo>
                <a:cubicBezTo>
                  <a:pt x="8979" y="19586"/>
                  <a:pt x="8479" y="20000"/>
                  <a:pt x="8479" y="20000"/>
                </a:cubicBezTo>
                <a:cubicBezTo>
                  <a:pt x="7984" y="20654"/>
                  <a:pt x="8014" y="21046"/>
                  <a:pt x="8169" y="21274"/>
                </a:cubicBezTo>
                <a:cubicBezTo>
                  <a:pt x="8323" y="21503"/>
                  <a:pt x="8602" y="21568"/>
                  <a:pt x="8602" y="21568"/>
                </a:cubicBezTo>
                <a:cubicBezTo>
                  <a:pt x="9021" y="21597"/>
                  <a:pt x="9195" y="21282"/>
                  <a:pt x="9264" y="20960"/>
                </a:cubicBezTo>
                <a:cubicBezTo>
                  <a:pt x="9333" y="20638"/>
                  <a:pt x="9297" y="20309"/>
                  <a:pt x="9297" y="20309"/>
                </a:cubicBezTo>
                <a:cubicBezTo>
                  <a:pt x="9273" y="19757"/>
                  <a:pt x="9469" y="18744"/>
                  <a:pt x="9726" y="18427"/>
                </a:cubicBezTo>
                <a:cubicBezTo>
                  <a:pt x="10283" y="17737"/>
                  <a:pt x="13669" y="16991"/>
                  <a:pt x="14453" y="20213"/>
                </a:cubicBezTo>
                <a:cubicBezTo>
                  <a:pt x="14748" y="17550"/>
                  <a:pt x="17029" y="16061"/>
                  <a:pt x="17873" y="17231"/>
                </a:cubicBezTo>
                <a:cubicBezTo>
                  <a:pt x="18626" y="18274"/>
                  <a:pt x="18612" y="18805"/>
                  <a:pt x="19404" y="19074"/>
                </a:cubicBezTo>
                <a:cubicBezTo>
                  <a:pt x="19908" y="19245"/>
                  <a:pt x="20384" y="18603"/>
                  <a:pt x="20230" y="18118"/>
                </a:cubicBezTo>
                <a:cubicBezTo>
                  <a:pt x="20076" y="17633"/>
                  <a:pt x="19474" y="17632"/>
                  <a:pt x="18456" y="16663"/>
                </a:cubicBezTo>
                <a:cubicBezTo>
                  <a:pt x="17447" y="15701"/>
                  <a:pt x="18461" y="12377"/>
                  <a:pt x="19895" y="12829"/>
                </a:cubicBezTo>
                <a:cubicBezTo>
                  <a:pt x="20153" y="12910"/>
                  <a:pt x="20251" y="13003"/>
                  <a:pt x="20496" y="13032"/>
                </a:cubicBezTo>
                <a:cubicBezTo>
                  <a:pt x="20741" y="13060"/>
                  <a:pt x="20992" y="12971"/>
                  <a:pt x="21020" y="12769"/>
                </a:cubicBezTo>
                <a:cubicBezTo>
                  <a:pt x="21049" y="12567"/>
                  <a:pt x="20916" y="12433"/>
                  <a:pt x="20628" y="12361"/>
                </a:cubicBezTo>
                <a:cubicBezTo>
                  <a:pt x="20396" y="12303"/>
                  <a:pt x="20279" y="12385"/>
                  <a:pt x="19893" y="12237"/>
                </a:cubicBezTo>
                <a:cubicBezTo>
                  <a:pt x="18189" y="11580"/>
                  <a:pt x="18606" y="8717"/>
                  <a:pt x="20958" y="7876"/>
                </a:cubicBezTo>
                <a:cubicBezTo>
                  <a:pt x="19983" y="7829"/>
                  <a:pt x="19178" y="7573"/>
                  <a:pt x="18598" y="7160"/>
                </a:cubicBezTo>
                <a:cubicBezTo>
                  <a:pt x="18017" y="6747"/>
                  <a:pt x="17662" y="6177"/>
                  <a:pt x="17587" y="5502"/>
                </a:cubicBezTo>
                <a:cubicBezTo>
                  <a:pt x="17547" y="4717"/>
                  <a:pt x="18025" y="4213"/>
                  <a:pt x="18512" y="3904"/>
                </a:cubicBezTo>
                <a:cubicBezTo>
                  <a:pt x="18999" y="3596"/>
                  <a:pt x="19496" y="3484"/>
                  <a:pt x="19496" y="3484"/>
                </a:cubicBezTo>
                <a:cubicBezTo>
                  <a:pt x="21019" y="2963"/>
                  <a:pt x="21420" y="2232"/>
                  <a:pt x="21440" y="1631"/>
                </a:cubicBezTo>
                <a:cubicBezTo>
                  <a:pt x="21460" y="1030"/>
                  <a:pt x="21099" y="559"/>
                  <a:pt x="21099" y="559"/>
                </a:cubicBezTo>
                <a:cubicBezTo>
                  <a:pt x="20740" y="206"/>
                  <a:pt x="20408" y="41"/>
                  <a:pt x="20106" y="6"/>
                </a:cubicBezTo>
                <a:cubicBezTo>
                  <a:pt x="20024" y="-3"/>
                  <a:pt x="19944" y="-2"/>
                  <a:pt x="19866" y="6"/>
                </a:cubicBezTo>
                <a:close/>
              </a:path>
            </a:pathLst>
          </a:custGeom>
          <a:solidFill>
            <a:srgbClr val="FF331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Paint Splatter"/>
          <p:cNvSpPr/>
          <p:nvPr/>
        </p:nvSpPr>
        <p:spPr>
          <a:xfrm>
            <a:off x="10252326" y="1798366"/>
            <a:ext cx="778975" cy="769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fill="norm" stroke="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4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2" name="IMG_5133_opt.jpg" descr="IMG_5133_op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5568" y="1181790"/>
            <a:ext cx="9963904" cy="6642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ake your ti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take your time</a:t>
            </a:r>
          </a:p>
        </p:txBody>
      </p:sp>
      <p:sp>
        <p:nvSpPr>
          <p:cNvPr id="175" name="do one task at a ti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 one task at a time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7" name="IMG_5144_opt.jpg" descr="IMG_5144_op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4024" y="-1406016"/>
            <a:ext cx="24792048" cy="16528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2427.jpeg" descr="IMG_2427.jpe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0" t="20241" r="0" b="20241"/>
          <a:stretch>
            <a:fillRect/>
          </a:stretch>
        </p:blipFill>
        <p:spPr>
          <a:xfrm>
            <a:off x="1199585" y="1512707"/>
            <a:ext cx="14168502" cy="11243712"/>
          </a:xfrm>
          <a:prstGeom prst="rect">
            <a:avLst/>
          </a:prstGeom>
        </p:spPr>
      </p:pic>
      <p:sp>
        <p:nvSpPr>
          <p:cNvPr id="180" name="Text"/>
          <p:cNvSpPr txBox="1"/>
          <p:nvPr/>
        </p:nvSpPr>
        <p:spPr>
          <a:xfrm>
            <a:off x="11795819" y="6635750"/>
            <a:ext cx="792362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ooper Black"/>
                <a:ea typeface="Cooper Black"/>
                <a:cs typeface="Cooper Black"/>
                <a:sym typeface="Cooper Black"/>
              </a:defRPr>
            </a:pPr>
          </a:p>
        </p:txBody>
      </p:sp>
      <p:sp>
        <p:nvSpPr>
          <p:cNvPr id="181" name="layout pieces as you go along- its ok to…"/>
          <p:cNvSpPr txBox="1"/>
          <p:nvPr/>
        </p:nvSpPr>
        <p:spPr>
          <a:xfrm>
            <a:off x="2076295" y="1795284"/>
            <a:ext cx="12415020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>
                <a:solidFill>
                  <a:srgbClr val="FFFFFF"/>
                </a:solidFill>
              </a:rPr>
              <a:t>layout</a:t>
            </a:r>
            <a:r>
              <a:t> </a:t>
            </a:r>
            <a:r>
              <a:rPr>
                <a:solidFill>
                  <a:srgbClr val="FFFFFF"/>
                </a:solidFill>
              </a:rPr>
              <a:t>pieces as you go along- its ok to</a:t>
            </a:r>
            <a:endParaRPr>
              <a:solidFill>
                <a:srgbClr val="FFFFFF"/>
              </a:solidFill>
            </a:endParaRPr>
          </a:p>
          <a:p>
            <a:pPr algn="l" defTabSz="825500">
              <a:defRPr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rPr>
                <a:solidFill>
                  <a:srgbClr val="FFFFFF"/>
                </a:solidFill>
              </a:rPr>
              <a:t> change your mind or move things around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3" name="IMG_5102_opt.jpg" descr="IMG_5102_op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30984" y="7123133"/>
            <a:ext cx="7531121" cy="5020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5114_opt.jpg" descr="IMG_5114_op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49816" y="581493"/>
            <a:ext cx="4111760" cy="6167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2178.jpeg" descr="IMG_2178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87" name="adding on -…"/>
          <p:cNvSpPr txBox="1"/>
          <p:nvPr>
            <p:ph type="title"/>
          </p:nvPr>
        </p:nvSpPr>
        <p:spPr>
          <a:xfrm>
            <a:off x="1416846" y="299170"/>
            <a:ext cx="9779001" cy="5882274"/>
          </a:xfrm>
          <a:prstGeom prst="rect">
            <a:avLst/>
          </a:prstGeom>
        </p:spPr>
        <p:txBody>
          <a:bodyPr/>
          <a:lstStyle/>
          <a:p>
            <a:pPr>
              <a:defRPr b="0" spc="-194" sz="9700">
                <a:solidFill>
                  <a:schemeClr val="accent1">
                    <a:lumOff val="-13575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adding on -</a:t>
            </a:r>
          </a:p>
          <a:p>
            <a:pPr>
              <a:defRPr b="0">
                <a:solidFill>
                  <a:schemeClr val="accent1">
                    <a:hueOff val="114395"/>
                    <a:lumOff val="-24975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each area</a:t>
            </a:r>
          </a:p>
        </p:txBody>
      </p:sp>
      <p:sp>
        <p:nvSpPr>
          <p:cNvPr id="188" name="artists- if your treehouse is in the fall or winter the leaves will be warm colors or no leaves at all. Be sure to stay true to your vision.…"/>
          <p:cNvSpPr txBox="1"/>
          <p:nvPr>
            <p:ph type="body" sz="quarter" idx="1"/>
          </p:nvPr>
        </p:nvSpPr>
        <p:spPr>
          <a:xfrm>
            <a:off x="1093236" y="6672244"/>
            <a:ext cx="9779001" cy="5385424"/>
          </a:xfrm>
          <a:prstGeom prst="rect">
            <a:avLst/>
          </a:prstGeom>
        </p:spPr>
        <p:txBody>
          <a:bodyPr/>
          <a:lstStyle/>
          <a:p>
            <a:pPr defTabSz="701675">
              <a:defRPr sz="4675"/>
            </a:pPr>
            <a:r>
              <a:rPr sz="5780"/>
              <a:t>artists</a:t>
            </a:r>
            <a:r>
              <a:t>- if your treehouse is in the fall or winter the leaves will be warm colors or no leaves at all. Be sure to stay true to your vision.</a:t>
            </a:r>
          </a:p>
          <a:p>
            <a:pPr defTabSz="701675">
              <a:defRPr sz="4675"/>
            </a:pPr>
            <a:r>
              <a:t>I did rainbow type leaves on one so, it whatever your idea is !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wash out your paintbrushes- do not let them soak in water, it makes them sad…"/>
          <p:cNvSpPr txBox="1"/>
          <p:nvPr/>
        </p:nvSpPr>
        <p:spPr>
          <a:xfrm>
            <a:off x="1650322" y="1742618"/>
            <a:ext cx="22264278" cy="669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wash out your paintbrushes- do not let them soak in water, it makes them sad</a:t>
            </a: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Leave no art supply behind, they like to all be together</a:t>
            </a: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Glue- dot dot not a lot</a:t>
            </a: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Colored pencils break inside when you drop them ( no really) </a:t>
            </a: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I like to make a box with everything for one project in it, </a:t>
            </a: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then I can just grab that box</a:t>
            </a: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</a:p>
          <a:p>
            <a:pPr algn="l">
              <a:lnSpc>
                <a:spcPct val="80000"/>
              </a:lnSpc>
              <a:defRPr spc="-91" sz="46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I love washed out food jars, mustard, pickle or jam jars are my favorite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3" name="IMG_5153_opt.jpg" descr="IMG_5153_opt.jpg"/>
          <p:cNvPicPr>
            <a:picLocks noChangeAspect="1"/>
          </p:cNvPicPr>
          <p:nvPr/>
        </p:nvPicPr>
        <p:blipFill>
          <a:blip r:embed="rId2">
            <a:alphaModFix amt="58790"/>
            <a:extLst/>
          </a:blip>
          <a:stretch>
            <a:fillRect/>
          </a:stretch>
        </p:blipFill>
        <p:spPr>
          <a:xfrm>
            <a:off x="155758" y="-1300992"/>
            <a:ext cx="26763047" cy="1712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"/>
          <p:cNvSpPr txBox="1"/>
          <p:nvPr/>
        </p:nvSpPr>
        <p:spPr>
          <a:xfrm>
            <a:off x="11810758" y="6608789"/>
            <a:ext cx="762484" cy="4984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6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ake good care of your supplies &amp; make sure to clean up as you go along and have Fun!"/>
          <p:cNvSpPr txBox="1"/>
          <p:nvPr/>
        </p:nvSpPr>
        <p:spPr>
          <a:xfrm>
            <a:off x="7082707" y="2031030"/>
            <a:ext cx="15317505" cy="13970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1824076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45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take good care of your supplies &amp; make sure to clean up as you go along and have Fun!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8" name="IMG_5155_opt.jpg" descr="IMG_5155_opt.jpg"/>
          <p:cNvPicPr>
            <a:picLocks noChangeAspect="1"/>
          </p:cNvPicPr>
          <p:nvPr/>
        </p:nvPicPr>
        <p:blipFill>
          <a:blip r:embed="rId2">
            <a:alphaModFix amt="34698"/>
            <a:extLst/>
          </a:blip>
          <a:stretch>
            <a:fillRect/>
          </a:stretch>
        </p:blipFill>
        <p:spPr>
          <a:xfrm>
            <a:off x="-248807" y="-980342"/>
            <a:ext cx="29633433" cy="1896539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"/>
          <p:cNvSpPr txBox="1"/>
          <p:nvPr/>
        </p:nvSpPr>
        <p:spPr>
          <a:xfrm>
            <a:off x="11855500" y="662731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00" name="Text"/>
          <p:cNvSpPr txBox="1"/>
          <p:nvPr/>
        </p:nvSpPr>
        <p:spPr>
          <a:xfrm>
            <a:off x="11982500" y="675431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6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6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